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notesMasterIdLst>
    <p:notesMasterId r:id="rId13"/>
  </p:notesMasterIdLst>
  <p:sldIdLst>
    <p:sldId id="637" r:id="rId6"/>
    <p:sldId id="638" r:id="rId7"/>
    <p:sldId id="640" r:id="rId8"/>
    <p:sldId id="641" r:id="rId9"/>
    <p:sldId id="643" r:id="rId10"/>
    <p:sldId id="642" r:id="rId11"/>
    <p:sldId id="63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37A"/>
    <a:srgbClr val="D20096"/>
    <a:srgbClr val="B80083"/>
    <a:srgbClr val="315A9B"/>
    <a:srgbClr val="1A44BC"/>
    <a:srgbClr val="EC3CFE"/>
    <a:srgbClr val="0332FB"/>
    <a:srgbClr val="FF65D3"/>
    <a:srgbClr val="FA1D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6825" autoAdjust="0"/>
  </p:normalViewPr>
  <p:slideViewPr>
    <p:cSldViewPr>
      <p:cViewPr varScale="1">
        <p:scale>
          <a:sx n="86" d="100"/>
          <a:sy n="86" d="100"/>
        </p:scale>
        <p:origin x="1325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76A81A-AEDC-4AB4-B66E-9952081C18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38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7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1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1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1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13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613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6A81A-AEDC-4AB4-B66E-9952081C180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81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6978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5839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22011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4251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6445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7713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2249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5494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9996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0666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F5B6-CFA5-42A8-BD71-E369CAF79F1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5329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F5B6-CFA5-42A8-BD71-E369CAF79F16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0ADAC-5241-4927-BFF1-E73074853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79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randomBa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23805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Информатизация органов местного самоуправления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5151078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Горнштейн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Александр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Анатольевич,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начальник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департамента информатизации и связи мэрии города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Новосибирска</a:t>
            </a:r>
            <a:r>
              <a:rPr lang="ru-RU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6762546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69" y="1773064"/>
            <a:ext cx="2867295" cy="223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65844"/>
            <a:ext cx="2592289" cy="2167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6" y="4078364"/>
            <a:ext cx="2592000" cy="2548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36" y="4078365"/>
            <a:ext cx="2592000" cy="2548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9869" y="4057852"/>
            <a:ext cx="1430347" cy="2524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4085" y="1836084"/>
            <a:ext cx="2436502" cy="216898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2375" y="1124744"/>
            <a:ext cx="889162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Геоинформационные системы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7063" y="1765845"/>
            <a:ext cx="1512769" cy="2994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8456" y="1765844"/>
            <a:ext cx="1338708" cy="326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80788" y="4077072"/>
            <a:ext cx="1296144" cy="401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99804" y="4077073"/>
            <a:ext cx="1728583" cy="292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733" y="4057852"/>
            <a:ext cx="1436949" cy="2524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25917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pic>
        <p:nvPicPr>
          <p:cNvPr id="1029" name="Picture 5" descr="Картинки по запросу rosa linu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80" y="3918220"/>
            <a:ext cx="2738790" cy="9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Картинки по запросу astra linux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50350"/>
            <a:ext cx="4235997" cy="74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Картинки по запросу Cento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29285"/>
            <a:ext cx="3821230" cy="128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Картинки по запросу Мой офис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02" y="5445224"/>
            <a:ext cx="3744415" cy="103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3" descr="Картинки по запросу ЭОС sharepoi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 descr="Картинки по запросу ЭОС sharepoint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6" b="25283"/>
          <a:stretch/>
        </p:blipFill>
        <p:spPr bwMode="auto">
          <a:xfrm>
            <a:off x="6146230" y="4424652"/>
            <a:ext cx="2220633" cy="118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2375" y="1453469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Импортозамещение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: победы и казусы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82271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2375" y="1453469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Оборудование в условиях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ограниченного финансирования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pic>
        <p:nvPicPr>
          <p:cNvPr id="1026" name="Picture 2" descr="C:\Users\ADyadchenko\AppData\Local\Microsoft\Windows\Temporary Internet Files\Content.Outlook\WGQUA2ET\cisco 6506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46194"/>
            <a:ext cx="3639269" cy="381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yadchenko\AppData\Local\Microsoft\Windows\Temporary Internet Files\Content.Outlook\WGQUA2ET\asa-5585-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" y="3071806"/>
            <a:ext cx="4600054" cy="19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0082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375" y="1453469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Система мониторинга пользователей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77" y="2277048"/>
            <a:ext cx="5760640" cy="40283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81" y="4149080"/>
            <a:ext cx="2872871" cy="192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4758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375" y="1453469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Планы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1" y="2522689"/>
            <a:ext cx="80648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Управление административными штрафами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Тонкие клиенты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Franklin Gothic Demi" panose="020B0703020102020204" pitchFamily="34" charset="0"/>
                <a:cs typeface="Arial" pitchFamily="34" charset="0"/>
              </a:rPr>
              <a:t>Телефонизация</a:t>
            </a:r>
          </a:p>
        </p:txBody>
      </p:sp>
    </p:spTree>
    <p:extLst>
      <p:ext uri="{BB962C8B-B14F-4D97-AF65-F5344CB8AC3E}">
        <p14:creationId xmlns:p14="http://schemas.microsoft.com/office/powerpoint/2010/main" val="190936020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2503147" y="2799578"/>
            <a:ext cx="4256773" cy="54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2844" y="4463941"/>
            <a:ext cx="2286016" cy="857256"/>
          </a:xfrm>
          <a:prstGeom prst="rect">
            <a:avLst/>
          </a:prstGeom>
          <a:ln>
            <a:noFill/>
          </a:ln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ea typeface="+mj-ea"/>
              <a:cs typeface="Arial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288978" y="4442645"/>
            <a:ext cx="5387478" cy="1631763"/>
          </a:xfrm>
          <a:prstGeom prst="rect">
            <a:avLst/>
          </a:prstGeom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2800" dirty="0">
              <a:latin typeface="Constant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814556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ДЕПАРТАМЕНТ СВЯЗИ И ИНФОРМАТИЗАЦИИ </a:t>
            </a:r>
          </a:p>
          <a:p>
            <a:pPr marR="0"/>
            <a:r>
              <a:rPr lang="ru-RU" sz="1200" dirty="0" smtClean="0">
                <a:solidFill>
                  <a:srgbClr val="315A9B"/>
                </a:solidFill>
                <a:latin typeface="Franklin Gothic Demi" panose="020B0703020102020204" pitchFamily="34" charset="0"/>
                <a:cs typeface="Arial" pitchFamily="34" charset="0"/>
              </a:rPr>
              <a:t>МЭРИИ ГОРОДА НОВОСИБИРСКА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92494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Спасибо за внимание!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7072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8920B80828FF4B9842E426E3DB8B34" ma:contentTypeVersion="11" ma:contentTypeDescription="Создание документа." ma:contentTypeScope="" ma:versionID="242f081c5346312b8a2479b854557cd9">
  <xsd:schema xmlns:xsd="http://www.w3.org/2001/XMLSchema" xmlns:xs="http://www.w3.org/2001/XMLSchema" xmlns:p="http://schemas.microsoft.com/office/2006/metadata/properties" xmlns:ns2="746016b1-ecc9-410e-95eb-a13f7eb3881b" xmlns:ns3="d0ed0f3c-df7e-43f2-874f-f25e946d671a" xmlns:ns4="24e49e4a-5d30-4f36-a772-1c75680c5bcc" targetNamespace="http://schemas.microsoft.com/office/2006/metadata/properties" ma:root="true" ma:fieldsID="0e5401cb596a42f13fa8d942454b6737" ns2:_="" ns3:_="" ns4:_="">
    <xsd:import namespace="746016b1-ecc9-410e-95eb-a13f7eb3881b"/>
    <xsd:import namespace="d0ed0f3c-df7e-43f2-874f-f25e946d671a"/>
    <xsd:import namespace="24e49e4a-5d30-4f36-a772-1c75680c5b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2__x0438__x0434_"/>
                <xsd:element ref="ns3:_x0422__x0438__x043f__x0020__x043e__x0442__x0447__x0435__x0442__x0430_"/>
                <xsd:element ref="ns3:_x041f__x0435__x0440__x0438__x043e__x0434_"/>
                <xsd:element ref="ns3:_x0413__x043e__x0434_"/>
                <xsd:element ref="ns2:Структурные_x0020_подразделения" minOccurs="0"/>
                <xsd:element ref="ns4:_x041f__x043e__x0434__x0440__x0430__x0437__x0434__x0435__x043b__x0435__x043d__x0438__x0435__x002d__x0430__x0432__x0442__x043e__x0440_" minOccurs="0"/>
                <xsd:element ref="ns4:_x0414__x0430__x0442__x0430__x0020__x0441__x043e__x0437__x0434__x0430__x043d__x0438__x044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6016b1-ecc9-410e-95eb-a13f7eb3881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Структурные_x0020_подразделения" ma:index="15" nillable="true" ma:displayName="Структурные подразделения" ma:list="{3a17bd84-319d-4144-8b5b-3060eaabf733}" ma:internalName="_x0421__x0442__x0440__x0443__x043a__x0442__x0443__x0440__x043d__x044b__x0435__x0020__x043f__x043e__x0434__x0440__x0430__x0437__x0434__x0435__x043b__x0435__x043d__x0438__x044f_" ma:showField="Title" ma:web="746016b1-ecc9-410e-95eb-a13f7eb3881b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d0f3c-df7e-43f2-874f-f25e946d671a" elementFormDefault="qualified">
    <xsd:import namespace="http://schemas.microsoft.com/office/2006/documentManagement/types"/>
    <xsd:import namespace="http://schemas.microsoft.com/office/infopath/2007/PartnerControls"/>
    <xsd:element name="_x0412__x0438__x0434_" ma:index="11" ma:displayName="Вид" ma:default="план" ma:format="Dropdown" ma:internalName="_x0412__x0438__x0434_">
      <xsd:simpleType>
        <xsd:restriction base="dms:Choice">
          <xsd:enumeration value="план"/>
          <xsd:enumeration value="отчет"/>
          <xsd:enumeration value="информационный материал"/>
        </xsd:restriction>
      </xsd:simpleType>
    </xsd:element>
    <xsd:element name="_x0422__x0438__x043f__x0020__x043e__x0442__x0447__x0435__x0442__x0430_" ma:index="12" ma:displayName="Тип плана/отчета" ma:default="нет" ma:description="Тип плана/отчета" ma:format="Dropdown" ma:internalName="_x0422__x0438__x043f__x0020__x043e__x0442__x0447__x0435__x0442__x0430_">
      <xsd:simpleType>
        <xsd:union memberTypes="dms:Text">
          <xsd:simpleType>
            <xsd:restriction base="dms:Choice">
              <xsd:enumeration value="нет"/>
              <xsd:enumeration value="мэрия"/>
              <xsd:enumeration value="отраслевой"/>
              <xsd:enumeration value="СЭР"/>
              <xsd:enumeration value="ЭН"/>
              <xsd:enumeration value="в ПЭУ"/>
              <xsd:enumeration value="в ИАУ"/>
            </xsd:restriction>
          </xsd:simpleType>
        </xsd:union>
      </xsd:simpleType>
    </xsd:element>
    <xsd:element name="_x041f__x0435__x0440__x0438__x043e__x0434_" ma:index="13" ma:displayName="Период" ma:default="другой" ma:description="Период" ma:format="Dropdown" ma:internalName="_x041f__x0435__x0440__x0438__x043e__x0434_">
      <xsd:simpleType>
        <xsd:union memberTypes="dms:Text">
          <xsd:simpleType>
            <xsd:restriction base="dms:Choice">
              <xsd:enumeration value="за месяц"/>
              <xsd:enumeration value="квартальный"/>
              <xsd:enumeration value="полугодовой"/>
              <xsd:enumeration value="годовой"/>
              <xsd:enumeration value="трехлетний"/>
              <xsd:enumeration value="пятилетний"/>
              <xsd:enumeration value="другой"/>
            </xsd:restriction>
          </xsd:simpleType>
        </xsd:union>
      </xsd:simpleType>
    </xsd:element>
    <xsd:element name="_x0413__x043e__x0434_" ma:index="14" ma:displayName="За год" ma:internalName="_x0413__x043e__x0434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49e4a-5d30-4f36-a772-1c75680c5bcc" elementFormDefault="qualified">
    <xsd:import namespace="http://schemas.microsoft.com/office/2006/documentManagement/types"/>
    <xsd:import namespace="http://schemas.microsoft.com/office/infopath/2007/PartnerControls"/>
    <xsd:element name="_x041f__x043e__x0434__x0440__x0430__x0437__x0434__x0435__x043b__x0435__x043d__x0438__x0435__x002d__x0430__x0432__x0442__x043e__x0440_" ma:index="16" nillable="true" ma:displayName="Подразделение-автор" ma:list="{3f7ed844-2a1f-49ea-b315-a3c0cd9f967a}" ma:internalName="_x041f__x043e__x0434__x0440__x0430__x0437__x0434__x0435__x043b__x0435__x043d__x0438__x0435__x002d__x0430__x0432__x0442__x043e__x0440_" ma:readOnly="false" ma:showField="Title">
      <xsd:simpleType>
        <xsd:restriction base="dms:Lookup"/>
      </xsd:simpleType>
    </xsd:element>
    <xsd:element name="_x0414__x0430__x0442__x0430__x0020__x0441__x043e__x0437__x0434__x0430__x043d__x0438__x044f_" ma:index="17" nillable="true" ma:displayName="Дата создания" ma:default="[today]" ma:format="DateTime" ma:internalName="_x0414__x0430__x0442__x0430__x0020__x0441__x043e__x0437__x0434__x0430__x043d__x0438__x044f_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_x041f__x0435__x0440__x0438__x043e__x0434_ xmlns="d0ed0f3c-df7e-43f2-874f-f25e946d671a">годовой</_x041f__x0435__x0440__x0438__x043e__x0434_>
    <_x0422__x0438__x043f__x0020__x043e__x0442__x0447__x0435__x0442__x0430_ xmlns="d0ed0f3c-df7e-43f2-874f-f25e946d671a">мэрия</_x0422__x0438__x043f__x0020__x043e__x0442__x0447__x0435__x0442__x0430_>
    <_x0413__x043e__x0434_ xmlns="d0ed0f3c-df7e-43f2-874f-f25e946d671a">2015</_x0413__x043e__x0434_>
    <_x0412__x0438__x0434_ xmlns="d0ed0f3c-df7e-43f2-874f-f25e946d671a">отчет</_x0412__x0438__x0434_>
    <Структурные_x0020_подразделения xmlns="746016b1-ecc9-410e-95eb-a13f7eb3881b">364</Структурные_x0020_подразделения>
    <_dlc_DocId xmlns="746016b1-ecc9-410e-95eb-a13f7eb3881b">6KDV5W64NSFS-284-381</_dlc_DocId>
    <_dlc_DocIdUrl xmlns="746016b1-ecc9-410e-95eb-a13f7eb3881b">
      <Url>http://port.admnsk.ru/sites/main/dsii/_layouts/DocIdRedir.aspx?ID=6KDV5W64NSFS-284-381</Url>
      <Description>6KDV5W64NSFS-284-381</Description>
    </_dlc_DocIdUrl>
    <_x041f__x043e__x0434__x0440__x0430__x0437__x0434__x0435__x043b__x0435__x043d__x0438__x0435__x002d__x0430__x0432__x0442__x043e__x0440_ xmlns="24e49e4a-5d30-4f36-a772-1c75680c5bcc">29</_x041f__x043e__x0434__x0440__x0430__x0437__x0434__x0435__x043b__x0435__x043d__x0438__x0435__x002d__x0430__x0432__x0442__x043e__x0440_>
    <_x0414__x0430__x0442__x0430__x0020__x0441__x043e__x0437__x0434__x0430__x043d__x0438__x044f_ xmlns="24e49e4a-5d30-4f36-a772-1c75680c5bcc">2016-02-01T04:15:00+00:00</_x0414__x0430__x0442__x0430__x0020__x0441__x043e__x0437__x0434__x0430__x043d__x0438__x044f_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4AEAB9-BCB7-44D6-B984-EBC7590BC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6016b1-ecc9-410e-95eb-a13f7eb3881b"/>
    <ds:schemaRef ds:uri="d0ed0f3c-df7e-43f2-874f-f25e946d671a"/>
    <ds:schemaRef ds:uri="24e49e4a-5d30-4f36-a772-1c75680c5b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0CFF34-CEDA-4FB0-89F0-1E3E24E31D2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B0CBE1F-695B-477C-9DD4-557F7021FCA5}">
  <ds:schemaRefs>
    <ds:schemaRef ds:uri="http://schemas.microsoft.com/office/2006/documentManagement/types"/>
    <ds:schemaRef ds:uri="d0ed0f3c-df7e-43f2-874f-f25e946d671a"/>
    <ds:schemaRef ds:uri="http://purl.org/dc/elements/1.1/"/>
    <ds:schemaRef ds:uri="http://purl.org/dc/dcmitype/"/>
    <ds:schemaRef ds:uri="746016b1-ecc9-410e-95eb-a13f7eb3881b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4e49e4a-5d30-4f36-a772-1c75680c5bcc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C28983C-573A-48F9-8CB4-08C387D1D2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13085</TotalTime>
  <Words>88</Words>
  <Application>Microsoft Office PowerPoint</Application>
  <PresentationFormat>Экран (4:3)</PresentationFormat>
  <Paragraphs>32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Constantia</vt:lpstr>
      <vt:lpstr>Franklin Gothic Book</vt:lpstr>
      <vt:lpstr>Franklin Gothic Demi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отчета по итогам деятельности ДСиИ за 2015 год</dc:title>
  <dc:creator>Зайцев С.В.</dc:creator>
  <cp:keywords>Управление связи</cp:keywords>
  <cp:lastModifiedBy>Alexander Gornshteyn</cp:lastModifiedBy>
  <cp:revision>1125</cp:revision>
  <dcterms:created xsi:type="dcterms:W3CDTF">2002-12-05T09:27:58Z</dcterms:created>
  <dcterms:modified xsi:type="dcterms:W3CDTF">2018-04-04T17:26:36Z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0x010100538920B80828FF4B9842E426E3DB8B34</vt:lpwstr>
  </property>
  <property fmtid="{D5CDD505-2E9C-101B-9397-08002B2CF9AE}" pid="3" name="Order">
    <vt:r8>39100</vt:r8>
  </property>
  <property fmtid="{D5CDD505-2E9C-101B-9397-08002B2CF9AE}" pid="4" name="_dlc_DocIdItemGuid">
    <vt:lpwstr>a349f9b2-e508-4388-b280-2e961b49f64b</vt:lpwstr>
  </property>
</Properties>
</file>