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0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48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75" r:id="rId5"/>
    <p:sldMasterId id="2147483694" r:id="rId6"/>
  </p:sldMasterIdLst>
  <p:notesMasterIdLst>
    <p:notesMasterId r:id="rId34"/>
  </p:notesMasterIdLst>
  <p:sldIdLst>
    <p:sldId id="256" r:id="rId7"/>
    <p:sldId id="317" r:id="rId8"/>
    <p:sldId id="318" r:id="rId9"/>
    <p:sldId id="343" r:id="rId10"/>
    <p:sldId id="320" r:id="rId11"/>
    <p:sldId id="321" r:id="rId12"/>
    <p:sldId id="322" r:id="rId13"/>
    <p:sldId id="335" r:id="rId14"/>
    <p:sldId id="284" r:id="rId15"/>
    <p:sldId id="323" r:id="rId16"/>
    <p:sldId id="324" r:id="rId17"/>
    <p:sldId id="325" r:id="rId18"/>
    <p:sldId id="326" r:id="rId19"/>
    <p:sldId id="347" r:id="rId20"/>
    <p:sldId id="352" r:id="rId21"/>
    <p:sldId id="353" r:id="rId22"/>
    <p:sldId id="328" r:id="rId23"/>
    <p:sldId id="329" r:id="rId24"/>
    <p:sldId id="339" r:id="rId25"/>
    <p:sldId id="319" r:id="rId26"/>
    <p:sldId id="348" r:id="rId27"/>
    <p:sldId id="344" r:id="rId28"/>
    <p:sldId id="349" r:id="rId29"/>
    <p:sldId id="350" r:id="rId30"/>
    <p:sldId id="351" r:id="rId31"/>
    <p:sldId id="346" r:id="rId32"/>
    <p:sldId id="342" r:id="rId33"/>
  </p:sldIdLst>
  <p:sldSz cx="12192000" cy="6858000"/>
  <p:notesSz cx="12192000" cy="6858000"/>
  <p:embeddedFontLst>
    <p:embeddedFont>
      <p:font typeface="Museo Sans Cyrl 300" panose="02000000000000000000" charset="-52"/>
      <p:regular r:id="rId35"/>
      <p:italic r:id="rId36"/>
    </p:embeddedFont>
    <p:embeddedFont>
      <p:font typeface="MuseoSansCyrl-500" panose="02000000000000000000" charset="-52"/>
      <p:regular r:id="rId37"/>
    </p:embeddedFont>
    <p:embeddedFont>
      <p:font typeface="Museo Sans Cyrl 700" panose="02000000000000000000" charset="-52"/>
      <p:bold r:id="rId38"/>
      <p:boldItalic r:id="rId39"/>
    </p:embeddedFont>
    <p:embeddedFont>
      <p:font typeface="Museo Sans Cyrl 500" panose="02000000000000000000" charset="-52"/>
      <p:regular r:id="rId40"/>
      <p:italic r:id="rId41"/>
    </p:embeddedFont>
    <p:embeddedFont>
      <p:font typeface="Franklin Gothic Book" panose="020B060402020202020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MuseoSansCyrl-700" panose="02000000000000000000" charset="-52"/>
      <p:bold r:id="rId48"/>
    </p:embeddedFont>
    <p:embeddedFont>
      <p:font typeface="Lab Gothic Book" panose="020B0604020202020204" charset="0"/>
      <p:regular r:id="rId49"/>
    </p:embeddedFont>
    <p:embeddedFont>
      <p:font typeface="Museo Sans Cyrl 900" panose="02000000000000000000" charset="-52"/>
      <p:regular r:id="rId50"/>
      <p:bold r:id="rId51"/>
      <p:boldItalic r:id="rId52"/>
    </p:embeddedFont>
  </p:embeddedFontLst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seniya Volnova" initials="KV" lastIdx="3" clrIdx="0">
    <p:extLst/>
  </p:cmAuthor>
  <p:cmAuthor id="2" name="Alexander Bondarenko" initials="AB" lastIdx="1" clrIdx="1">
    <p:extLst>
      <p:ext uri="{19B8F6BF-5375-455C-9EA6-DF929625EA0E}">
        <p15:presenceInfo xmlns:p15="http://schemas.microsoft.com/office/powerpoint/2012/main" userId="S-1-5-21-1430328663-2098613005-1233803906-452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60"/>
    <a:srgbClr val="ED1C24"/>
    <a:srgbClr val="D2D2D2"/>
    <a:srgbClr val="C62D3B"/>
    <a:srgbClr val="417261"/>
    <a:srgbClr val="E72939"/>
    <a:srgbClr val="939393"/>
    <a:srgbClr val="ADADAD"/>
    <a:srgbClr val="F5F5F4"/>
    <a:srgbClr val="E71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53" autoAdjust="0"/>
    <p:restoredTop sz="94533" autoAdjust="0"/>
  </p:normalViewPr>
  <p:slideViewPr>
    <p:cSldViewPr>
      <p:cViewPr varScale="1">
        <p:scale>
          <a:sx n="72" d="100"/>
          <a:sy n="72" d="100"/>
        </p:scale>
        <p:origin x="276" y="66"/>
      </p:cViewPr>
      <p:guideLst>
        <p:guide orient="horz" pos="480"/>
        <p:guide pos="28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ndarenko_al\Documents\&#1056;&#1040;&#1041;&#1054;&#1063;&#1040;&#1071;\&#1055;&#1088;&#1077;&#1079;&#1077;&#1085;&#1090;&#1072;&#1094;&#1080;&#1080;\KSN_2016_Q2\Russia_KSN_2016_Q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ndarenko_al\Documents\&#1056;&#1040;&#1041;&#1054;&#1063;&#1040;&#1071;\&#1055;&#1088;&#1077;&#1079;&#1077;&#1085;&#1090;&#1072;&#1094;&#1080;&#1080;\KSN_2016_Q2\Russia_KSN_2016_Q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ndarenko_al\Documents\&#1056;&#1040;&#1041;&#1054;&#1063;&#1040;&#1071;\&#1055;&#1088;&#1077;&#1079;&#1077;&#1085;&#1090;&#1072;&#1094;&#1080;&#1080;\KSN_2016_Q2\Russia_KSN_2016_Q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TOP3 score</c:v>
                </c:pt>
              </c:strCache>
            </c:strRef>
          </c:tx>
          <c:spPr>
            <a:solidFill>
              <a:schemeClr val="bg1">
                <a:lumMod val="75000"/>
                <a:alpha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6D5C"/>
              </a:solidFill>
              <a:ln w="12700" cap="flat" cmpd="sng">
                <a:solidFill>
                  <a:schemeClr val="bg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chemeClr val="bg1">
                  <a:lumMod val="75000"/>
                  <a:alpha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1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1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8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</c:dPt>
          <c:xVal>
            <c:numRef>
              <c:f>Лист1!$A$2:$A$17</c:f>
              <c:numCache>
                <c:formatCode>General</c:formatCode>
                <c:ptCount val="16"/>
                <c:pt idx="0">
                  <c:v>94</c:v>
                </c:pt>
                <c:pt idx="1">
                  <c:v>62</c:v>
                </c:pt>
                <c:pt idx="2">
                  <c:v>57</c:v>
                </c:pt>
                <c:pt idx="3">
                  <c:v>60</c:v>
                </c:pt>
                <c:pt idx="4">
                  <c:v>47</c:v>
                </c:pt>
                <c:pt idx="5">
                  <c:v>52</c:v>
                </c:pt>
                <c:pt idx="6">
                  <c:v>66</c:v>
                </c:pt>
                <c:pt idx="7">
                  <c:v>41</c:v>
                </c:pt>
                <c:pt idx="8">
                  <c:v>62</c:v>
                </c:pt>
                <c:pt idx="9">
                  <c:v>49</c:v>
                </c:pt>
                <c:pt idx="10">
                  <c:v>42</c:v>
                </c:pt>
                <c:pt idx="11">
                  <c:v>35.299999999999997</c:v>
                </c:pt>
                <c:pt idx="12">
                  <c:v>35</c:v>
                </c:pt>
                <c:pt idx="13">
                  <c:v>47</c:v>
                </c:pt>
                <c:pt idx="14">
                  <c:v>34</c:v>
                </c:pt>
                <c:pt idx="15">
                  <c:v>45</c:v>
                </c:pt>
              </c:numCache>
            </c:numRef>
          </c:xVal>
          <c:yVal>
            <c:numRef>
              <c:f>Лист1!$B$2:$B$17</c:f>
              <c:numCache>
                <c:formatCode>0%</c:formatCode>
                <c:ptCount val="16"/>
                <c:pt idx="0">
                  <c:v>0.82</c:v>
                </c:pt>
                <c:pt idx="1">
                  <c:v>0.63</c:v>
                </c:pt>
                <c:pt idx="2">
                  <c:v>0.56000000000000005</c:v>
                </c:pt>
                <c:pt idx="3">
                  <c:v>0.53</c:v>
                </c:pt>
                <c:pt idx="4">
                  <c:v>0.55000000000000004</c:v>
                </c:pt>
                <c:pt idx="5">
                  <c:v>0.31</c:v>
                </c:pt>
                <c:pt idx="6">
                  <c:v>0.24</c:v>
                </c:pt>
                <c:pt idx="7">
                  <c:v>0.34</c:v>
                </c:pt>
                <c:pt idx="8">
                  <c:v>0.18</c:v>
                </c:pt>
                <c:pt idx="9">
                  <c:v>0.2</c:v>
                </c:pt>
                <c:pt idx="10">
                  <c:v>0.21</c:v>
                </c:pt>
                <c:pt idx="11">
                  <c:v>0.26</c:v>
                </c:pt>
                <c:pt idx="12">
                  <c:v>0.26</c:v>
                </c:pt>
                <c:pt idx="13">
                  <c:v>0.15</c:v>
                </c:pt>
                <c:pt idx="14">
                  <c:v>0.18</c:v>
                </c:pt>
                <c:pt idx="15">
                  <c:v>0.09</c:v>
                </c:pt>
              </c:numCache>
            </c:numRef>
          </c:yVal>
          <c:bubbleSize>
            <c:numRef>
              <c:f>Лист1!$C$2:$C$17</c:f>
              <c:numCache>
                <c:formatCode>General</c:formatCode>
                <c:ptCount val="16"/>
                <c:pt idx="0">
                  <c:v>60</c:v>
                </c:pt>
                <c:pt idx="1">
                  <c:v>32</c:v>
                </c:pt>
                <c:pt idx="2">
                  <c:v>20</c:v>
                </c:pt>
                <c:pt idx="3">
                  <c:v>16</c:v>
                </c:pt>
                <c:pt idx="4">
                  <c:v>21</c:v>
                </c:pt>
                <c:pt idx="5">
                  <c:v>13</c:v>
                </c:pt>
                <c:pt idx="6">
                  <c:v>11</c:v>
                </c:pt>
                <c:pt idx="7">
                  <c:v>11</c:v>
                </c:pt>
                <c:pt idx="8">
                  <c:v>5</c:v>
                </c:pt>
                <c:pt idx="9">
                  <c:v>9</c:v>
                </c:pt>
                <c:pt idx="10">
                  <c:v>8</c:v>
                </c:pt>
                <c:pt idx="11">
                  <c:v>9</c:v>
                </c:pt>
                <c:pt idx="12">
                  <c:v>9</c:v>
                </c:pt>
                <c:pt idx="13">
                  <c:v>5</c:v>
                </c:pt>
                <c:pt idx="14">
                  <c:v>6</c:v>
                </c:pt>
                <c:pt idx="15">
                  <c:v>3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300"/>
        <c:showNegBubbles val="0"/>
        <c:sizeRepresents val="w"/>
        <c:axId val="283417200"/>
        <c:axId val="283413280"/>
      </c:bubbleChart>
      <c:valAx>
        <c:axId val="283417200"/>
        <c:scaling>
          <c:orientation val="minMax"/>
          <c:max val="106"/>
          <c:min val="2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83413280"/>
        <c:crosses val="autoZero"/>
        <c:crossBetween val="midCat"/>
        <c:majorUnit val="20"/>
      </c:valAx>
      <c:valAx>
        <c:axId val="283413280"/>
        <c:scaling>
          <c:orientation val="minMax"/>
          <c:max val="1.100000000000000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8341720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/>
              <a:t>Среднее количество срабатываний </a:t>
            </a:r>
            <a:r>
              <a:rPr lang="ru-RU" sz="2800" baseline="0"/>
              <a:t> веб-</a:t>
            </a:r>
            <a:r>
              <a:rPr lang="ru-RU" sz="2800"/>
              <a:t>антивируса в пересчете на одного пользователя в 2016 году, 2 кв.</a:t>
            </a:r>
            <a:endParaRPr lang="en-US" sz="28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'Вредоносные обьекты Инет'!$H$2:$H$7</c:f>
              <c:strCache>
                <c:ptCount val="6"/>
                <c:pt idx="0">
                  <c:v>Москва</c:v>
                </c:pt>
                <c:pt idx="1">
                  <c:v>Екатеринбург</c:v>
                </c:pt>
                <c:pt idx="2">
                  <c:v>Новосибирск</c:v>
                </c:pt>
                <c:pt idx="3">
                  <c:v>Красноярск</c:v>
                </c:pt>
                <c:pt idx="4">
                  <c:v>Хабаровск</c:v>
                </c:pt>
                <c:pt idx="5">
                  <c:v>Владивосток</c:v>
                </c:pt>
              </c:strCache>
            </c:strRef>
          </c:cat>
          <c:val>
            <c:numRef>
              <c:f>'Вредоносные обьекты Инет'!$I$2:$I$7</c:f>
              <c:numCache>
                <c:formatCode>0.0</c:formatCode>
                <c:ptCount val="6"/>
                <c:pt idx="0">
                  <c:v>2.3707616088276797</c:v>
                </c:pt>
                <c:pt idx="1">
                  <c:v>2.7891295402404674</c:v>
                </c:pt>
                <c:pt idx="2">
                  <c:v>2.9998652092145548</c:v>
                </c:pt>
                <c:pt idx="3">
                  <c:v>3.1883322388822006</c:v>
                </c:pt>
                <c:pt idx="4">
                  <c:v>3.1859160117878194</c:v>
                </c:pt>
                <c:pt idx="5">
                  <c:v>3.8043734969254475</c:v>
                </c:pt>
              </c:numCache>
            </c:numRef>
          </c:val>
        </c:ser>
        <c:ser>
          <c:idx val="1"/>
          <c:order val="1"/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'Вредоносные обьекты Инет'!$H$2:$H$7</c:f>
              <c:strCache>
                <c:ptCount val="6"/>
                <c:pt idx="0">
                  <c:v>Москва</c:v>
                </c:pt>
                <c:pt idx="1">
                  <c:v>Екатеринбург</c:v>
                </c:pt>
                <c:pt idx="2">
                  <c:v>Новосибирск</c:v>
                </c:pt>
                <c:pt idx="3">
                  <c:v>Красноярск</c:v>
                </c:pt>
                <c:pt idx="4">
                  <c:v>Хабаровск</c:v>
                </c:pt>
                <c:pt idx="5">
                  <c:v>Владивосток</c:v>
                </c:pt>
              </c:strCache>
            </c:strRef>
          </c:cat>
          <c:val>
            <c:numRef>
              <c:f>'Вредоносные обьекты Инет'!$J$2:$J$6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770280"/>
        <c:axId val="97770672"/>
      </c:barChart>
      <c:catAx>
        <c:axId val="97770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770672"/>
        <c:crosses val="autoZero"/>
        <c:auto val="1"/>
        <c:lblAlgn val="ctr"/>
        <c:lblOffset val="100"/>
        <c:noMultiLvlLbl val="0"/>
      </c:catAx>
      <c:valAx>
        <c:axId val="9777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770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/>
              <a:t>Среднее количество срабатываний файлового антивируса в пересчете на одного пользователя в 201</a:t>
            </a:r>
            <a:r>
              <a:rPr lang="en-US" sz="2800"/>
              <a:t>6</a:t>
            </a:r>
            <a:r>
              <a:rPr lang="ru-RU" sz="2800"/>
              <a:t> году, </a:t>
            </a:r>
            <a:r>
              <a:rPr lang="en-US" sz="2800"/>
              <a:t>2</a:t>
            </a:r>
            <a:r>
              <a:rPr lang="ru-RU" sz="2800"/>
              <a:t> кв.</a:t>
            </a:r>
            <a:endParaRPr lang="en-US" sz="28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'Вредоносные обьекты компьютер'!$H$2:$H$7</c:f>
              <c:strCache>
                <c:ptCount val="6"/>
                <c:pt idx="0">
                  <c:v>Москва</c:v>
                </c:pt>
                <c:pt idx="1">
                  <c:v>Екатеринбург</c:v>
                </c:pt>
                <c:pt idx="2">
                  <c:v>Новосибирск</c:v>
                </c:pt>
                <c:pt idx="3">
                  <c:v>Красноярск</c:v>
                </c:pt>
                <c:pt idx="4">
                  <c:v>Хабаровск</c:v>
                </c:pt>
                <c:pt idx="5">
                  <c:v>Владивосток</c:v>
                </c:pt>
              </c:strCache>
            </c:strRef>
          </c:cat>
          <c:val>
            <c:numRef>
              <c:f>'Вредоносные обьекты компьютер'!$I$2:$I$7</c:f>
              <c:numCache>
                <c:formatCode>0.0</c:formatCode>
                <c:ptCount val="6"/>
                <c:pt idx="0">
                  <c:v>12.5271542087669</c:v>
                </c:pt>
                <c:pt idx="1">
                  <c:v>16.716962945286944</c:v>
                </c:pt>
                <c:pt idx="2">
                  <c:v>18.367668611505142</c:v>
                </c:pt>
                <c:pt idx="3">
                  <c:v>17.449659808106233</c:v>
                </c:pt>
                <c:pt idx="4">
                  <c:v>17.728548624754421</c:v>
                </c:pt>
                <c:pt idx="5" formatCode="0">
                  <c:v>22.361904350455781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773024"/>
        <c:axId val="97773416"/>
      </c:barChart>
      <c:catAx>
        <c:axId val="9777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773416"/>
        <c:crosses val="autoZero"/>
        <c:auto val="1"/>
        <c:lblAlgn val="ctr"/>
        <c:lblOffset val="100"/>
        <c:noMultiLvlLbl val="0"/>
      </c:catAx>
      <c:valAx>
        <c:axId val="97773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77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/>
              <a:t>Среднее количество уникальный опасных ссылок по которым пытался перейти пользователь в 201</a:t>
            </a:r>
            <a:r>
              <a:rPr lang="en-US" sz="2800"/>
              <a:t>6</a:t>
            </a:r>
            <a:r>
              <a:rPr lang="ru-RU" sz="2800"/>
              <a:t> году, </a:t>
            </a:r>
            <a:r>
              <a:rPr lang="en-US" sz="2800"/>
              <a:t>2</a:t>
            </a:r>
            <a:r>
              <a:rPr lang="ru-RU" sz="2800"/>
              <a:t> кв.</a:t>
            </a:r>
            <a:endParaRPr lang="en-US" sz="28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'Опасные ссылки'!$H$2:$H$7</c:f>
              <c:strCache>
                <c:ptCount val="6"/>
                <c:pt idx="0">
                  <c:v>Москва</c:v>
                </c:pt>
                <c:pt idx="1">
                  <c:v>Ектеринбург</c:v>
                </c:pt>
                <c:pt idx="2">
                  <c:v>Новосибирск</c:v>
                </c:pt>
                <c:pt idx="3">
                  <c:v>Красноярск</c:v>
                </c:pt>
                <c:pt idx="4">
                  <c:v>Хабаровск</c:v>
                </c:pt>
                <c:pt idx="5">
                  <c:v>Владивосток</c:v>
                </c:pt>
              </c:strCache>
            </c:strRef>
          </c:cat>
          <c:val>
            <c:numRef>
              <c:f>'Опасные ссылки'!$I$2:$I$7</c:f>
              <c:numCache>
                <c:formatCode>0.0</c:formatCode>
                <c:ptCount val="6"/>
                <c:pt idx="0">
                  <c:v>0.83257018276088535</c:v>
                </c:pt>
                <c:pt idx="1">
                  <c:v>1.1823461659147747</c:v>
                </c:pt>
                <c:pt idx="2">
                  <c:v>1.1676262486868596</c:v>
                </c:pt>
                <c:pt idx="3">
                  <c:v>1.1509521724854985</c:v>
                </c:pt>
                <c:pt idx="4">
                  <c:v>1.2664538310412574</c:v>
                </c:pt>
                <c:pt idx="5">
                  <c:v>1.4495614982503131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048656"/>
        <c:axId val="97050224"/>
      </c:barChart>
      <c:catAx>
        <c:axId val="9704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050224"/>
        <c:crosses val="autoZero"/>
        <c:auto val="1"/>
        <c:lblAlgn val="ctr"/>
        <c:lblOffset val="100"/>
        <c:noMultiLvlLbl val="0"/>
      </c:catAx>
      <c:valAx>
        <c:axId val="9705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04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Закупка на 1 год без экономии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Закупка на 1 год</c:v>
                </c:pt>
              </c:strCache>
            </c:strRef>
          </c:tx>
          <c:dPt>
            <c:idx val="0"/>
            <c:bubble3D val="0"/>
            <c:spPr>
              <a:solidFill>
                <a:srgbClr val="FC747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Затраты</c:v>
                </c:pt>
                <c:pt idx="1">
                  <c:v>Экономия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331</c:v>
                </c:pt>
                <c:pt idx="1">
                  <c:v>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Закупка на 1 год с экономией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Закупка на 1 год</c:v>
                </c:pt>
              </c:strCache>
            </c:strRef>
          </c:tx>
          <c:dPt>
            <c:idx val="0"/>
            <c:bubble3D val="0"/>
            <c:spPr>
              <a:solidFill>
                <a:srgbClr val="FC747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Затраты</c:v>
                </c:pt>
                <c:pt idx="1">
                  <c:v>Экономия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222</c:v>
                </c:pt>
                <c:pt idx="1">
                  <c:v>109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2E1C3-2247-E24E-98F6-3019B7EA722A}" type="datetimeFigureOut">
              <a:rPr lang="ru-RU" smtClean="0"/>
              <a:t>14.10.2016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95282-8629-8D46-8EF7-A156D57B2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00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7640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7026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472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661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533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4508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483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818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969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3098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233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868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171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731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516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err="1" smtClean="0"/>
              <a:t>Kaspersky</a:t>
            </a:r>
            <a:r>
              <a:rPr lang="ru-RU" sz="1200" dirty="0" smtClean="0"/>
              <a:t> </a:t>
            </a:r>
            <a:r>
              <a:rPr lang="ru-RU" sz="1200" dirty="0" err="1" smtClean="0"/>
              <a:t>Security</a:t>
            </a:r>
            <a:r>
              <a:rPr lang="ru-RU" sz="1200" dirty="0" smtClean="0"/>
              <a:t> для бизнеса </a:t>
            </a:r>
            <a:r>
              <a:rPr lang="ru-RU" sz="15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—</a:t>
            </a:r>
            <a:r>
              <a:rPr lang="ru-RU" sz="1200" dirty="0" smtClean="0"/>
              <a:t> это комплексное решение по защите конечных</a:t>
            </a:r>
            <a:r>
              <a:rPr lang="ru-RU" sz="1200" baseline="0" dirty="0" smtClean="0"/>
              <a:t> устройств, </a:t>
            </a:r>
            <a:r>
              <a:rPr lang="ru-RU" sz="1200" dirty="0" smtClean="0"/>
              <a:t>со средствами для их контроля и инструментами управления, интегрированными в единую платформу. В него входят следующие защитные компоненты (сверху по часовой стрелке): </a:t>
            </a:r>
          </a:p>
          <a:p>
            <a:r>
              <a:rPr lang="en-US" sz="1200" dirty="0" smtClean="0"/>
              <a:t>1) </a:t>
            </a:r>
            <a:r>
              <a:rPr lang="ru-RU" sz="1200" dirty="0" smtClean="0"/>
              <a:t>Защита </a:t>
            </a:r>
            <a:r>
              <a:rPr lang="ru-RU" sz="1200" dirty="0"/>
              <a:t>от вредоносного ПО.  Эффективная многоуровневая технология «Лаборатории Касперского» обеспечивает защиту в том числе от </a:t>
            </a:r>
            <a:r>
              <a:rPr lang="ru-RU" sz="1200" dirty="0" smtClean="0"/>
              <a:t>зарождающихся</a:t>
            </a:r>
            <a:r>
              <a:rPr lang="ru-RU" sz="1200" baseline="0" dirty="0" smtClean="0"/>
              <a:t> </a:t>
            </a:r>
            <a:r>
              <a:rPr lang="ru-RU" sz="1200" dirty="0" smtClean="0"/>
              <a:t>и неизвестных </a:t>
            </a:r>
            <a:r>
              <a:rPr lang="ru-RU" sz="1200" dirty="0"/>
              <a:t>сложных угроз.</a:t>
            </a:r>
          </a:p>
          <a:p>
            <a:r>
              <a:rPr lang="en-US" sz="1200" dirty="0" smtClean="0"/>
              <a:t>2) </a:t>
            </a:r>
            <a:r>
              <a:rPr lang="ru-RU" sz="1200" dirty="0" smtClean="0"/>
              <a:t>Инструменты </a:t>
            </a:r>
            <a:r>
              <a:rPr lang="ru-RU" sz="1200" dirty="0"/>
              <a:t>детализированного контроля приложений, устройств и работы в интернете, дополненные технологией динамических белых списков и контролем активности программ. </a:t>
            </a:r>
          </a:p>
          <a:p>
            <a:r>
              <a:rPr lang="en-US" sz="1200" dirty="0" smtClean="0"/>
              <a:t>3) </a:t>
            </a:r>
            <a:r>
              <a:rPr lang="ru-RU" sz="1200" dirty="0" smtClean="0"/>
              <a:t>Защита </a:t>
            </a:r>
            <a:r>
              <a:rPr lang="ru-RU" sz="1200" dirty="0"/>
              <a:t>мобильных устройств, в том числе средства защиты рабочих мест, а также средства управления устройствами и приложениями для мобильных телефонов и планшетов на базе Android, iOS и Windows, включая портал самообслуживания для пользователей.</a:t>
            </a:r>
          </a:p>
          <a:p>
            <a:r>
              <a:rPr lang="en-US" sz="1200" dirty="0" smtClean="0"/>
              <a:t>4) </a:t>
            </a:r>
            <a:r>
              <a:rPr lang="ru-RU" sz="1200" dirty="0" smtClean="0"/>
              <a:t>Полностью </a:t>
            </a:r>
            <a:r>
              <a:rPr lang="ru-RU" sz="1200" dirty="0"/>
              <a:t>интегрированные мощные средства шифрования данных, позволяющие применять единые политики контроля и шифрования, обеспечивающие соблюдение конфиденциальности данных даже в том случае, когда они попадают в чужие руки.</a:t>
            </a:r>
          </a:p>
          <a:p>
            <a:r>
              <a:rPr lang="en-US" sz="1200" dirty="0" smtClean="0"/>
              <a:t>5) </a:t>
            </a:r>
            <a:r>
              <a:rPr lang="ru-RU" sz="1200" dirty="0" smtClean="0"/>
              <a:t>Набор </a:t>
            </a:r>
            <a:r>
              <a:rPr lang="ru-RU" sz="1200" dirty="0"/>
              <a:t>инструментов системного администрирования, в том числе для мониторинга уязвимостей и автоматической установки исправлений, а также для развертывания систем, учета и управления </a:t>
            </a:r>
            <a:r>
              <a:rPr lang="ru-RU" sz="1200" dirty="0" smtClean="0"/>
              <a:t>лицензиями.</a:t>
            </a:r>
            <a:endParaRPr lang="ru-RU" sz="1200" dirty="0"/>
          </a:p>
          <a:p>
            <a:endParaRPr lang="ru-RU" sz="1200" dirty="0"/>
          </a:p>
          <a:p>
            <a:endParaRPr lang="ru-RU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DD216-B18C-4F7A-91C3-E6C7F0FB2278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95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942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904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7254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2753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24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79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64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964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5560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5668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52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12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 (Big img with tex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447800"/>
            <a:ext cx="464820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bg1"/>
                </a:solidFill>
                <a:latin typeface="Museo Sans Cyrl 300" panose="02000000000000000000" pitchFamily="50" charset="-52"/>
              </a:defRPr>
            </a:lvl1pPr>
          </a:lstStyle>
          <a:p>
            <a:pPr lvl="0"/>
            <a:r>
              <a:rPr lang="en-US" dirty="0" smtClean="0"/>
              <a:t>We believe that everyone – from home computer users through to large corporations and governments – should be able to protect what matters to them most. Whether it’s privacy, family, finances, customers, business success or critical infrastructure, we’ve made it our mission to secure it all.</a:t>
            </a:r>
          </a:p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Eugene Kaspersky,</a:t>
            </a:r>
          </a:p>
          <a:p>
            <a:pPr lvl="0"/>
            <a:r>
              <a:rPr lang="en-US" dirty="0" smtClean="0"/>
              <a:t>chairman and CEO, Kaspersky Lab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37" y="6400800"/>
            <a:ext cx="1084464" cy="3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6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7086600" y="4495800"/>
            <a:ext cx="4572000" cy="986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800"/>
              </a:lnSpc>
              <a:defRPr sz="4000" b="0" i="0" kern="1200" baseline="0">
                <a:solidFill>
                  <a:srgbClr val="007360"/>
                </a:solidFill>
                <a:latin typeface="Museo Sans Cyrl 700" panose="02000000000000000000" pitchFamily="50" charset="-52"/>
              </a:defRPr>
            </a:lvl1pPr>
          </a:lstStyle>
          <a:p>
            <a:pPr lvl="0"/>
            <a:r>
              <a:rPr lang="en-US" dirty="0" smtClean="0"/>
              <a:t>KASPERSKY LAB</a:t>
            </a:r>
            <a:br>
              <a:rPr lang="en-US" dirty="0" smtClean="0"/>
            </a:br>
            <a:r>
              <a:rPr lang="en-US" dirty="0" smtClean="0"/>
              <a:t>AT A GLANCE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37" y="6400800"/>
            <a:ext cx="1084464" cy="3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6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7086600" y="4495800"/>
            <a:ext cx="4572000" cy="986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800"/>
              </a:lnSpc>
              <a:defRPr sz="4000" b="0" i="0" kern="1200" baseline="0">
                <a:solidFill>
                  <a:srgbClr val="007360"/>
                </a:solidFill>
                <a:latin typeface="Museo Sans Cyrl 700" panose="02000000000000000000" pitchFamily="50" charset="-52"/>
              </a:defRPr>
            </a:lvl1pPr>
          </a:lstStyle>
          <a:p>
            <a:pPr lvl="0"/>
            <a:r>
              <a:rPr lang="en-US" dirty="0" smtClean="0"/>
              <a:t>THREAT LANDSCAPE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37" y="6400800"/>
            <a:ext cx="1084464" cy="3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2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7086600" y="4495800"/>
            <a:ext cx="4572000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800"/>
              </a:lnSpc>
              <a:defRPr sz="4000" b="0" i="0" kern="1200" baseline="0">
                <a:solidFill>
                  <a:srgbClr val="007360"/>
                </a:solidFill>
                <a:latin typeface="Museo Sans Cyrl 700" panose="02000000000000000000" pitchFamily="50" charset="-52"/>
              </a:defRPr>
            </a:lvl1pPr>
          </a:lstStyle>
          <a:p>
            <a:pPr lvl="0"/>
            <a:r>
              <a:rPr lang="en-US" dirty="0" smtClean="0"/>
              <a:t>KASPERSKY LAB SOLUTIONS</a:t>
            </a:r>
            <a:br>
              <a:rPr lang="en-US" dirty="0" smtClean="0"/>
            </a:br>
            <a:r>
              <a:rPr lang="en-US" dirty="0" smtClean="0"/>
              <a:t>&amp; SERVICES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37" y="6400800"/>
            <a:ext cx="1084464" cy="3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1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7086600" y="4495800"/>
            <a:ext cx="4572000" cy="986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800"/>
              </a:lnSpc>
              <a:defRPr sz="4000" b="0" i="0" kern="1200" baseline="0">
                <a:solidFill>
                  <a:srgbClr val="007360"/>
                </a:solidFill>
                <a:latin typeface="Museo Sans Cyrl 700" panose="02000000000000000000" pitchFamily="50" charset="-52"/>
              </a:defRPr>
            </a:lvl1pPr>
          </a:lstStyle>
          <a:p>
            <a:pPr lvl="0"/>
            <a:r>
              <a:rPr lang="en-US" dirty="0" smtClean="0"/>
              <a:t>KASPERSKY LAB</a:t>
            </a:r>
          </a:p>
          <a:p>
            <a:pPr lvl="0"/>
            <a:r>
              <a:rPr lang="en-US" dirty="0" smtClean="0"/>
              <a:t>IN THE MARKET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37" y="6400800"/>
            <a:ext cx="1084464" cy="3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31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200400"/>
            <a:ext cx="12192000" cy="498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ts val="3800"/>
              </a:lnSpc>
              <a:defRPr sz="3200" b="0" i="0" kern="1200" baseline="0">
                <a:solidFill>
                  <a:schemeClr val="bg1"/>
                </a:solidFill>
                <a:latin typeface="Museo Sans Cyrl 700" panose="02000000000000000000" pitchFamily="50" charset="-52"/>
              </a:defRPr>
            </a:lvl1pPr>
          </a:lstStyle>
          <a:p>
            <a:pPr lvl="0"/>
            <a:r>
              <a:rPr lang="en-US" dirty="0" smtClean="0"/>
              <a:t>WE PROTECT WHAT MATTERS MOST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1600" y="4669568"/>
            <a:ext cx="1828800" cy="40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1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246" y="239336"/>
            <a:ext cx="1329188" cy="2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93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796044" y="2756768"/>
            <a:ext cx="6189724" cy="4101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2584750"/>
            <a:ext cx="4691519" cy="4271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351903" y="1077819"/>
            <a:ext cx="4840097" cy="5780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12192000" cy="2757170"/>
          </a:xfrm>
          <a:custGeom>
            <a:avLst/>
            <a:gdLst/>
            <a:ahLst/>
            <a:cxnLst/>
            <a:rect l="l" t="t" r="r" b="b"/>
            <a:pathLst>
              <a:path w="12192000" h="2757170">
                <a:moveTo>
                  <a:pt x="0" y="2756814"/>
                </a:moveTo>
                <a:lnTo>
                  <a:pt x="12192000" y="2756814"/>
                </a:lnTo>
                <a:lnTo>
                  <a:pt x="12192000" y="0"/>
                </a:lnTo>
                <a:lnTo>
                  <a:pt x="0" y="0"/>
                </a:lnTo>
                <a:lnTo>
                  <a:pt x="0" y="27568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7360"/>
                </a:solidFill>
                <a:latin typeface="Museo Sans Cyrl 900"/>
                <a:cs typeface="Museo Sans Cyrl 9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926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(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478367" y="0"/>
            <a:ext cx="11235267" cy="68539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478367" y="3177017"/>
            <a:ext cx="11235267" cy="3179335"/>
          </a:xfrm>
          <a:solidFill>
            <a:srgbClr val="FFFFFF">
              <a:alpha val="89804"/>
            </a:srgbClr>
          </a:solidFill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717551" y="3371898"/>
            <a:ext cx="10716685" cy="10172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717552" y="5143493"/>
            <a:ext cx="10715440" cy="1017600"/>
          </a:xfrm>
        </p:spPr>
        <p:txBody>
          <a:bodyPr>
            <a:noAutofit/>
          </a:bodyPr>
          <a:lstStyle>
            <a:lvl1pPr marL="395466" indent="-380990">
              <a:spcBef>
                <a:spcPts val="40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FontTx/>
              <a:buNone/>
              <a:defRPr lang="en-US" sz="2533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03707" indent="0">
              <a:buFontTx/>
              <a:buNone/>
              <a:defRPr/>
            </a:lvl3pPr>
          </a:lstStyle>
          <a:p>
            <a:pPr marL="14476" lvl="0" indent="0" algn="l" defTabSz="121913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931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478367" y="0"/>
            <a:ext cx="11235267" cy="68539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478367" y="3177017"/>
            <a:ext cx="11235267" cy="3179335"/>
          </a:xfrm>
          <a:solidFill>
            <a:srgbClr val="FFFFFF">
              <a:alpha val="89804"/>
            </a:srgbClr>
          </a:solidFill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478367" y="3177540"/>
            <a:ext cx="11235267" cy="3178811"/>
          </a:xfrm>
          <a:prstGeom prst="rect">
            <a:avLst/>
          </a:prstGeom>
          <a:solidFill>
            <a:srgbClr val="FFFF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4815" tIns="77407" rIns="154815" bIns="77407" rtlCol="0" anchor="ctr">
            <a:noAutofit/>
          </a:bodyPr>
          <a:lstStyle/>
          <a:p>
            <a:pPr algn="ctr" defTabSz="1219130"/>
            <a:endParaRPr lang="ru-RU"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708563" y="3371898"/>
            <a:ext cx="10714069" cy="10172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6" name="Rectangle 5"/>
          <p:cNvSpPr/>
          <p:nvPr/>
        </p:nvSpPr>
        <p:spPr>
          <a:xfrm>
            <a:off x="478367" y="3090780"/>
            <a:ext cx="11235267" cy="86761"/>
          </a:xfrm>
          <a:prstGeom prst="rect">
            <a:avLst/>
          </a:prstGeom>
          <a:solidFill>
            <a:srgbClr val="007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4815" tIns="77407" rIns="154815" bIns="77407" rtlCol="0" anchor="ctr">
            <a:noAutofit/>
          </a:bodyPr>
          <a:lstStyle/>
          <a:p>
            <a:pPr algn="ctr" defTabSz="1219130"/>
            <a:endParaRPr lang="ru-RU"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367" y="0"/>
            <a:ext cx="11235267" cy="68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4815" tIns="77407" rIns="154815" bIns="77407" rtlCol="0" anchor="ctr">
            <a:noAutofit/>
          </a:bodyPr>
          <a:lstStyle/>
          <a:p>
            <a:pPr algn="ctr" defTabSz="1219130"/>
            <a:endParaRPr lang="ru-RU" sz="1733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8561" y="5144189"/>
            <a:ext cx="10712825" cy="101531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7" indent="0"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pic>
        <p:nvPicPr>
          <p:cNvPr id="2050" name="Picture 2" descr="D:\Рабочие материалы, Эля\Касперский шаблоны\08.04.13\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105" y="199252"/>
            <a:ext cx="1450279" cy="42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4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&amp; TEXT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533399" y="1447800"/>
            <a:ext cx="53340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4665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367" y="1509184"/>
            <a:ext cx="11235267" cy="91429"/>
          </a:xfrm>
          <a:prstGeom prst="rect">
            <a:avLst/>
          </a:prstGeom>
          <a:solidFill>
            <a:srgbClr val="007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4815" tIns="77407" rIns="154815" bIns="77407" rtlCol="0" anchor="ctr">
            <a:noAutofit/>
          </a:bodyPr>
          <a:lstStyle/>
          <a:p>
            <a:pPr algn="ctr" defTabSz="1219130"/>
            <a:endParaRPr lang="ru-RU"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1748367"/>
            <a:ext cx="11235267" cy="441748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33" b="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33" b="0">
                <a:solidFill>
                  <a:schemeClr val="accent4"/>
                </a:solidFill>
              </a:defRPr>
            </a:lvl2pPr>
            <a:lvl3pPr marL="0" indent="0">
              <a:spcBef>
                <a:spcPts val="6667"/>
              </a:spcBef>
              <a:buFont typeface="Arial" panose="020B0604020202020204" pitchFamily="34" charset="0"/>
              <a:buChar char="—"/>
              <a:defRPr sz="22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TEXT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380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ing slid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78367" y="4091826"/>
            <a:ext cx="11235267" cy="22645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4815" tIns="77407" rIns="154815" bIns="77407" rtlCol="0" anchor="ctr">
            <a:noAutofit/>
          </a:bodyPr>
          <a:lstStyle/>
          <a:p>
            <a:pPr algn="ctr" defTabSz="1219130"/>
            <a:endParaRPr lang="ru-RU"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367" y="4000398"/>
            <a:ext cx="11235267" cy="91428"/>
          </a:xfrm>
          <a:prstGeom prst="rect">
            <a:avLst/>
          </a:prstGeom>
          <a:solidFill>
            <a:srgbClr val="007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4815" tIns="77407" rIns="154815" bIns="77407" rtlCol="0" anchor="ctr">
            <a:noAutofit/>
          </a:bodyPr>
          <a:lstStyle/>
          <a:p>
            <a:pPr algn="ctr" defTabSz="1219130"/>
            <a:endParaRPr lang="ru-RU"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17552" y="5029605"/>
            <a:ext cx="10598347" cy="113624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533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17552" y="4183476"/>
            <a:ext cx="10598345" cy="846128"/>
          </a:xfrm>
        </p:spPr>
        <p:txBody>
          <a:bodyPr>
            <a:noAutofit/>
          </a:bodyPr>
          <a:lstStyle>
            <a:lvl1pPr marL="0" indent="0">
              <a:lnSpc>
                <a:spcPts val="3895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33" cap="all" baseline="0">
                <a:solidFill>
                  <a:srgbClr val="007360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ts val="3895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33" b="0" cap="all" baseline="0">
                <a:solidFill>
                  <a:srgbClr val="5FA39A"/>
                </a:solidFill>
                <a:latin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6772"/>
              </a:spcBef>
              <a:spcAft>
                <a:spcPts val="0"/>
              </a:spcAft>
              <a:buFontTx/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TEXT</a:t>
            </a:r>
            <a:endParaRPr lang="ru-RU" dirty="0" smtClean="0"/>
          </a:p>
          <a:p>
            <a:pPr lvl="1"/>
            <a:r>
              <a:rPr lang="en-US" dirty="0" smtClean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97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1689514"/>
            <a:ext cx="10996083" cy="919621"/>
          </a:xfrm>
        </p:spPr>
        <p:txBody>
          <a:bodyPr>
            <a:noAutofit/>
          </a:bodyPr>
          <a:lstStyle>
            <a:lvl1pPr algn="l" defTabSz="1219130" rtl="0" eaLnBrk="1" latinLnBrk="0" hangingPunct="1">
              <a:lnSpc>
                <a:spcPts val="8296"/>
              </a:lnSpc>
              <a:spcBef>
                <a:spcPct val="0"/>
              </a:spcBef>
              <a:buNone/>
              <a:defRPr lang="ru-RU" sz="8133" kern="1200" cap="all" baseline="0" dirty="0">
                <a:solidFill>
                  <a:srgbClr val="007360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2944054"/>
            <a:ext cx="10979789" cy="1828397"/>
          </a:xfrm>
        </p:spPr>
        <p:txBody>
          <a:bodyPr>
            <a:noAutofit/>
          </a:bodyPr>
          <a:lstStyle>
            <a:lvl1pPr marL="0" indent="0" algn="l" defTabSz="1219130" rtl="0" eaLnBrk="1" latinLnBrk="0" hangingPunct="1">
              <a:lnSpc>
                <a:spcPct val="100000"/>
              </a:lnSpc>
              <a:spcBef>
                <a:spcPts val="400"/>
              </a:spcBef>
              <a:buFontTx/>
              <a:buNone/>
              <a:defRPr lang="en-US" sz="20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219130" rtl="0" eaLnBrk="1" latinLnBrk="0" hangingPunct="1">
              <a:lnSpc>
                <a:spcPct val="100000"/>
              </a:lnSpc>
              <a:spcBef>
                <a:spcPts val="400"/>
              </a:spcBef>
              <a:buFontTx/>
              <a:buNone/>
              <a:defRPr lang="en-US" sz="20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367" y="1344084"/>
            <a:ext cx="11235267" cy="91429"/>
          </a:xfrm>
          <a:prstGeom prst="rect">
            <a:avLst/>
          </a:prstGeom>
          <a:solidFill>
            <a:srgbClr val="007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4815" tIns="77407" rIns="154815" bIns="77407" rtlCol="0" anchor="ctr">
            <a:noAutofit/>
          </a:bodyPr>
          <a:lstStyle/>
          <a:p>
            <a:pPr algn="ctr" defTabSz="1219130"/>
            <a:endParaRPr lang="ru-RU"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D:\Рабочие материалы, Эля\Касперский шаблоны\08.04.13\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03" y="5975859"/>
            <a:ext cx="1843411" cy="542863"/>
          </a:xfrm>
          <a:prstGeom prst="rect">
            <a:avLst/>
          </a:prstGeom>
          <a:solidFill>
            <a:srgbClr val="000000">
              <a:alpha val="27843"/>
            </a:srgbClr>
          </a:solidFill>
        </p:spPr>
      </p:pic>
    </p:spTree>
    <p:extLst>
      <p:ext uri="{BB962C8B-B14F-4D97-AF65-F5344CB8AC3E}">
        <p14:creationId xmlns:p14="http://schemas.microsoft.com/office/powerpoint/2010/main" val="1957201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2345"/>
            <a:ext cx="11235267" cy="89633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76588" y="1507201"/>
            <a:ext cx="11235267" cy="4656668"/>
          </a:xfrm>
        </p:spPr>
        <p:txBody>
          <a:bodyPr>
            <a:noAutofit/>
          </a:bodyPr>
          <a:lstStyle>
            <a:lvl1pPr marL="300559" indent="-300559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08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+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75201" y="1509184"/>
            <a:ext cx="11237425" cy="768349"/>
          </a:xfrm>
        </p:spPr>
        <p:txBody>
          <a:bodyPr/>
          <a:lstStyle>
            <a:lvl1pPr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303706" indent="0">
              <a:buFontTx/>
              <a:buNone/>
              <a:defRPr/>
            </a:lvl3pPr>
            <a:lvl4pPr marL="1828696" indent="0">
              <a:buFontTx/>
              <a:buNone/>
              <a:defRPr>
                <a:latin typeface="Arial" panose="020B0604020202020204" pitchFamily="34" charset="0"/>
              </a:defRPr>
            </a:lvl4pPr>
            <a:lvl5pPr marL="2438260" indent="0">
              <a:buFontTx/>
              <a:buNone/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78367" y="2277534"/>
            <a:ext cx="11235267" cy="3888317"/>
          </a:xfrm>
        </p:spPr>
        <p:txBody>
          <a:bodyPr/>
          <a:lstStyle>
            <a:lvl1pPr marL="0" indent="0">
              <a:buFontTx/>
              <a:buNone/>
              <a:defRPr/>
            </a:lvl1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597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s+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75201" y="1509184"/>
            <a:ext cx="11237425" cy="768349"/>
          </a:xfrm>
        </p:spPr>
        <p:txBody>
          <a:bodyPr/>
          <a:lstStyle>
            <a:lvl1pPr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303706" indent="0">
              <a:buFontTx/>
              <a:buNone/>
              <a:defRPr/>
            </a:lvl3pPr>
            <a:lvl4pPr marL="1828696" indent="0">
              <a:buFontTx/>
              <a:buNone/>
              <a:defRPr>
                <a:latin typeface="Arial" panose="020B0604020202020204" pitchFamily="34" charset="0"/>
              </a:defRPr>
            </a:lvl4pPr>
            <a:lvl5pPr marL="2438260" indent="0">
              <a:buFontTx/>
              <a:buNone/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78367" y="2277534"/>
            <a:ext cx="11235267" cy="388831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815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5200" y="1509184"/>
            <a:ext cx="5476867" cy="4656667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17411" y="1509184"/>
            <a:ext cx="5476867" cy="4656667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616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78367" y="1509184"/>
            <a:ext cx="5473700" cy="4656667"/>
          </a:xfrm>
        </p:spPr>
        <p:txBody>
          <a:bodyPr>
            <a:noAutofit/>
          </a:bodyPr>
          <a:lstStyle>
            <a:lvl1pPr marL="300559" indent="-300559"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17411" y="1509184"/>
            <a:ext cx="5476867" cy="4656667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449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74135" y="1509184"/>
            <a:ext cx="5472000" cy="46566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18113"/>
            <a:ext cx="11235265" cy="900572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239933" y="1509184"/>
            <a:ext cx="5472000" cy="4656667"/>
          </a:xfrm>
        </p:spPr>
        <p:txBody>
          <a:bodyPr>
            <a:noAutofit/>
          </a:bodyPr>
          <a:lstStyle>
            <a:lvl1pPr marL="14476" indent="0">
              <a:spcBef>
                <a:spcPts val="400"/>
              </a:spcBef>
              <a:spcAft>
                <a:spcPts val="400"/>
              </a:spcAft>
              <a:buFont typeface="Arial" pitchFamily="34" charset="0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Font typeface="Arial" pitchFamily="34" charset="0"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Font typeface="Arial" pitchFamily="34" charset="0"/>
              <a:buNone/>
              <a:defRPr/>
            </a:lvl3pPr>
            <a:lvl4pPr marL="1828696" indent="0">
              <a:buNone/>
              <a:defRPr/>
            </a:lvl4pPr>
            <a:lvl5pPr marL="243826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254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22345"/>
            <a:ext cx="11235265" cy="89633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74134" y="1509183"/>
            <a:ext cx="5477933" cy="4656668"/>
          </a:xfrm>
        </p:spPr>
        <p:txBody>
          <a:bodyPr>
            <a:noAutofit/>
          </a:bodyPr>
          <a:lstStyle>
            <a:lvl1pPr marL="300559" indent="-300559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39934" y="1509183"/>
            <a:ext cx="5477933" cy="4656668"/>
          </a:xfrm>
        </p:spPr>
        <p:txBody>
          <a:bodyPr>
            <a:noAutofit/>
          </a:bodyPr>
          <a:lstStyle>
            <a:lvl1pPr marL="300559" indent="-300559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639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&amp; TWO OBJECTS</a:t>
            </a:r>
            <a:endParaRPr lang="ru-RU"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3398" y="1447800"/>
            <a:ext cx="5267807" cy="44958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344487" y="1447800"/>
            <a:ext cx="5267807" cy="44958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954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Picture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22345"/>
            <a:ext cx="11235265" cy="89633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78367" y="1509184"/>
            <a:ext cx="5473700" cy="46566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39934" y="1509183"/>
            <a:ext cx="5477933" cy="4656668"/>
          </a:xfrm>
        </p:spPr>
        <p:txBody>
          <a:bodyPr>
            <a:noAutofit/>
          </a:bodyPr>
          <a:lstStyle>
            <a:lvl1pPr marL="300559" indent="-300559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4718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Picture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22345"/>
            <a:ext cx="11235265" cy="89633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239933" y="1509184"/>
            <a:ext cx="5473699" cy="46566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74134" y="1509183"/>
            <a:ext cx="5477933" cy="4656668"/>
          </a:xfrm>
        </p:spPr>
        <p:txBody>
          <a:bodyPr>
            <a:noAutofit/>
          </a:bodyPr>
          <a:lstStyle>
            <a:lvl1pPr marL="300559" indent="-300559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514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74134" y="1509184"/>
            <a:ext cx="11239500" cy="768349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74134" y="2468034"/>
            <a:ext cx="5477933" cy="3697817"/>
          </a:xfrm>
        </p:spPr>
        <p:txBody>
          <a:bodyPr>
            <a:noAutofit/>
          </a:bodyPr>
          <a:lstStyle>
            <a:lvl1pPr marL="300559" indent="-300559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39934" y="2468034"/>
            <a:ext cx="5477933" cy="3697817"/>
          </a:xfrm>
        </p:spPr>
        <p:txBody>
          <a:bodyPr>
            <a:noAutofit/>
          </a:bodyPr>
          <a:lstStyle>
            <a:lvl1pPr marL="300559" indent="-300559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9099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2347"/>
            <a:ext cx="11235267" cy="89633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74134" y="1509186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6215754" y="1509186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474134" y="3909998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6215754" y="3909998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547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Two pictures+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76252" y="1509185"/>
            <a:ext cx="5475816" cy="22563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476252" y="3909485"/>
            <a:ext cx="5475816" cy="22563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2347"/>
            <a:ext cx="11235267" cy="89633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6215754" y="1509186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20" hasCustomPrompt="1"/>
          </p:nvPr>
        </p:nvSpPr>
        <p:spPr>
          <a:xfrm>
            <a:off x="6215754" y="3909998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9478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wo pictures+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239934" y="1509185"/>
            <a:ext cx="5473700" cy="22563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6239934" y="3909485"/>
            <a:ext cx="5473700" cy="22563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2347"/>
            <a:ext cx="11235267" cy="89633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74134" y="1509186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74134" y="3909998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155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Two pictures+two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76252" y="1509185"/>
            <a:ext cx="5475816" cy="22563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6239931" y="1509185"/>
            <a:ext cx="5469471" cy="22563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2347"/>
            <a:ext cx="11235267" cy="89633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235700" y="3909998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74134" y="3909998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314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wo pictures+two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76252" y="3905030"/>
            <a:ext cx="5475819" cy="22563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6239931" y="3905030"/>
            <a:ext cx="5469471" cy="22563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2347"/>
            <a:ext cx="11235267" cy="89633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235700" y="1509184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74134" y="1509184"/>
            <a:ext cx="5477933" cy="2255853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1647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474133" y="1509184"/>
            <a:ext cx="2645536" cy="17758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0" name="Content Placeholder 7"/>
          <p:cNvSpPr>
            <a:spLocks noGrp="1"/>
          </p:cNvSpPr>
          <p:nvPr>
            <p:ph sz="quarter" idx="24" hasCustomPrompt="1"/>
          </p:nvPr>
        </p:nvSpPr>
        <p:spPr>
          <a:xfrm>
            <a:off x="474133" y="3477006"/>
            <a:ext cx="2645536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4" name="Content Placeholder 7"/>
          <p:cNvSpPr>
            <a:spLocks noGrp="1"/>
          </p:cNvSpPr>
          <p:nvPr>
            <p:ph sz="quarter" idx="25" hasCustomPrompt="1"/>
          </p:nvPr>
        </p:nvSpPr>
        <p:spPr>
          <a:xfrm>
            <a:off x="3333349" y="1509184"/>
            <a:ext cx="2645536" cy="17758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5" name="Content Placeholder 7"/>
          <p:cNvSpPr>
            <a:spLocks noGrp="1"/>
          </p:cNvSpPr>
          <p:nvPr>
            <p:ph sz="quarter" idx="26" hasCustomPrompt="1"/>
          </p:nvPr>
        </p:nvSpPr>
        <p:spPr>
          <a:xfrm>
            <a:off x="3333349" y="3477006"/>
            <a:ext cx="2645536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27" hasCustomPrompt="1"/>
          </p:nvPr>
        </p:nvSpPr>
        <p:spPr>
          <a:xfrm>
            <a:off x="6192565" y="1509184"/>
            <a:ext cx="2645536" cy="17758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Content Placeholder 7"/>
          <p:cNvSpPr>
            <a:spLocks noGrp="1"/>
          </p:cNvSpPr>
          <p:nvPr>
            <p:ph sz="quarter" idx="28" hasCustomPrompt="1"/>
          </p:nvPr>
        </p:nvSpPr>
        <p:spPr>
          <a:xfrm>
            <a:off x="6192565" y="3477006"/>
            <a:ext cx="2645536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8" name="Content Placeholder 7"/>
          <p:cNvSpPr>
            <a:spLocks noGrp="1"/>
          </p:cNvSpPr>
          <p:nvPr>
            <p:ph sz="quarter" idx="29" hasCustomPrompt="1"/>
          </p:nvPr>
        </p:nvSpPr>
        <p:spPr>
          <a:xfrm>
            <a:off x="9051781" y="1509184"/>
            <a:ext cx="2645536" cy="17758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Content Placeholder 7"/>
          <p:cNvSpPr>
            <a:spLocks noGrp="1"/>
          </p:cNvSpPr>
          <p:nvPr>
            <p:ph sz="quarter" idx="30" hasCustomPrompt="1"/>
          </p:nvPr>
        </p:nvSpPr>
        <p:spPr>
          <a:xfrm>
            <a:off x="9051781" y="3477006"/>
            <a:ext cx="2645536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37627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s+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478367" y="1509184"/>
            <a:ext cx="2639484" cy="176953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2217" y="1507067"/>
            <a:ext cx="2639483" cy="1771651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6191251" y="1507067"/>
            <a:ext cx="2654300" cy="1771651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9067800" y="1507067"/>
            <a:ext cx="2641600" cy="1771651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3" name="Content Placeholder 7"/>
          <p:cNvSpPr>
            <a:spLocks noGrp="1"/>
          </p:cNvSpPr>
          <p:nvPr>
            <p:ph sz="quarter" idx="27" hasCustomPrompt="1"/>
          </p:nvPr>
        </p:nvSpPr>
        <p:spPr>
          <a:xfrm>
            <a:off x="474133" y="3477006"/>
            <a:ext cx="2645536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7"/>
          <p:cNvSpPr>
            <a:spLocks noGrp="1"/>
          </p:cNvSpPr>
          <p:nvPr>
            <p:ph sz="quarter" idx="28" hasCustomPrompt="1"/>
          </p:nvPr>
        </p:nvSpPr>
        <p:spPr>
          <a:xfrm>
            <a:off x="3333349" y="3477006"/>
            <a:ext cx="2645536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sz="quarter" idx="29" hasCustomPrompt="1"/>
          </p:nvPr>
        </p:nvSpPr>
        <p:spPr>
          <a:xfrm>
            <a:off x="6192565" y="3477006"/>
            <a:ext cx="2645536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30" hasCustomPrompt="1"/>
          </p:nvPr>
        </p:nvSpPr>
        <p:spPr>
          <a:xfrm>
            <a:off x="9051781" y="3477006"/>
            <a:ext cx="2645536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07052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7360"/>
                </a:solidFill>
                <a:latin typeface="Museo Sans Cyrl 900"/>
                <a:cs typeface="Museo Sans Cyrl 9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4218" y="1460027"/>
            <a:ext cx="11323563" cy="22536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246" y="239336"/>
            <a:ext cx="1329188" cy="2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71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n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17600"/>
            <a:ext cx="11235267" cy="902400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0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78367" y="1509459"/>
            <a:ext cx="2064000" cy="101409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22" name="Content Placeholder 6"/>
          <p:cNvSpPr>
            <a:spLocks noGrp="1"/>
          </p:cNvSpPr>
          <p:nvPr>
            <p:ph sz="quarter" idx="26" hasCustomPrompt="1"/>
          </p:nvPr>
        </p:nvSpPr>
        <p:spPr>
          <a:xfrm>
            <a:off x="2770873" y="1509459"/>
            <a:ext cx="2064000" cy="101409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8" hasCustomPrompt="1"/>
          </p:nvPr>
        </p:nvSpPr>
        <p:spPr>
          <a:xfrm>
            <a:off x="7355887" y="1509459"/>
            <a:ext cx="2064000" cy="101409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30" hasCustomPrompt="1"/>
          </p:nvPr>
        </p:nvSpPr>
        <p:spPr>
          <a:xfrm>
            <a:off x="9648395" y="1509459"/>
            <a:ext cx="2064000" cy="101409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32" hasCustomPrompt="1"/>
          </p:nvPr>
        </p:nvSpPr>
        <p:spPr>
          <a:xfrm>
            <a:off x="5063380" y="1509459"/>
            <a:ext cx="2064000" cy="101409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5" name="Content Placeholder 7"/>
          <p:cNvSpPr>
            <a:spLocks noGrp="1"/>
          </p:cNvSpPr>
          <p:nvPr>
            <p:ph sz="quarter" idx="33" hasCustomPrompt="1"/>
          </p:nvPr>
        </p:nvSpPr>
        <p:spPr>
          <a:xfrm>
            <a:off x="474133" y="2660651"/>
            <a:ext cx="2064000" cy="3505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34" hasCustomPrompt="1"/>
          </p:nvPr>
        </p:nvSpPr>
        <p:spPr>
          <a:xfrm>
            <a:off x="2768008" y="2660651"/>
            <a:ext cx="2064000" cy="3505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sz="quarter" idx="35" hasCustomPrompt="1"/>
          </p:nvPr>
        </p:nvSpPr>
        <p:spPr>
          <a:xfrm>
            <a:off x="5061883" y="2660651"/>
            <a:ext cx="2064000" cy="3505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Content Placeholder 7"/>
          <p:cNvSpPr>
            <a:spLocks noGrp="1"/>
          </p:cNvSpPr>
          <p:nvPr>
            <p:ph sz="quarter" idx="36" hasCustomPrompt="1"/>
          </p:nvPr>
        </p:nvSpPr>
        <p:spPr>
          <a:xfrm>
            <a:off x="7355757" y="2660651"/>
            <a:ext cx="2064000" cy="3505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37" hasCustomPrompt="1"/>
          </p:nvPr>
        </p:nvSpPr>
        <p:spPr>
          <a:xfrm>
            <a:off x="9649633" y="2660651"/>
            <a:ext cx="2064000" cy="3505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33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pictures+fiv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4"/>
          </p:nvPr>
        </p:nvSpPr>
        <p:spPr>
          <a:xfrm>
            <a:off x="476674" y="1509667"/>
            <a:ext cx="2055284" cy="101388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35"/>
          </p:nvPr>
        </p:nvSpPr>
        <p:spPr>
          <a:xfrm>
            <a:off x="2769605" y="1509667"/>
            <a:ext cx="2055284" cy="101388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36"/>
          </p:nvPr>
        </p:nvSpPr>
        <p:spPr>
          <a:xfrm>
            <a:off x="5062535" y="1509667"/>
            <a:ext cx="2055284" cy="101388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37"/>
          </p:nvPr>
        </p:nvSpPr>
        <p:spPr>
          <a:xfrm>
            <a:off x="7355466" y="1509667"/>
            <a:ext cx="2055284" cy="101388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38"/>
          </p:nvPr>
        </p:nvSpPr>
        <p:spPr>
          <a:xfrm>
            <a:off x="9648395" y="1509667"/>
            <a:ext cx="2055284" cy="101388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33" hasCustomPrompt="1"/>
          </p:nvPr>
        </p:nvSpPr>
        <p:spPr>
          <a:xfrm>
            <a:off x="474133" y="2660651"/>
            <a:ext cx="2064000" cy="3505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39" hasCustomPrompt="1"/>
          </p:nvPr>
        </p:nvSpPr>
        <p:spPr>
          <a:xfrm>
            <a:off x="2768008" y="2660651"/>
            <a:ext cx="2064000" cy="3505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0" name="Content Placeholder 7"/>
          <p:cNvSpPr>
            <a:spLocks noGrp="1"/>
          </p:cNvSpPr>
          <p:nvPr>
            <p:ph sz="quarter" idx="40" hasCustomPrompt="1"/>
          </p:nvPr>
        </p:nvSpPr>
        <p:spPr>
          <a:xfrm>
            <a:off x="5061883" y="2660651"/>
            <a:ext cx="2064000" cy="3505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2" name="Content Placeholder 7"/>
          <p:cNvSpPr>
            <a:spLocks noGrp="1"/>
          </p:cNvSpPr>
          <p:nvPr>
            <p:ph sz="quarter" idx="41" hasCustomPrompt="1"/>
          </p:nvPr>
        </p:nvSpPr>
        <p:spPr>
          <a:xfrm>
            <a:off x="7355757" y="2660651"/>
            <a:ext cx="2064000" cy="3505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5" name="Content Placeholder 7"/>
          <p:cNvSpPr>
            <a:spLocks noGrp="1"/>
          </p:cNvSpPr>
          <p:nvPr>
            <p:ph sz="quarter" idx="42" hasCustomPrompt="1"/>
          </p:nvPr>
        </p:nvSpPr>
        <p:spPr>
          <a:xfrm>
            <a:off x="9649633" y="2660651"/>
            <a:ext cx="2064000" cy="3505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87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1" name="Content Placeholder 6"/>
          <p:cNvSpPr>
            <a:spLocks noGrp="1"/>
          </p:cNvSpPr>
          <p:nvPr>
            <p:ph sz="quarter" idx="28" hasCustomPrompt="1"/>
          </p:nvPr>
        </p:nvSpPr>
        <p:spPr>
          <a:xfrm>
            <a:off x="478367" y="2546356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78" name="Content Placeholder 6"/>
          <p:cNvSpPr>
            <a:spLocks noGrp="1"/>
          </p:cNvSpPr>
          <p:nvPr>
            <p:ph sz="quarter" idx="30" hasCustomPrompt="1"/>
          </p:nvPr>
        </p:nvSpPr>
        <p:spPr>
          <a:xfrm>
            <a:off x="478367" y="4106331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80" name="Content Placeholder 6"/>
          <p:cNvSpPr>
            <a:spLocks noGrp="1"/>
          </p:cNvSpPr>
          <p:nvPr>
            <p:ph sz="quarter" idx="32" hasCustomPrompt="1"/>
          </p:nvPr>
        </p:nvSpPr>
        <p:spPr>
          <a:xfrm>
            <a:off x="478367" y="5666306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82" name="Content Placeholder 6"/>
          <p:cNvSpPr>
            <a:spLocks noGrp="1"/>
          </p:cNvSpPr>
          <p:nvPr>
            <p:ph sz="quarter" idx="34" hasCustomPrompt="1"/>
          </p:nvPr>
        </p:nvSpPr>
        <p:spPr>
          <a:xfrm>
            <a:off x="3350685" y="2546356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8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3350685" y="4106331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8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3350685" y="5666306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88" name="Content Placeholder 6"/>
          <p:cNvSpPr>
            <a:spLocks noGrp="1"/>
          </p:cNvSpPr>
          <p:nvPr>
            <p:ph sz="quarter" idx="40" hasCustomPrompt="1"/>
          </p:nvPr>
        </p:nvSpPr>
        <p:spPr>
          <a:xfrm>
            <a:off x="6191251" y="2546356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90" name="Content Placeholder 6"/>
          <p:cNvSpPr>
            <a:spLocks noGrp="1"/>
          </p:cNvSpPr>
          <p:nvPr>
            <p:ph sz="quarter" idx="42" hasCustomPrompt="1"/>
          </p:nvPr>
        </p:nvSpPr>
        <p:spPr>
          <a:xfrm>
            <a:off x="6191251" y="4106331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92" name="Content Placeholder 6"/>
          <p:cNvSpPr>
            <a:spLocks noGrp="1"/>
          </p:cNvSpPr>
          <p:nvPr>
            <p:ph sz="quarter" idx="44" hasCustomPrompt="1"/>
          </p:nvPr>
        </p:nvSpPr>
        <p:spPr>
          <a:xfrm>
            <a:off x="6191251" y="5666306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94" name="Content Placeholder 6"/>
          <p:cNvSpPr>
            <a:spLocks noGrp="1"/>
          </p:cNvSpPr>
          <p:nvPr>
            <p:ph sz="quarter" idx="46" hasCustomPrompt="1"/>
          </p:nvPr>
        </p:nvSpPr>
        <p:spPr>
          <a:xfrm>
            <a:off x="9063569" y="2546356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96" name="Content Placeholder 6"/>
          <p:cNvSpPr>
            <a:spLocks noGrp="1"/>
          </p:cNvSpPr>
          <p:nvPr>
            <p:ph sz="quarter" idx="48" hasCustomPrompt="1"/>
          </p:nvPr>
        </p:nvSpPr>
        <p:spPr>
          <a:xfrm>
            <a:off x="9063569" y="4106331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98" name="Content Placeholder 6"/>
          <p:cNvSpPr>
            <a:spLocks noGrp="1"/>
          </p:cNvSpPr>
          <p:nvPr>
            <p:ph sz="quarter" idx="50" hasCustomPrompt="1"/>
          </p:nvPr>
        </p:nvSpPr>
        <p:spPr>
          <a:xfrm>
            <a:off x="9063569" y="5666306"/>
            <a:ext cx="2648724" cy="239381"/>
          </a:xfrm>
        </p:spPr>
        <p:txBody>
          <a:bodyPr anchor="t">
            <a:noAutofit/>
          </a:bodyPr>
          <a:lstStyle>
            <a:lvl1pPr algn="ctr">
              <a:lnSpc>
                <a:spcPts val="1867"/>
              </a:lnSpc>
              <a:spcBef>
                <a:spcPts val="400"/>
              </a:spcBef>
              <a:spcAft>
                <a:spcPts val="400"/>
              </a:spcAft>
              <a:defRPr sz="2000">
                <a:latin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733">
                <a:latin typeface="+mn-lt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9" name="Content Placeholder 7"/>
          <p:cNvSpPr>
            <a:spLocks noGrp="1"/>
          </p:cNvSpPr>
          <p:nvPr>
            <p:ph sz="quarter" idx="24" hasCustomPrompt="1"/>
          </p:nvPr>
        </p:nvSpPr>
        <p:spPr>
          <a:xfrm>
            <a:off x="490449" y="1509183"/>
            <a:ext cx="2645536" cy="100771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0" name="Content Placeholder 7"/>
          <p:cNvSpPr>
            <a:spLocks noGrp="1"/>
          </p:cNvSpPr>
          <p:nvPr>
            <p:ph sz="quarter" idx="26" hasCustomPrompt="1"/>
          </p:nvPr>
        </p:nvSpPr>
        <p:spPr>
          <a:xfrm>
            <a:off x="3349665" y="1509183"/>
            <a:ext cx="2645536" cy="100771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Content Placeholder 7"/>
          <p:cNvSpPr>
            <a:spLocks noGrp="1"/>
          </p:cNvSpPr>
          <p:nvPr>
            <p:ph sz="quarter" idx="52" hasCustomPrompt="1"/>
          </p:nvPr>
        </p:nvSpPr>
        <p:spPr>
          <a:xfrm>
            <a:off x="6208881" y="1509183"/>
            <a:ext cx="2645536" cy="100771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2" name="Content Placeholder 7"/>
          <p:cNvSpPr>
            <a:spLocks noGrp="1"/>
          </p:cNvSpPr>
          <p:nvPr>
            <p:ph sz="quarter" idx="53" hasCustomPrompt="1"/>
          </p:nvPr>
        </p:nvSpPr>
        <p:spPr>
          <a:xfrm>
            <a:off x="9068097" y="1509183"/>
            <a:ext cx="2645536" cy="100771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Content Placeholder 7"/>
          <p:cNvSpPr>
            <a:spLocks noGrp="1"/>
          </p:cNvSpPr>
          <p:nvPr>
            <p:ph sz="quarter" idx="54" hasCustomPrompt="1"/>
          </p:nvPr>
        </p:nvSpPr>
        <p:spPr>
          <a:xfrm>
            <a:off x="490449" y="3069158"/>
            <a:ext cx="2645536" cy="100771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4" name="Content Placeholder 7"/>
          <p:cNvSpPr>
            <a:spLocks noGrp="1"/>
          </p:cNvSpPr>
          <p:nvPr>
            <p:ph sz="quarter" idx="55" hasCustomPrompt="1"/>
          </p:nvPr>
        </p:nvSpPr>
        <p:spPr>
          <a:xfrm>
            <a:off x="3349665" y="3069158"/>
            <a:ext cx="2645536" cy="100771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Content Placeholder 7"/>
          <p:cNvSpPr>
            <a:spLocks noGrp="1"/>
          </p:cNvSpPr>
          <p:nvPr>
            <p:ph sz="quarter" idx="56" hasCustomPrompt="1"/>
          </p:nvPr>
        </p:nvSpPr>
        <p:spPr>
          <a:xfrm>
            <a:off x="6208881" y="3069158"/>
            <a:ext cx="2645536" cy="100771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6" name="Content Placeholder 7"/>
          <p:cNvSpPr>
            <a:spLocks noGrp="1"/>
          </p:cNvSpPr>
          <p:nvPr>
            <p:ph sz="quarter" idx="57" hasCustomPrompt="1"/>
          </p:nvPr>
        </p:nvSpPr>
        <p:spPr>
          <a:xfrm>
            <a:off x="9068097" y="3069158"/>
            <a:ext cx="2645536" cy="100771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Content Placeholder 7"/>
          <p:cNvSpPr>
            <a:spLocks noGrp="1"/>
          </p:cNvSpPr>
          <p:nvPr>
            <p:ph sz="quarter" idx="58" hasCustomPrompt="1"/>
          </p:nvPr>
        </p:nvSpPr>
        <p:spPr>
          <a:xfrm>
            <a:off x="490449" y="4629134"/>
            <a:ext cx="2645536" cy="100771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8" name="Content Placeholder 7"/>
          <p:cNvSpPr>
            <a:spLocks noGrp="1"/>
          </p:cNvSpPr>
          <p:nvPr>
            <p:ph sz="quarter" idx="59" hasCustomPrompt="1"/>
          </p:nvPr>
        </p:nvSpPr>
        <p:spPr>
          <a:xfrm>
            <a:off x="3349665" y="4629134"/>
            <a:ext cx="2645536" cy="100771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Content Placeholder 7"/>
          <p:cNvSpPr>
            <a:spLocks noGrp="1"/>
          </p:cNvSpPr>
          <p:nvPr>
            <p:ph sz="quarter" idx="60" hasCustomPrompt="1"/>
          </p:nvPr>
        </p:nvSpPr>
        <p:spPr>
          <a:xfrm>
            <a:off x="6208881" y="4629134"/>
            <a:ext cx="2645536" cy="1007716"/>
          </a:xfrm>
        </p:spPr>
        <p:txBody>
          <a:bodyPr>
            <a:noAutofit/>
          </a:bodyPr>
          <a:lstStyle>
            <a:lvl1pPr marL="0" marR="0" indent="0" algn="l" defTabSz="12191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marL="0" marR="0" lvl="0" indent="0" algn="l" defTabSz="12191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Tx/>
              <a:buNone/>
              <a:tabLst/>
              <a:defRPr/>
            </a:pPr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0" name="Content Placeholder 7"/>
          <p:cNvSpPr>
            <a:spLocks noGrp="1"/>
          </p:cNvSpPr>
          <p:nvPr>
            <p:ph sz="quarter" idx="61" hasCustomPrompt="1"/>
          </p:nvPr>
        </p:nvSpPr>
        <p:spPr>
          <a:xfrm>
            <a:off x="9068097" y="4629134"/>
            <a:ext cx="2645536" cy="100771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Object or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206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+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474133" y="1509185"/>
            <a:ext cx="3600451" cy="175683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4294718" y="1509185"/>
            <a:ext cx="3600449" cy="175683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8111776" y="1509185"/>
            <a:ext cx="3600449" cy="175683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1" name="Content Placeholder 7"/>
          <p:cNvSpPr>
            <a:spLocks noGrp="1"/>
          </p:cNvSpPr>
          <p:nvPr>
            <p:ph sz="quarter" idx="28" hasCustomPrompt="1"/>
          </p:nvPr>
        </p:nvSpPr>
        <p:spPr>
          <a:xfrm>
            <a:off x="474133" y="3477006"/>
            <a:ext cx="3600000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29" hasCustomPrompt="1"/>
          </p:nvPr>
        </p:nvSpPr>
        <p:spPr>
          <a:xfrm>
            <a:off x="4293179" y="3477006"/>
            <a:ext cx="3600000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30" hasCustomPrompt="1"/>
          </p:nvPr>
        </p:nvSpPr>
        <p:spPr>
          <a:xfrm>
            <a:off x="8112224" y="3490220"/>
            <a:ext cx="3600000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3523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1" name="Content Placeholder 6"/>
          <p:cNvSpPr>
            <a:spLocks noGrp="1"/>
          </p:cNvSpPr>
          <p:nvPr>
            <p:ph sz="quarter" idx="28"/>
          </p:nvPr>
        </p:nvSpPr>
        <p:spPr>
          <a:xfrm>
            <a:off x="4294718" y="1509185"/>
            <a:ext cx="3600449" cy="1756833"/>
          </a:xfrm>
        </p:spPr>
        <p:txBody>
          <a:bodyPr>
            <a:noAutofit/>
          </a:bodyPr>
          <a:lstStyle>
            <a:lvl1pPr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303706" indent="0">
              <a:buFontTx/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29"/>
          </p:nvPr>
        </p:nvSpPr>
        <p:spPr>
          <a:xfrm>
            <a:off x="478368" y="1509185"/>
            <a:ext cx="3600449" cy="1756833"/>
          </a:xfrm>
        </p:spPr>
        <p:txBody>
          <a:bodyPr>
            <a:noAutofit/>
          </a:bodyPr>
          <a:lstStyle>
            <a:lvl1pPr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303706" indent="0">
              <a:buFontTx/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30"/>
          </p:nvPr>
        </p:nvSpPr>
        <p:spPr>
          <a:xfrm>
            <a:off x="8108742" y="1509185"/>
            <a:ext cx="3600449" cy="1756833"/>
          </a:xfrm>
        </p:spPr>
        <p:txBody>
          <a:bodyPr>
            <a:noAutofit/>
          </a:bodyPr>
          <a:lstStyle>
            <a:lvl1pPr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303706" indent="0">
              <a:buFontTx/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31" hasCustomPrompt="1"/>
          </p:nvPr>
        </p:nvSpPr>
        <p:spPr>
          <a:xfrm>
            <a:off x="474133" y="3477006"/>
            <a:ext cx="3600000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sz="quarter" idx="32" hasCustomPrompt="1"/>
          </p:nvPr>
        </p:nvSpPr>
        <p:spPr>
          <a:xfrm>
            <a:off x="4293179" y="3477006"/>
            <a:ext cx="3600000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33" hasCustomPrompt="1"/>
          </p:nvPr>
        </p:nvSpPr>
        <p:spPr>
          <a:xfrm>
            <a:off x="8112224" y="3490220"/>
            <a:ext cx="3600000" cy="2688845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03267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+three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78368" y="4174481"/>
            <a:ext cx="11235265" cy="1122103"/>
          </a:xfrm>
          <a:prstGeom prst="rect">
            <a:avLst/>
          </a:prstGeom>
          <a:solidFill>
            <a:srgbClr val="E4EE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30"/>
            <a:endParaRPr lang="ru-RU" sz="133" b="1" dirty="0" err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8368" y="1509588"/>
            <a:ext cx="11235265" cy="1122103"/>
          </a:xfrm>
          <a:prstGeom prst="rect">
            <a:avLst/>
          </a:prstGeom>
          <a:solidFill>
            <a:srgbClr val="E4EE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30"/>
            <a:endParaRPr lang="ru-RU" sz="133" b="1" dirty="0" err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4654"/>
            <a:ext cx="11235267" cy="894031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3" name="Content Placeholder 7"/>
          <p:cNvSpPr>
            <a:spLocks noGrp="1"/>
          </p:cNvSpPr>
          <p:nvPr>
            <p:ph sz="quarter" idx="32" hasCustomPrompt="1"/>
          </p:nvPr>
        </p:nvSpPr>
        <p:spPr>
          <a:xfrm>
            <a:off x="3455707" y="1623849"/>
            <a:ext cx="8064896" cy="893049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33" hasCustomPrompt="1"/>
          </p:nvPr>
        </p:nvSpPr>
        <p:spPr>
          <a:xfrm>
            <a:off x="3455707" y="2948948"/>
            <a:ext cx="8064896" cy="893049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7"/>
          <p:cNvSpPr>
            <a:spLocks noGrp="1"/>
          </p:cNvSpPr>
          <p:nvPr>
            <p:ph sz="quarter" idx="34" hasCustomPrompt="1"/>
          </p:nvPr>
        </p:nvSpPr>
        <p:spPr>
          <a:xfrm>
            <a:off x="3455707" y="4289686"/>
            <a:ext cx="8064896" cy="893049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35" hasCustomPrompt="1"/>
          </p:nvPr>
        </p:nvSpPr>
        <p:spPr>
          <a:xfrm>
            <a:off x="478367" y="1512017"/>
            <a:ext cx="2606400" cy="1123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36" hasCustomPrompt="1"/>
          </p:nvPr>
        </p:nvSpPr>
        <p:spPr>
          <a:xfrm>
            <a:off x="478367" y="4174483"/>
            <a:ext cx="2606400" cy="1123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0" name="Content Placeholder 7"/>
          <p:cNvSpPr>
            <a:spLocks noGrp="1"/>
          </p:cNvSpPr>
          <p:nvPr>
            <p:ph sz="quarter" idx="37" hasCustomPrompt="1"/>
          </p:nvPr>
        </p:nvSpPr>
        <p:spPr>
          <a:xfrm>
            <a:off x="478367" y="2843249"/>
            <a:ext cx="2606400" cy="11232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117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objects+three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78368" y="4174481"/>
            <a:ext cx="11235265" cy="1122103"/>
          </a:xfrm>
          <a:prstGeom prst="rect">
            <a:avLst/>
          </a:prstGeom>
          <a:solidFill>
            <a:srgbClr val="E4EE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30"/>
            <a:endParaRPr lang="ru-RU" sz="133" b="1" dirty="0" err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8368" y="1509588"/>
            <a:ext cx="11235265" cy="1122103"/>
          </a:xfrm>
          <a:prstGeom prst="rect">
            <a:avLst/>
          </a:prstGeom>
          <a:solidFill>
            <a:srgbClr val="E4EE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30"/>
            <a:endParaRPr lang="ru-RU" sz="133" b="1" dirty="0" err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78367" y="1509185"/>
            <a:ext cx="2607733" cy="112183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478367" y="2779185"/>
            <a:ext cx="2607733" cy="112183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6"/>
          </p:nvPr>
        </p:nvSpPr>
        <p:spPr>
          <a:xfrm>
            <a:off x="478367" y="4174068"/>
            <a:ext cx="2607733" cy="112183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4" name="Content Placeholder 7"/>
          <p:cNvSpPr>
            <a:spLocks noGrp="1"/>
          </p:cNvSpPr>
          <p:nvPr>
            <p:ph sz="quarter" idx="32" hasCustomPrompt="1"/>
          </p:nvPr>
        </p:nvSpPr>
        <p:spPr>
          <a:xfrm>
            <a:off x="3455707" y="1623849"/>
            <a:ext cx="8064896" cy="893049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7"/>
          <p:cNvSpPr>
            <a:spLocks noGrp="1"/>
          </p:cNvSpPr>
          <p:nvPr>
            <p:ph sz="quarter" idx="33" hasCustomPrompt="1"/>
          </p:nvPr>
        </p:nvSpPr>
        <p:spPr>
          <a:xfrm>
            <a:off x="3455707" y="2948948"/>
            <a:ext cx="8064896" cy="893049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34" hasCustomPrompt="1"/>
          </p:nvPr>
        </p:nvSpPr>
        <p:spPr>
          <a:xfrm>
            <a:off x="3455707" y="4289686"/>
            <a:ext cx="8064896" cy="893049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6146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s+four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78368" y="1511306"/>
            <a:ext cx="11235265" cy="966007"/>
          </a:xfrm>
          <a:prstGeom prst="rect">
            <a:avLst/>
          </a:prstGeom>
          <a:solidFill>
            <a:srgbClr val="E4EE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30"/>
            <a:endParaRPr lang="ru-RU" sz="133" b="1" dirty="0" err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8368" y="3746506"/>
            <a:ext cx="11235265" cy="966007"/>
          </a:xfrm>
          <a:prstGeom prst="rect">
            <a:avLst/>
          </a:prstGeom>
          <a:solidFill>
            <a:srgbClr val="E4EE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30"/>
            <a:endParaRPr lang="ru-RU" sz="133" b="1" dirty="0" err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3" name="Content Placeholder 7"/>
          <p:cNvSpPr>
            <a:spLocks noGrp="1"/>
          </p:cNvSpPr>
          <p:nvPr>
            <p:ph sz="quarter" idx="24"/>
          </p:nvPr>
        </p:nvSpPr>
        <p:spPr>
          <a:xfrm>
            <a:off x="478367" y="4865656"/>
            <a:ext cx="2677677" cy="9361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endParaRPr lang="en-US" dirty="0" smtClean="0"/>
          </a:p>
        </p:txBody>
      </p:sp>
      <p:sp>
        <p:nvSpPr>
          <p:cNvPr id="19" name="Content Placeholder 7"/>
          <p:cNvSpPr>
            <a:spLocks noGrp="1"/>
          </p:cNvSpPr>
          <p:nvPr>
            <p:ph sz="quarter" idx="25"/>
          </p:nvPr>
        </p:nvSpPr>
        <p:spPr>
          <a:xfrm>
            <a:off x="478367" y="3749532"/>
            <a:ext cx="2677677" cy="9361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endParaRPr lang="en-US" dirty="0" smtClean="0"/>
          </a:p>
        </p:txBody>
      </p:sp>
      <p:sp>
        <p:nvSpPr>
          <p:cNvPr id="20" name="Content Placeholder 7"/>
          <p:cNvSpPr>
            <a:spLocks noGrp="1"/>
          </p:cNvSpPr>
          <p:nvPr>
            <p:ph sz="quarter" idx="26"/>
          </p:nvPr>
        </p:nvSpPr>
        <p:spPr>
          <a:xfrm>
            <a:off x="478367" y="2633743"/>
            <a:ext cx="2677677" cy="9361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endParaRPr lang="en-US" dirty="0" smtClean="0"/>
          </a:p>
        </p:txBody>
      </p:sp>
      <p:sp>
        <p:nvSpPr>
          <p:cNvPr id="24" name="Content Placeholder 7"/>
          <p:cNvSpPr>
            <a:spLocks noGrp="1"/>
          </p:cNvSpPr>
          <p:nvPr>
            <p:ph sz="quarter" idx="27"/>
          </p:nvPr>
        </p:nvSpPr>
        <p:spPr>
          <a:xfrm>
            <a:off x="478367" y="1517619"/>
            <a:ext cx="2677677" cy="9361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endParaRPr lang="en-US" dirty="0" smtClean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32" hasCustomPrompt="1"/>
          </p:nvPr>
        </p:nvSpPr>
        <p:spPr>
          <a:xfrm>
            <a:off x="3455707" y="1593369"/>
            <a:ext cx="8064896" cy="8160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33" hasCustomPrompt="1"/>
          </p:nvPr>
        </p:nvSpPr>
        <p:spPr>
          <a:xfrm>
            <a:off x="3455707" y="2704149"/>
            <a:ext cx="8064896" cy="8160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sz="quarter" idx="34" hasCustomPrompt="1"/>
          </p:nvPr>
        </p:nvSpPr>
        <p:spPr>
          <a:xfrm>
            <a:off x="3455707" y="3814929"/>
            <a:ext cx="8064896" cy="8160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Content Placeholder 7"/>
          <p:cNvSpPr>
            <a:spLocks noGrp="1"/>
          </p:cNvSpPr>
          <p:nvPr>
            <p:ph sz="quarter" idx="35" hasCustomPrompt="1"/>
          </p:nvPr>
        </p:nvSpPr>
        <p:spPr>
          <a:xfrm>
            <a:off x="3455707" y="4925708"/>
            <a:ext cx="8064896" cy="816000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827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object+four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78368" y="1511306"/>
            <a:ext cx="11235265" cy="966007"/>
          </a:xfrm>
          <a:prstGeom prst="rect">
            <a:avLst/>
          </a:prstGeom>
          <a:solidFill>
            <a:srgbClr val="E4EE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30"/>
            <a:endParaRPr lang="ru-RU" sz="133" b="1" dirty="0" err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8368" y="3746506"/>
            <a:ext cx="11235265" cy="966007"/>
          </a:xfrm>
          <a:prstGeom prst="rect">
            <a:avLst/>
          </a:prstGeom>
          <a:solidFill>
            <a:srgbClr val="E4EE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30"/>
            <a:endParaRPr lang="ru-RU" sz="133" b="1" dirty="0" err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31"/>
          </p:nvPr>
        </p:nvSpPr>
        <p:spPr>
          <a:xfrm>
            <a:off x="478367" y="1509184"/>
            <a:ext cx="2677584" cy="968128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32"/>
          </p:nvPr>
        </p:nvSpPr>
        <p:spPr>
          <a:xfrm>
            <a:off x="478367" y="2637757"/>
            <a:ext cx="2677584" cy="94403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33"/>
          </p:nvPr>
        </p:nvSpPr>
        <p:spPr>
          <a:xfrm>
            <a:off x="478367" y="3742234"/>
            <a:ext cx="2677584" cy="962980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34"/>
          </p:nvPr>
        </p:nvSpPr>
        <p:spPr>
          <a:xfrm>
            <a:off x="478367" y="4865657"/>
            <a:ext cx="2677584" cy="944033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5" name="Content Placeholder 7"/>
          <p:cNvSpPr>
            <a:spLocks noGrp="1"/>
          </p:cNvSpPr>
          <p:nvPr>
            <p:ph sz="quarter" idx="35" hasCustomPrompt="1"/>
          </p:nvPr>
        </p:nvSpPr>
        <p:spPr>
          <a:xfrm>
            <a:off x="3455707" y="1593369"/>
            <a:ext cx="8064896" cy="816000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2" name="Content Placeholder 7"/>
          <p:cNvSpPr>
            <a:spLocks noGrp="1"/>
          </p:cNvSpPr>
          <p:nvPr>
            <p:ph sz="quarter" idx="36" hasCustomPrompt="1"/>
          </p:nvPr>
        </p:nvSpPr>
        <p:spPr>
          <a:xfrm>
            <a:off x="3455707" y="4940817"/>
            <a:ext cx="8064896" cy="816000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4" name="Content Placeholder 7"/>
          <p:cNvSpPr>
            <a:spLocks noGrp="1"/>
          </p:cNvSpPr>
          <p:nvPr>
            <p:ph sz="quarter" idx="37" hasCustomPrompt="1"/>
          </p:nvPr>
        </p:nvSpPr>
        <p:spPr>
          <a:xfrm>
            <a:off x="3455707" y="3825001"/>
            <a:ext cx="8064896" cy="816000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8" name="Content Placeholder 7"/>
          <p:cNvSpPr>
            <a:spLocks noGrp="1"/>
          </p:cNvSpPr>
          <p:nvPr>
            <p:ph sz="quarter" idx="38" hasCustomPrompt="1"/>
          </p:nvPr>
        </p:nvSpPr>
        <p:spPr>
          <a:xfrm>
            <a:off x="3455707" y="2709185"/>
            <a:ext cx="8064896" cy="816000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09229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 with text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>
            <a:spLocks noGrp="1"/>
          </p:cNvSpPr>
          <p:nvPr>
            <p:ph sz="quarter" idx="35" hasCustomPrompt="1"/>
          </p:nvPr>
        </p:nvSpPr>
        <p:spPr>
          <a:xfrm>
            <a:off x="478367" y="1505909"/>
            <a:ext cx="11235267" cy="4656667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buSzPct val="90000"/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8368" y="1505910"/>
            <a:ext cx="11235265" cy="2447876"/>
          </a:xfrm>
        </p:spPr>
        <p:txBody>
          <a:bodyPr vert="horz" wrap="square" lIns="0" tIns="0" rIns="0" bIns="0" rtlCol="0" anchor="t" anchorCtr="0"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lang="en-US" sz="2533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 lang="en-US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26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489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 with two texts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377" y="427425"/>
            <a:ext cx="11234257" cy="89125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78367" y="1509184"/>
            <a:ext cx="11235267" cy="4656667"/>
          </a:xfrm>
        </p:spPr>
        <p:txBody>
          <a:bodyPr>
            <a:noAutofit/>
          </a:bodyPr>
          <a:lstStyle>
            <a:lvl1pPr marL="304792" indent="-292093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8666" y="1509184"/>
            <a:ext cx="5522085" cy="1627187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80017" y="4537057"/>
            <a:ext cx="5520733" cy="1627187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lnSpc>
                <a:spcPts val="1600"/>
              </a:lnSpc>
              <a:buFontTx/>
              <a:buNone/>
              <a:defRPr lang="en-US" sz="133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8886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+subhead+no bullets big gap text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78367" y="1509184"/>
            <a:ext cx="11235267" cy="4656667"/>
          </a:xfrm>
        </p:spPr>
        <p:txBody>
          <a:bodyPr>
            <a:noAutofit/>
          </a:bodyPr>
          <a:lstStyle>
            <a:lvl1pPr marL="304792" indent="-304792"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7425"/>
            <a:ext cx="11235267" cy="89125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306279" y="1509184"/>
            <a:ext cx="3407355" cy="46566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80017" y="4537057"/>
            <a:ext cx="5520733" cy="1627187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FontTx/>
              <a:buNone/>
              <a:defRPr lang="en-US" sz="133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9291" y="1507811"/>
            <a:ext cx="5521460" cy="510815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429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+subhead+no bullets text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17600"/>
            <a:ext cx="11235267" cy="902400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78215" y="1509184"/>
            <a:ext cx="11235419" cy="4656667"/>
          </a:xfrm>
        </p:spPr>
        <p:txBody>
          <a:bodyPr>
            <a:noAutofit/>
          </a:bodyPr>
          <a:lstStyle>
            <a:lvl1pPr marL="304792" indent="-304792"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8213" y="1510994"/>
            <a:ext cx="5761720" cy="510815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302547" y="1510994"/>
            <a:ext cx="3407355" cy="46548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lnSpc>
                <a:spcPct val="100000"/>
              </a:lnSpc>
              <a:buFontTx/>
              <a:buNone/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80017" y="4537057"/>
            <a:ext cx="5520733" cy="1627187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FontTx/>
              <a:buNone/>
              <a:defRPr lang="en-US" sz="133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654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+subhead+bulleted text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17600"/>
            <a:ext cx="11235267" cy="902400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75192" y="1520851"/>
            <a:ext cx="11235267" cy="4657259"/>
          </a:xfrm>
        </p:spPr>
        <p:txBody>
          <a:bodyPr>
            <a:noAutofit/>
          </a:bodyPr>
          <a:lstStyle>
            <a:lvl1pPr marL="304792" indent="-292093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9291" y="1507811"/>
            <a:ext cx="5521460" cy="510815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80017" y="4537057"/>
            <a:ext cx="5520733" cy="1627187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FontTx/>
              <a:buNone/>
              <a:defRPr lang="en-US" sz="133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05633" y="1509184"/>
            <a:ext cx="3408000" cy="4656667"/>
          </a:xfrm>
        </p:spPr>
        <p:txBody>
          <a:bodyPr anchor="t"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185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+subhead+ann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78367" y="1509965"/>
            <a:ext cx="11235267" cy="4655887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17600"/>
            <a:ext cx="11235267" cy="902400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22003" y="6557433"/>
            <a:ext cx="365755" cy="195051"/>
          </a:xfrm>
        </p:spPr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1653" y="6557433"/>
            <a:ext cx="3860800" cy="195051"/>
          </a:xfrm>
        </p:spPr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8367" y="1509185"/>
            <a:ext cx="11235267" cy="510815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80017" y="4537057"/>
            <a:ext cx="5520733" cy="1627187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FontTx/>
              <a:buNone/>
              <a:defRPr lang="en-US" sz="133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1638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bject+subhead+bulleted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75200" y="1506008"/>
            <a:ext cx="11235267" cy="4656667"/>
          </a:xfrm>
        </p:spPr>
        <p:txBody>
          <a:bodyPr>
            <a:noAutofit/>
          </a:bodyPr>
          <a:lstStyle>
            <a:lvl1pPr marL="298443" indent="-298443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417600"/>
            <a:ext cx="11236800" cy="902400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1787" y="1509185"/>
            <a:ext cx="5528964" cy="510815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80017" y="4537057"/>
            <a:ext cx="5520733" cy="1627187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FontTx/>
              <a:buNone/>
              <a:defRPr lang="en-US" sz="133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05633" y="1509184"/>
            <a:ext cx="3408000" cy="4656667"/>
          </a:xfrm>
        </p:spPr>
        <p:txBody>
          <a:bodyPr anchor="ctr"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404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Object with two texts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75200" y="1502833"/>
            <a:ext cx="11235267" cy="4656667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417600"/>
            <a:ext cx="11236800" cy="902400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8366" y="1502833"/>
            <a:ext cx="5522385" cy="1627187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8497" y="4485118"/>
            <a:ext cx="5522384" cy="120024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FontTx/>
              <a:buNone/>
              <a:defRPr sz="1333"/>
            </a:lvl2pPr>
            <a:lvl3pPr marL="303706" indent="0">
              <a:buFontTx/>
              <a:buNone/>
              <a:defRPr sz="1333"/>
            </a:lvl3pPr>
            <a:lvl4pPr marL="1828696" indent="0">
              <a:buFontTx/>
              <a:buNone/>
              <a:defRPr sz="1333"/>
            </a:lvl4pPr>
            <a:lvl5pPr marL="2438260" indent="0">
              <a:buFontTx/>
              <a:buNone/>
              <a:defRPr sz="1333"/>
            </a:lvl5pPr>
          </a:lstStyle>
          <a:p>
            <a:pPr lvl="0"/>
            <a:endParaRPr lang="en-US" dirty="0" smtClean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80017" y="5685367"/>
            <a:ext cx="5520733" cy="478877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FontTx/>
              <a:buNone/>
              <a:defRPr lang="en-US" sz="133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6006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bject with two texts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75200" y="1509184"/>
            <a:ext cx="11235267" cy="4656667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  <a:lvl2pPr>
              <a:spcBef>
                <a:spcPts val="400"/>
              </a:spcBef>
              <a:spcAft>
                <a:spcPts val="400"/>
              </a:spcAft>
              <a:defRPr/>
            </a:lvl2pPr>
            <a:lvl3pPr>
              <a:spcBef>
                <a:spcPts val="400"/>
              </a:spcBef>
              <a:spcAft>
                <a:spcPts val="400"/>
              </a:spcAft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417600"/>
            <a:ext cx="11238432" cy="902400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80016" y="1509184"/>
            <a:ext cx="5520735" cy="1627187"/>
          </a:xfrm>
        </p:spPr>
        <p:txBody>
          <a:bodyPr vert="horz" wrap="square" lIns="0" tIns="0" rIns="0" bIns="0" rtlCol="0" anchor="t" anchorCtr="0"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lang="en-US" sz="2533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FontTx/>
              <a:buBlip>
                <a:blip r:embed="rId2"/>
              </a:buBlip>
              <a:defRPr lang="en-US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80017" y="4537057"/>
            <a:ext cx="5520733" cy="1627187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FontTx/>
              <a:buNone/>
              <a:defRPr lang="en-US" sz="133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122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16187"/>
            <a:ext cx="11235267" cy="894031"/>
          </a:xfrm>
        </p:spPr>
        <p:txBody>
          <a:bodyPr/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8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+diagram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18303"/>
            <a:ext cx="11235267" cy="894031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479290" y="1509184"/>
            <a:ext cx="5472777" cy="2208000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22"/>
          </p:nvPr>
        </p:nvSpPr>
        <p:spPr>
          <a:xfrm>
            <a:off x="479290" y="3946156"/>
            <a:ext cx="5472777" cy="2208000"/>
          </a:xfrm>
        </p:spPr>
        <p:txBody>
          <a:bodyPr>
            <a:noAutofit/>
          </a:bodyPr>
          <a:lstStyle/>
          <a:p>
            <a:endParaRPr lang="ru-RU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6239934" y="1509184"/>
            <a:ext cx="5473700" cy="465666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  <a:endParaRPr lang="en-US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1319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246" y="239336"/>
            <a:ext cx="1329188" cy="2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59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+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479290" y="3958168"/>
            <a:ext cx="5472777" cy="2208000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6239934" y="1509184"/>
            <a:ext cx="5473700" cy="465666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  <a:endParaRPr lang="en-US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0" name="Text Placeholder 2"/>
          <p:cNvSpPr>
            <a:spLocks noGrp="1"/>
          </p:cNvSpPr>
          <p:nvPr>
            <p:ph idx="24"/>
          </p:nvPr>
        </p:nvSpPr>
        <p:spPr>
          <a:xfrm>
            <a:off x="478367" y="1509184"/>
            <a:ext cx="5473700" cy="220784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  <a:endParaRPr lang="en-US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027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object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4654"/>
            <a:ext cx="11235267" cy="894031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8367" y="1509184"/>
            <a:ext cx="6288000" cy="465666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  <a:endParaRPr lang="en-US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7374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objects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5413261" y="1509184"/>
            <a:ext cx="6287673" cy="1332557"/>
          </a:xfrm>
        </p:spPr>
        <p:txBody>
          <a:bodyPr>
            <a:noAutofit/>
          </a:bodyPr>
          <a:lstStyle>
            <a:lvl1pPr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303706" indent="0">
              <a:buFontTx/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412933" y="2883416"/>
            <a:ext cx="6288000" cy="331291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2667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  <a:endParaRPr lang="en-US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4861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1657"/>
            <a:ext cx="11235267" cy="897028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8367" y="1509184"/>
            <a:ext cx="4418004" cy="1627187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spcAft>
                <a:spcPts val="400"/>
              </a:spcAft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706" indent="0">
              <a:spcBef>
                <a:spcPts val="400"/>
              </a:spcBef>
              <a:spcAft>
                <a:spcPts val="400"/>
              </a:spcAft>
              <a:buFontTx/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08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tra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871133" y="1959679"/>
            <a:ext cx="9842500" cy="960000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7" name="ContentsNumber1"/>
          <p:cNvSpPr>
            <a:spLocks noGrp="1"/>
          </p:cNvSpPr>
          <p:nvPr>
            <p:ph type="body" sz="quarter" idx="22" hasCustomPrompt="1"/>
          </p:nvPr>
        </p:nvSpPr>
        <p:spPr>
          <a:xfrm>
            <a:off x="492489" y="1509184"/>
            <a:ext cx="1104000" cy="320400"/>
          </a:xfrm>
        </p:spPr>
        <p:txBody>
          <a:bodyPr/>
          <a:lstStyle>
            <a:lvl1pPr marL="14476" indent="0" algn="r">
              <a:buFont typeface="Arial" pitchFamily="34" charset="0"/>
              <a:buNone/>
              <a:defRPr sz="3333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 marL="0" indent="0">
              <a:buFont typeface="Arial" pitchFamily="34" charset="0"/>
              <a:buNone/>
              <a:defRPr sz="3333">
                <a:solidFill>
                  <a:schemeClr val="accent4"/>
                </a:solidFill>
                <a:latin typeface="+mn-lt"/>
              </a:defRPr>
            </a:lvl2pPr>
            <a:lvl3pPr marL="303706" indent="0">
              <a:buFont typeface="Arial" pitchFamily="34" charset="0"/>
              <a:buNone/>
              <a:defRPr sz="3333">
                <a:solidFill>
                  <a:schemeClr val="accent4"/>
                </a:solidFill>
                <a:latin typeface="+mn-lt"/>
              </a:defRPr>
            </a:lvl3pPr>
            <a:lvl4pPr marL="1828696" indent="0">
              <a:buNone/>
              <a:defRPr sz="3333">
                <a:solidFill>
                  <a:schemeClr val="accent4"/>
                </a:solidFill>
                <a:latin typeface="+mn-lt"/>
              </a:defRPr>
            </a:lvl4pPr>
            <a:lvl5pPr marL="2438260" indent="0">
              <a:buNone/>
              <a:defRPr sz="3333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11" name="ContentsNumber2"/>
          <p:cNvSpPr>
            <a:spLocks noGrp="1"/>
          </p:cNvSpPr>
          <p:nvPr>
            <p:ph type="body" sz="quarter" idx="24" hasCustomPrompt="1"/>
          </p:nvPr>
        </p:nvSpPr>
        <p:spPr>
          <a:xfrm>
            <a:off x="492489" y="3148543"/>
            <a:ext cx="1104000" cy="320400"/>
          </a:xfrm>
        </p:spPr>
        <p:txBody>
          <a:bodyPr/>
          <a:lstStyle>
            <a:lvl1pPr marL="14476" indent="0" algn="r">
              <a:buFont typeface="Arial" pitchFamily="34" charset="0"/>
              <a:buNone/>
              <a:defRPr sz="3333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 marL="0" indent="0">
              <a:buFont typeface="Arial" pitchFamily="34" charset="0"/>
              <a:buNone/>
              <a:defRPr sz="3333">
                <a:solidFill>
                  <a:schemeClr val="accent4"/>
                </a:solidFill>
                <a:latin typeface="+mn-lt"/>
              </a:defRPr>
            </a:lvl2pPr>
            <a:lvl3pPr marL="303706" indent="0">
              <a:buFont typeface="Arial" pitchFamily="34" charset="0"/>
              <a:buNone/>
              <a:defRPr sz="3333">
                <a:solidFill>
                  <a:schemeClr val="accent4"/>
                </a:solidFill>
                <a:latin typeface="+mn-lt"/>
              </a:defRPr>
            </a:lvl3pPr>
            <a:lvl4pPr marL="1828696" indent="0">
              <a:buNone/>
              <a:defRPr sz="3333">
                <a:solidFill>
                  <a:schemeClr val="accent4"/>
                </a:solidFill>
                <a:latin typeface="+mn-lt"/>
              </a:defRPr>
            </a:lvl4pPr>
            <a:lvl5pPr marL="2438260" indent="0">
              <a:buNone/>
              <a:defRPr sz="3333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13" name="ContentsNumber3"/>
          <p:cNvSpPr>
            <a:spLocks noGrp="1"/>
          </p:cNvSpPr>
          <p:nvPr>
            <p:ph type="body" sz="quarter" idx="26" hasCustomPrompt="1"/>
          </p:nvPr>
        </p:nvSpPr>
        <p:spPr>
          <a:xfrm>
            <a:off x="492489" y="4787900"/>
            <a:ext cx="1104000" cy="320400"/>
          </a:xfrm>
        </p:spPr>
        <p:txBody>
          <a:bodyPr/>
          <a:lstStyle>
            <a:lvl1pPr marL="14476" indent="0" algn="r">
              <a:buFont typeface="Arial" pitchFamily="34" charset="0"/>
              <a:buNone/>
              <a:defRPr sz="3333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 marL="0" indent="0">
              <a:buFont typeface="Arial" pitchFamily="34" charset="0"/>
              <a:buNone/>
              <a:defRPr sz="3333">
                <a:solidFill>
                  <a:schemeClr val="accent4"/>
                </a:solidFill>
                <a:latin typeface="+mn-lt"/>
              </a:defRPr>
            </a:lvl2pPr>
            <a:lvl3pPr marL="303706" indent="0">
              <a:buFont typeface="Arial" pitchFamily="34" charset="0"/>
              <a:buNone/>
              <a:defRPr sz="3333">
                <a:solidFill>
                  <a:schemeClr val="accent4"/>
                </a:solidFill>
                <a:latin typeface="+mn-lt"/>
              </a:defRPr>
            </a:lvl3pPr>
            <a:lvl4pPr marL="1828696" indent="0">
              <a:buNone/>
              <a:defRPr sz="3333">
                <a:solidFill>
                  <a:schemeClr val="accent4"/>
                </a:solidFill>
                <a:latin typeface="+mn-lt"/>
              </a:defRPr>
            </a:lvl4pPr>
            <a:lvl5pPr marL="2438260" indent="0">
              <a:buNone/>
              <a:defRPr sz="3333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14" name="ContentsTitle1"/>
          <p:cNvSpPr>
            <a:spLocks noGrp="1"/>
          </p:cNvSpPr>
          <p:nvPr>
            <p:ph type="body" sz="quarter" idx="27"/>
          </p:nvPr>
        </p:nvSpPr>
        <p:spPr>
          <a:xfrm>
            <a:off x="1871133" y="1509185"/>
            <a:ext cx="9842500" cy="3608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16" name="ContentsTitle2"/>
          <p:cNvSpPr>
            <a:spLocks noGrp="1"/>
          </p:cNvSpPr>
          <p:nvPr>
            <p:ph type="body" sz="quarter" idx="29"/>
          </p:nvPr>
        </p:nvSpPr>
        <p:spPr>
          <a:xfrm>
            <a:off x="1871133" y="3148543"/>
            <a:ext cx="9842500" cy="3608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18" name="ContentsTitle3"/>
          <p:cNvSpPr>
            <a:spLocks noGrp="1"/>
          </p:cNvSpPr>
          <p:nvPr>
            <p:ph type="body" sz="quarter" idx="31"/>
          </p:nvPr>
        </p:nvSpPr>
        <p:spPr>
          <a:xfrm>
            <a:off x="1859999" y="4787901"/>
            <a:ext cx="9842500" cy="3608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1871134" y="5219247"/>
            <a:ext cx="9842500" cy="960000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1871134" y="3589463"/>
            <a:ext cx="9842500" cy="960000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760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+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78367" y="2082719"/>
            <a:ext cx="11235267" cy="4083132"/>
          </a:xfrm>
        </p:spPr>
        <p:txBody>
          <a:bodyPr>
            <a:noAutofit/>
          </a:bodyPr>
          <a:lstStyle>
            <a:lvl1pPr marL="302676" indent="-302676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303708" indent="-30370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2"/>
          </p:nvPr>
        </p:nvSpPr>
        <p:spPr>
          <a:xfrm>
            <a:off x="478368" y="1509185"/>
            <a:ext cx="11235265" cy="573535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255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7200"/>
            <a:ext cx="11235267" cy="902400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4"/>
          </p:nvPr>
        </p:nvSpPr>
        <p:spPr>
          <a:xfrm>
            <a:off x="478367" y="1509184"/>
            <a:ext cx="5473700" cy="4654016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5"/>
          </p:nvPr>
        </p:nvSpPr>
        <p:spPr>
          <a:xfrm>
            <a:off x="6239934" y="1509184"/>
            <a:ext cx="5473700" cy="4654016"/>
          </a:xfrm>
        </p:spPr>
        <p:txBody>
          <a:bodyPr>
            <a:noAutofit/>
          </a:bodyPr>
          <a:lstStyle>
            <a:lvl1pPr marL="304792" indent="-304792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8631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 two columns with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478367" y="1509184"/>
            <a:ext cx="5473700" cy="46566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6239933" y="1509184"/>
            <a:ext cx="5473699" cy="46566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17600"/>
            <a:ext cx="11235267" cy="902400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67216" y="5597242"/>
            <a:ext cx="4896000" cy="395020"/>
          </a:xfrm>
          <a:solidFill>
            <a:srgbClr val="FFFFFF">
              <a:alpha val="80000"/>
            </a:srgbClr>
          </a:solidFill>
        </p:spPr>
        <p:txBody>
          <a:bodyPr lIns="90000" tIns="32400" bIns="324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accent1"/>
                </a:solidFill>
                <a:latin typeface="+mn-lt"/>
              </a:defRPr>
            </a:lvl2pPr>
            <a:lvl3pPr>
              <a:defRPr sz="2000">
                <a:solidFill>
                  <a:schemeClr val="accent1"/>
                </a:solidFill>
                <a:latin typeface="+mn-lt"/>
              </a:defRPr>
            </a:lvl3pPr>
            <a:lvl4pPr>
              <a:defRPr sz="2000">
                <a:solidFill>
                  <a:schemeClr val="accent1"/>
                </a:solidFill>
                <a:latin typeface="+mn-lt"/>
              </a:defRPr>
            </a:lvl4pPr>
            <a:lvl5pPr>
              <a:defRPr sz="2000"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ru-RU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528783" y="5597242"/>
            <a:ext cx="4896000" cy="395020"/>
          </a:xfrm>
          <a:solidFill>
            <a:srgbClr val="FFFFFF">
              <a:alpha val="80000"/>
            </a:srgbClr>
          </a:solidFill>
        </p:spPr>
        <p:txBody>
          <a:bodyPr lIns="90000" tIns="32400" bIns="3240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accent1"/>
                </a:solidFill>
                <a:latin typeface="+mn-lt"/>
              </a:defRPr>
            </a:lvl2pPr>
            <a:lvl3pPr>
              <a:defRPr sz="2000">
                <a:solidFill>
                  <a:schemeClr val="accent1"/>
                </a:solidFill>
                <a:latin typeface="+mn-lt"/>
              </a:defRPr>
            </a:lvl3pPr>
            <a:lvl4pPr>
              <a:defRPr sz="2000">
                <a:solidFill>
                  <a:schemeClr val="accent1"/>
                </a:solidFill>
                <a:latin typeface="+mn-lt"/>
              </a:defRPr>
            </a:lvl4pPr>
            <a:lvl5pPr>
              <a:defRPr sz="2000"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97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+ob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74134" y="1509184"/>
            <a:ext cx="3653367" cy="46566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22345"/>
            <a:ext cx="11235265" cy="900572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415368" y="1509184"/>
            <a:ext cx="7298265" cy="4656667"/>
          </a:xfrm>
        </p:spPr>
        <p:txBody>
          <a:bodyPr>
            <a:noAutofit/>
          </a:bodyPr>
          <a:lstStyle>
            <a:lvl1pPr marL="302676" indent="-302676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03789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+ob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064500" y="1509184"/>
            <a:ext cx="3649133" cy="46566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78368" y="1509184"/>
            <a:ext cx="7298265" cy="4656667"/>
          </a:xfrm>
        </p:spPr>
        <p:txBody>
          <a:bodyPr>
            <a:noAutofit/>
          </a:bodyPr>
          <a:lstStyle>
            <a:lvl1pPr marL="302676" indent="-302676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2324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016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+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76252" y="1509185"/>
            <a:ext cx="3697816" cy="22563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476252" y="3909485"/>
            <a:ext cx="3697816" cy="22563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2347"/>
            <a:ext cx="11235267" cy="89633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9" hasCustomPrompt="1"/>
          </p:nvPr>
        </p:nvSpPr>
        <p:spPr>
          <a:xfrm>
            <a:off x="4415368" y="1509184"/>
            <a:ext cx="7298265" cy="2255853"/>
          </a:xfrm>
        </p:spPr>
        <p:txBody>
          <a:bodyPr>
            <a:noAutofit/>
          </a:bodyPr>
          <a:lstStyle>
            <a:lvl1pPr marL="302676" indent="-302676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20" hasCustomPrompt="1"/>
          </p:nvPr>
        </p:nvSpPr>
        <p:spPr>
          <a:xfrm>
            <a:off x="4415368" y="3909998"/>
            <a:ext cx="7298265" cy="2255853"/>
          </a:xfrm>
        </p:spPr>
        <p:txBody>
          <a:bodyPr>
            <a:noAutofit/>
          </a:bodyPr>
          <a:lstStyle>
            <a:lvl1pPr marL="302676" indent="-302676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  <a:lvl4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647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7360"/>
                </a:solidFill>
                <a:latin typeface="Museo Sans Cyrl 900"/>
                <a:cs typeface="Museo Sans Cyrl 90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246" y="239336"/>
            <a:ext cx="1329188" cy="2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1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33400" y="2590800"/>
            <a:ext cx="5943599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4400"/>
              </a:lnSpc>
              <a:defRPr sz="4200" b="1" i="0">
                <a:solidFill>
                  <a:schemeClr val="bg1"/>
                </a:solidFill>
                <a:latin typeface="Museo Sans Cyrl 900"/>
                <a:cs typeface="Museo Sans Cyrl 900"/>
              </a:defRPr>
            </a:lvl1pPr>
          </a:lstStyle>
          <a:p>
            <a:r>
              <a:rPr lang="it-IT" dirty="0" smtClean="0"/>
              <a:t>KASPERSKY LAB CORPORATE PROFILE</a:t>
            </a:r>
            <a:br>
              <a:rPr lang="it-IT" dirty="0" smtClean="0"/>
            </a:br>
            <a:r>
              <a:rPr lang="it-IT" dirty="0" smtClean="0"/>
              <a:t>2016 Q3</a:t>
            </a:r>
            <a:endParaRPr lang="it-IT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1520170"/>
            <a:ext cx="1524000" cy="3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3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55" Type="http://schemas.openxmlformats.org/officeDocument/2006/relationships/image" Target="../media/image14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58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slideLayout" Target="../slideLayouts/slideLayout70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image" Target="../media/image16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image" Target="../media/image15.png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3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533400" y="6552078"/>
            <a:ext cx="157094" cy="10996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1000" smtClean="0">
                <a:solidFill>
                  <a:srgbClr val="D2D2D2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endParaRPr lang="en-US" sz="1000" dirty="0">
              <a:solidFill>
                <a:srgbClr val="D2D2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37" y="6400800"/>
            <a:ext cx="1084464" cy="300643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33399" y="381000"/>
            <a:ext cx="11078895" cy="43088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4" r:id="rId2"/>
    <p:sldLayoutId id="2147483671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iming>
    <p:tnLst>
      <p:par>
        <p:cTn id="1" dur="indefinite" restart="never" nodeType="tmRoot"/>
      </p:par>
    </p:tnLst>
  </p:timing>
  <p:txStyles>
    <p:titleStyle>
      <a:lvl1pPr>
        <a:defRPr sz="2800" baseline="0">
          <a:solidFill>
            <a:srgbClr val="007360"/>
          </a:solidFill>
          <a:latin typeface="Museo Sans Cyrl 900" panose="02000000000000000000" pitchFamily="50" charset="-52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33399" y="381000"/>
            <a:ext cx="11078895" cy="43088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81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6" r:id="rId2"/>
    <p:sldLayoutId id="2147483678" r:id="rId3"/>
    <p:sldLayoutId id="2147483679" r:id="rId4"/>
    <p:sldLayoutId id="2147483680" r:id="rId5"/>
    <p:sldLayoutId id="2147483681" r:id="rId6"/>
    <p:sldLayoutId id="2147483685" r:id="rId7"/>
    <p:sldLayoutId id="2147483687" r:id="rId8"/>
    <p:sldLayoutId id="2147483693" r:id="rId9"/>
  </p:sldLayoutIdLst>
  <p:timing>
    <p:tnLst>
      <p:par>
        <p:cTn id="1" dur="indefinite" restart="never" nodeType="tmRoot"/>
      </p:par>
    </p:tnLst>
  </p:timing>
  <p:txStyles>
    <p:titleStyle>
      <a:lvl1pPr>
        <a:defRPr sz="2800" baseline="0">
          <a:solidFill>
            <a:srgbClr val="007360"/>
          </a:solidFill>
          <a:latin typeface="Museo Sans Cyrl 900" panose="02000000000000000000" pitchFamily="50" charset="-52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7" y="424654"/>
            <a:ext cx="11235267" cy="8940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7" y="1509185"/>
            <a:ext cx="11235267" cy="465666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First level</a:t>
            </a:r>
            <a:endParaRPr lang="ru-RU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003" y="6557815"/>
            <a:ext cx="365755" cy="195051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1219130"/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 defTabSz="1219130"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653" y="6557815"/>
            <a:ext cx="3860800" cy="195051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1219130"/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Industry Analyst Summit 2015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3074" name="Picture 2" descr="D:\Рабочие материалы, Эля\Касперский шаблоны\08.04.13\logo.png"/>
          <p:cNvPicPr>
            <a:picLocks noChangeAspect="1" noChangeArrowheads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6978" y="6403468"/>
            <a:ext cx="1304556" cy="3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28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  <p:sldLayoutId id="2147483740" r:id="rId46"/>
    <p:sldLayoutId id="2147483741" r:id="rId47"/>
    <p:sldLayoutId id="2147483742" r:id="rId48"/>
    <p:sldLayoutId id="2147483743" r:id="rId49"/>
    <p:sldLayoutId id="2147483744" r:id="rId50"/>
    <p:sldLayoutId id="2147483745" r:id="rId51"/>
    <p:sldLayoutId id="2147483746" r:id="rId52"/>
    <p:sldLayoutId id="2147483747" r:id="rId5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1219130" rtl="0" eaLnBrk="1" latinLnBrk="0" hangingPunct="1">
        <a:lnSpc>
          <a:spcPts val="3895"/>
        </a:lnSpc>
        <a:spcBef>
          <a:spcPct val="0"/>
        </a:spcBef>
        <a:buNone/>
        <a:defRPr sz="3333" kern="1200" cap="all" baseline="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02392" indent="-302392" algn="l" defTabSz="121913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SzPct val="90000"/>
        <a:buFontTx/>
        <a:buBlip>
          <a:blip r:embed="rId56"/>
        </a:buBlip>
        <a:defRPr lang="en-US" sz="2000" kern="1200" baseline="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121913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SzPct val="100000"/>
        <a:buFontTx/>
        <a:buNone/>
        <a:defRPr sz="2533" b="1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07414" indent="-303708" algn="l" defTabSz="121913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Tx/>
        <a:buBlip>
          <a:blip r:embed="rId57"/>
        </a:buBlip>
        <a:defRPr sz="2000" kern="1200" baseline="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2133479" indent="-304783" algn="l" defTabSz="121913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43" indent="-304783" algn="l" defTabSz="121913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08" indent="-304783" algn="l" defTabSz="12191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73" indent="-304783" algn="l" defTabSz="12191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38" indent="-304783" algn="l" defTabSz="12191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02" indent="-304783" algn="l" defTabSz="12191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5" algn="l" defTabSz="1219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0" algn="l" defTabSz="1219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94" algn="l" defTabSz="1219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60" algn="l" defTabSz="1219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25" algn="l" defTabSz="1219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90" algn="l" defTabSz="1219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55" algn="l" defTabSz="1219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19" algn="l" defTabSz="1219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microsoft.com/office/2007/relationships/hdphoto" Target="../media/hdphoto1.wdp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emf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11" Type="http://schemas.openxmlformats.org/officeDocument/2006/relationships/image" Target="../media/image45.png"/><Relationship Id="rId5" Type="http://schemas.openxmlformats.org/officeDocument/2006/relationships/image" Target="../media/image40.jpg"/><Relationship Id="rId10" Type="http://schemas.openxmlformats.org/officeDocument/2006/relationships/chart" Target="../charts/chart1.xml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11049000" cy="1692771"/>
          </a:xfrm>
        </p:spPr>
        <p:txBody>
          <a:bodyPr/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Касперского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Централизация 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и информационная 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7713116" cy="6852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15000" y="5715000"/>
            <a:ext cx="3505200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620"/>
              </a:lnSpc>
            </a:pPr>
            <a:r>
              <a:rPr lang="ru-RU" sz="4200" b="1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УГРОЗАХ</a:t>
            </a:r>
            <a:endParaRPr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64547" y="1418311"/>
            <a:ext cx="2326387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>
              <a:defRPr sz="1600" spc="-25">
                <a:solidFill>
                  <a:srgbClr val="333333"/>
                </a:solidFill>
                <a:latin typeface="Museo Sans Cyrl 300"/>
                <a:cs typeface="Museo Sans Cyrl 300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овых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редоносных файлов обнаруживает «Лаборатория Касперского» ежедневно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86499" y="1418311"/>
            <a:ext cx="2809744" cy="1031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ru-RU"/>
            </a:defPPr>
            <a:lvl1pPr marL="12700">
              <a:defRPr sz="7000" b="1" kern="0">
                <a:solidFill>
                  <a:srgbClr val="E72939"/>
                </a:solidFill>
                <a:latin typeface="Museo Sans Cyrl 700"/>
                <a:cs typeface="Museo Sans Cyrl 700"/>
              </a:defRPr>
            </a:lvl1pPr>
          </a:lstStyle>
          <a:p>
            <a:r>
              <a:rPr sz="6700" b="0" spc="-9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6700" b="0" spc="-9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sz="6700" b="0" spc="-90" dirty="0" smtClean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sz="6700" b="0" spc="-9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1518" y="1427406"/>
            <a:ext cx="1207062" cy="1031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2700"/>
            <a:r>
              <a:rPr sz="6700" kern="0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627175" y="1428272"/>
            <a:ext cx="1469954" cy="1031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ru-RU"/>
            </a:defPPr>
            <a:lvl1pPr marL="12700">
              <a:defRPr sz="7000" b="1" kern="0">
                <a:solidFill>
                  <a:srgbClr val="E72939"/>
                </a:solidFill>
                <a:latin typeface="Museo Sans Cyrl 700"/>
                <a:cs typeface="Museo Sans Cyrl 700"/>
              </a:defRPr>
            </a:lvl1pPr>
          </a:lstStyle>
          <a:p>
            <a:r>
              <a:rPr sz="6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6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0+</a:t>
            </a:r>
            <a:endParaRPr sz="67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400" y="5679387"/>
            <a:ext cx="975360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2100" spc="5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глобальный центр исследований и анализа угроз постоянно изучает самые сложные киберугрозы и борется с ними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6374" y="2554744"/>
            <a:ext cx="11275923" cy="2845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1594" y="566148"/>
            <a:ext cx="2333972" cy="4770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100" spc="75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ЭКСПЕРТЫ</a:t>
            </a: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1665992" y="1573599"/>
            <a:ext cx="188911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600" spc="-25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600" spc="-2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аших </a:t>
            </a:r>
          </a:p>
          <a:p>
            <a:pPr marL="12700"/>
            <a:r>
              <a:rPr lang="ru-RU" sz="1600" spc="-2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 – </a:t>
            </a:r>
          </a:p>
          <a:p>
            <a:pPr marL="12700"/>
            <a:r>
              <a:rPr lang="en-US" sz="1600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  <a:r>
              <a:rPr lang="ru-RU" sz="1600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1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специалисты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10071920" y="1573599"/>
            <a:ext cx="176328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600" spc="-25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spc="-2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едущих мировых экспертов в сфере </a:t>
            </a:r>
            <a:r>
              <a:rPr lang="en-US" sz="1600" spc="-2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600" spc="-2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-безопасности</a:t>
            </a:r>
            <a:endParaRPr lang="en-US" sz="1600" spc="-25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79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270" y="685800"/>
            <a:ext cx="9308409" cy="108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sz="3100" b="1" spc="7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ТЕНДЕНЦИИ И УГРОЗЫ</a:t>
            </a:r>
            <a:endParaRPr sz="3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210"/>
              </a:spcBef>
            </a:pPr>
            <a:r>
              <a:rPr lang="ru-RU" sz="2100" spc="-2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понимаем глобальные </a:t>
            </a:r>
            <a:r>
              <a:rPr sz="2100" spc="2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100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100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100" b="1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тенденции</a:t>
            </a:r>
            <a:r>
              <a:rPr sz="2100" spc="10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spc="3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100" spc="10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b="1" spc="5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угрозы</a:t>
            </a:r>
            <a:r>
              <a:rPr lang="ru-RU" sz="2100" spc="3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связанные с ними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4911" y="2438400"/>
            <a:ext cx="15233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850" spc="25" dirty="0" err="1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Консьюмеризация</a:t>
            </a:r>
            <a:r>
              <a:rPr lang="ru-RU" sz="850" spc="2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>
              <a:lnSpc>
                <a:spcPct val="100000"/>
              </a:lnSpc>
            </a:pPr>
            <a:r>
              <a:rPr lang="ru-RU" sz="850" spc="2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мобильность </a:t>
            </a:r>
            <a:endParaRPr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3951" y="2965560"/>
            <a:ext cx="1875709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26060">
              <a:lnSpc>
                <a:spcPct val="100000"/>
              </a:lnSpc>
            </a:pPr>
            <a:r>
              <a:rPr lang="ru-RU" sz="1050" spc="-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онлайн-торговли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150" y="3278907"/>
            <a:ext cx="321265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b="1" spc="40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Критическая инфраструктура под ударом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86658" y="1987547"/>
            <a:ext cx="7835801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900" b="1" spc="-30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 объемы данных</a:t>
            </a:r>
            <a:endParaRPr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67000" y="2438400"/>
            <a:ext cx="6172200" cy="9002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5850" b="1" spc="-9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 вещей</a:t>
            </a:r>
            <a:endParaRPr sz="58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59514" y="2915547"/>
            <a:ext cx="2794286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700" b="1" spc="2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Облака и виртуализация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6302" y="3338646"/>
            <a:ext cx="28956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26695">
              <a:lnSpc>
                <a:spcPct val="100000"/>
              </a:lnSpc>
            </a:pPr>
            <a:r>
              <a:rPr lang="ru-RU" sz="1200" spc="-1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Угроза конфиденциальности </a:t>
            </a:r>
          </a:p>
          <a:p>
            <a:pPr marL="12700" marR="5080" indent="226695">
              <a:lnSpc>
                <a:spcPct val="100000"/>
              </a:lnSpc>
            </a:pPr>
            <a:r>
              <a:rPr lang="ru-RU" sz="1200" spc="-1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частной жизни и личных данных 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32494" y="3298547"/>
            <a:ext cx="1945639" cy="170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spc="-20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Фрагментация Интернета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69983" y="3992247"/>
            <a:ext cx="7252475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550" b="1" spc="-1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Мобильные угрозы</a:t>
            </a:r>
          </a:p>
          <a:p>
            <a:pPr marL="12700">
              <a:lnSpc>
                <a:spcPct val="100000"/>
              </a:lnSpc>
            </a:pPr>
            <a:r>
              <a:rPr lang="ru-RU" sz="7575" b="1" spc="-37" baseline="-15401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Онлайн-банкинг</a:t>
            </a:r>
            <a:endParaRPr sz="7575" b="1" baseline="-154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09382" y="5073596"/>
            <a:ext cx="4271391" cy="7771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50" b="1" spc="-60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зоне риска</a:t>
            </a:r>
            <a:endParaRPr sz="5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34874" y="5022639"/>
            <a:ext cx="4034941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450" spc="20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Массивные утечки данных</a:t>
            </a:r>
            <a:endParaRPr sz="2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98458" y="4546618"/>
            <a:ext cx="3745142" cy="253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50" b="1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стоимости целевых атак</a:t>
            </a:r>
            <a:endParaRPr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89883" y="4304690"/>
            <a:ext cx="197231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300" spc="-1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Коммерциализация целевых атак</a:t>
            </a: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5450">
              <a:lnSpc>
                <a:spcPct val="100000"/>
              </a:lnSpc>
              <a:spcBef>
                <a:spcPts val="400"/>
              </a:spcBef>
            </a:pPr>
            <a:r>
              <a:rPr lang="ru-RU" sz="1400" b="1" dirty="0" err="1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Хактивизм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6186" y="4576558"/>
            <a:ext cx="1146218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800" spc="20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Атаки на поставщиков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75231" y="4142765"/>
            <a:ext cx="1302385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50" spc="-40" dirty="0" err="1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Кибернаемники</a:t>
            </a:r>
            <a:endParaRPr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8078" y="5326503"/>
            <a:ext cx="2068956" cy="595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1190">
              <a:lnSpc>
                <a:spcPct val="100000"/>
              </a:lnSpc>
            </a:pPr>
            <a:r>
              <a:rPr lang="ru-RU" sz="1150" b="1" spc="5" dirty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150" b="1" spc="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остиничные сети</a:t>
            </a:r>
            <a:endParaRPr sz="11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lang="ru-RU" sz="1150" spc="30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Программы-</a:t>
            </a:r>
            <a:r>
              <a:rPr lang="ru-RU" sz="1150" spc="30" dirty="0" err="1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стиратели</a:t>
            </a:r>
            <a:r>
              <a:rPr lang="ru-RU" sz="1150" spc="30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150" spc="30" dirty="0" err="1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киберсаботаж</a:t>
            </a:r>
            <a:endParaRPr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4512" y="4398183"/>
            <a:ext cx="3253104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150" b="1" spc="-27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атаки</a:t>
            </a:r>
            <a:endParaRPr sz="31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57798" y="5814078"/>
            <a:ext cx="384302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50" spc="-3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Финансовый </a:t>
            </a:r>
            <a:r>
              <a:rPr lang="ru-RU" sz="2550" spc="-35" dirty="0" err="1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фишинг</a:t>
            </a:r>
            <a:endParaRPr sz="2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805086" y="5404294"/>
            <a:ext cx="2701114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150" b="1" spc="-20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Программы-</a:t>
            </a:r>
            <a:endParaRPr sz="31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49842" y="5721622"/>
            <a:ext cx="2503957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150" b="1" spc="-1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вымогател</a:t>
            </a:r>
            <a:r>
              <a:rPr lang="ru-RU" sz="3150" b="1" spc="-15" dirty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sz="31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07031" y="4099988"/>
            <a:ext cx="10509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Вредоносное ПО для банкоматов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69932" y="5870057"/>
            <a:ext cx="14490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spc="-20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Атаки на терминалы самообслуживания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8955" y="3865786"/>
            <a:ext cx="215011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50" b="1" spc="10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Слияние </a:t>
            </a:r>
            <a:r>
              <a:rPr lang="ru-RU" sz="1150" b="1" spc="10" dirty="0" err="1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киберпреступности</a:t>
            </a:r>
            <a:r>
              <a:rPr lang="ru-RU" sz="1150" b="1" spc="10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целевых атак</a:t>
            </a:r>
            <a:endParaRPr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96005" y="5137673"/>
            <a:ext cx="718820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50" b="1" spc="-8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Атаки на</a:t>
            </a:r>
            <a:endParaRPr sz="11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4645" y="4883053"/>
            <a:ext cx="1269365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50" b="1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 вещей</a:t>
            </a:r>
            <a:endParaRPr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84012" y="5714751"/>
            <a:ext cx="143058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800" b="1" spc="-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Угрозы для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61902" y="5959600"/>
            <a:ext cx="172489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spc="-35" dirty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800" b="1" spc="-3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мных городов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84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Группа 48"/>
          <p:cNvGrpSpPr/>
          <p:nvPr/>
        </p:nvGrpSpPr>
        <p:grpSpPr>
          <a:xfrm>
            <a:off x="389902" y="1752600"/>
            <a:ext cx="11385338" cy="4814975"/>
            <a:chOff x="389902" y="1612331"/>
            <a:chExt cx="11385338" cy="481497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902" y="1612331"/>
              <a:ext cx="10823579" cy="4814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object 33"/>
            <p:cNvSpPr txBox="1"/>
            <p:nvPr/>
          </p:nvSpPr>
          <p:spPr>
            <a:xfrm>
              <a:off x="448164" y="3953485"/>
              <a:ext cx="296990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/>
              <a:r>
                <a:rPr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201</a:t>
              </a:r>
              <a:r>
                <a:rPr lang="en-US"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1</a:t>
              </a:r>
              <a:endParaRPr sz="800" dirty="0">
                <a:solidFill>
                  <a:schemeClr val="bg1"/>
                </a:solidFill>
                <a:latin typeface="Museo Sans Cyrl 700" pitchFamily="2" charset="0"/>
                <a:cs typeface="MuseoSansCyrl-700"/>
              </a:endParaRPr>
            </a:p>
          </p:txBody>
        </p:sp>
        <p:sp>
          <p:nvSpPr>
            <p:cNvPr id="7" name="object 34"/>
            <p:cNvSpPr txBox="1"/>
            <p:nvPr/>
          </p:nvSpPr>
          <p:spPr>
            <a:xfrm>
              <a:off x="1943761" y="3953485"/>
              <a:ext cx="284387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/>
              <a:r>
                <a:rPr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201</a:t>
              </a:r>
              <a:r>
                <a:rPr lang="en-US"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2</a:t>
              </a:r>
              <a:endParaRPr sz="800" dirty="0">
                <a:solidFill>
                  <a:schemeClr val="bg1"/>
                </a:solidFill>
                <a:latin typeface="Museo Sans Cyrl 700" pitchFamily="2" charset="0"/>
                <a:cs typeface="MuseoSansCyrl-700"/>
              </a:endParaRPr>
            </a:p>
          </p:txBody>
        </p:sp>
        <p:sp>
          <p:nvSpPr>
            <p:cNvPr id="8" name="object 35"/>
            <p:cNvSpPr txBox="1"/>
            <p:nvPr/>
          </p:nvSpPr>
          <p:spPr>
            <a:xfrm>
              <a:off x="3596594" y="3953485"/>
              <a:ext cx="292058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/>
              <a:r>
                <a:rPr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201</a:t>
              </a:r>
              <a:r>
                <a:rPr lang="en-US"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3</a:t>
              </a:r>
              <a:endParaRPr sz="800" dirty="0">
                <a:solidFill>
                  <a:schemeClr val="bg1"/>
                </a:solidFill>
                <a:latin typeface="Museo Sans Cyrl 700" pitchFamily="2" charset="0"/>
                <a:cs typeface="MuseoSansCyrl-700"/>
              </a:endParaRPr>
            </a:p>
          </p:txBody>
        </p:sp>
        <p:sp>
          <p:nvSpPr>
            <p:cNvPr id="9" name="object 36"/>
            <p:cNvSpPr txBox="1"/>
            <p:nvPr/>
          </p:nvSpPr>
          <p:spPr>
            <a:xfrm>
              <a:off x="5423273" y="3953485"/>
              <a:ext cx="29096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/>
              <a:r>
                <a:rPr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201</a:t>
              </a:r>
              <a:r>
                <a:rPr lang="en-US"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4</a:t>
              </a:r>
              <a:endParaRPr sz="800" dirty="0">
                <a:solidFill>
                  <a:schemeClr val="bg1"/>
                </a:solidFill>
                <a:latin typeface="Museo Sans Cyrl 700" pitchFamily="2" charset="0"/>
                <a:cs typeface="MuseoSansCyrl-700"/>
              </a:endParaRPr>
            </a:p>
          </p:txBody>
        </p:sp>
        <p:sp>
          <p:nvSpPr>
            <p:cNvPr id="10" name="object 37"/>
            <p:cNvSpPr txBox="1"/>
            <p:nvPr/>
          </p:nvSpPr>
          <p:spPr>
            <a:xfrm>
              <a:off x="7306777" y="3953485"/>
              <a:ext cx="295894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/>
              <a:r>
                <a:rPr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201</a:t>
              </a:r>
              <a:r>
                <a:rPr lang="en-US"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5</a:t>
              </a:r>
              <a:endParaRPr sz="800" dirty="0">
                <a:solidFill>
                  <a:schemeClr val="bg1"/>
                </a:solidFill>
                <a:latin typeface="Museo Sans Cyrl 700" pitchFamily="2" charset="0"/>
                <a:cs typeface="MuseoSansCyrl-700"/>
              </a:endParaRPr>
            </a:p>
          </p:txBody>
        </p:sp>
        <p:sp>
          <p:nvSpPr>
            <p:cNvPr id="11" name="object 55"/>
            <p:cNvSpPr txBox="1"/>
            <p:nvPr/>
          </p:nvSpPr>
          <p:spPr>
            <a:xfrm>
              <a:off x="10049718" y="3957301"/>
              <a:ext cx="290414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201</a:t>
              </a:r>
              <a:r>
                <a:rPr lang="en-US"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6</a:t>
              </a:r>
              <a:endParaRPr sz="800" dirty="0">
                <a:solidFill>
                  <a:schemeClr val="bg1"/>
                </a:solidFill>
                <a:latin typeface="Museo Sans Cyrl 700" pitchFamily="2" charset="0"/>
                <a:cs typeface="MuseoSansCyrl-700"/>
              </a:endParaRPr>
            </a:p>
          </p:txBody>
        </p:sp>
        <p:sp>
          <p:nvSpPr>
            <p:cNvPr id="12" name="object 33"/>
            <p:cNvSpPr txBox="1"/>
            <p:nvPr/>
          </p:nvSpPr>
          <p:spPr>
            <a:xfrm>
              <a:off x="448164" y="2605698"/>
              <a:ext cx="296990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/>
              <a:r>
                <a:rPr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201</a:t>
              </a:r>
              <a:r>
                <a:rPr lang="en-US" sz="800" b="1" spc="50" dirty="0" smtClean="0">
                  <a:solidFill>
                    <a:schemeClr val="bg1"/>
                  </a:solidFill>
                  <a:latin typeface="Museo Sans Cyrl 700" pitchFamily="2" charset="0"/>
                  <a:cs typeface="MuseoSansCyrl-700"/>
                </a:rPr>
                <a:t>0</a:t>
              </a:r>
              <a:endParaRPr sz="800" dirty="0">
                <a:solidFill>
                  <a:schemeClr val="bg1"/>
                </a:solidFill>
                <a:latin typeface="Museo Sans Cyrl 700" pitchFamily="2" charset="0"/>
                <a:cs typeface="MuseoSansCyrl-700"/>
              </a:endParaRPr>
            </a:p>
          </p:txBody>
        </p:sp>
        <p:sp>
          <p:nvSpPr>
            <p:cNvPr id="13" name="object 2"/>
            <p:cNvSpPr txBox="1"/>
            <p:nvPr/>
          </p:nvSpPr>
          <p:spPr>
            <a:xfrm>
              <a:off x="1397828" y="3944976"/>
              <a:ext cx="321647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Duqu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14" name="object 4"/>
            <p:cNvSpPr txBox="1"/>
            <p:nvPr/>
          </p:nvSpPr>
          <p:spPr>
            <a:xfrm>
              <a:off x="2974020" y="4538599"/>
              <a:ext cx="590692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miniFlam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e</a:t>
              </a:r>
            </a:p>
          </p:txBody>
        </p:sp>
        <p:sp>
          <p:nvSpPr>
            <p:cNvPr id="15" name="object 6"/>
            <p:cNvSpPr txBox="1"/>
            <p:nvPr/>
          </p:nvSpPr>
          <p:spPr>
            <a:xfrm>
              <a:off x="2974020" y="3326489"/>
              <a:ext cx="348497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Gaus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s</a:t>
              </a:r>
            </a:p>
          </p:txBody>
        </p:sp>
        <p:sp>
          <p:nvSpPr>
            <p:cNvPr id="16" name="object 7"/>
            <p:cNvSpPr txBox="1"/>
            <p:nvPr/>
          </p:nvSpPr>
          <p:spPr>
            <a:xfrm>
              <a:off x="4720618" y="3944975"/>
              <a:ext cx="372607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I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c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efo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g</a:t>
              </a:r>
            </a:p>
          </p:txBody>
        </p:sp>
        <p:sp>
          <p:nvSpPr>
            <p:cNvPr id="17" name="object 8"/>
            <p:cNvSpPr txBox="1"/>
            <p:nvPr/>
          </p:nvSpPr>
          <p:spPr>
            <a:xfrm>
              <a:off x="4720618" y="4568606"/>
              <a:ext cx="376991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W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i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n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nt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i</a:t>
              </a:r>
            </a:p>
          </p:txBody>
        </p:sp>
        <p:sp>
          <p:nvSpPr>
            <p:cNvPr id="18" name="object 9"/>
            <p:cNvSpPr txBox="1"/>
            <p:nvPr/>
          </p:nvSpPr>
          <p:spPr>
            <a:xfrm>
              <a:off x="4720618" y="5210928"/>
              <a:ext cx="675076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NetTra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v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ele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r</a:t>
              </a:r>
            </a:p>
          </p:txBody>
        </p:sp>
        <p:sp>
          <p:nvSpPr>
            <p:cNvPr id="19" name="object 11"/>
            <p:cNvSpPr txBox="1"/>
            <p:nvPr/>
          </p:nvSpPr>
          <p:spPr>
            <a:xfrm>
              <a:off x="4720618" y="2673335"/>
              <a:ext cx="523294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Miniduk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e</a:t>
              </a:r>
            </a:p>
          </p:txBody>
        </p:sp>
        <p:sp>
          <p:nvSpPr>
            <p:cNvPr id="20" name="object 12"/>
            <p:cNvSpPr txBox="1"/>
            <p:nvPr/>
          </p:nvSpPr>
          <p:spPr>
            <a:xfrm>
              <a:off x="6587319" y="4911630"/>
              <a:ext cx="579733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E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p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i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c</a:t>
              </a:r>
              <a:r>
                <a:rPr sz="850" spc="9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 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Turla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21" name="object 13"/>
            <p:cNvSpPr txBox="1"/>
            <p:nvPr/>
          </p:nvSpPr>
          <p:spPr>
            <a:xfrm>
              <a:off x="6587319" y="5491950"/>
              <a:ext cx="913983" cy="282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5080">
                <a:lnSpc>
                  <a:spcPct val="108300"/>
                </a:lnSpc>
              </a:pP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Energeti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c</a:t>
              </a:r>
              <a:r>
                <a:rPr sz="850" spc="10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 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Be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r</a:t>
              </a:r>
              <a:r>
                <a:rPr sz="850" spc="10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 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/ 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C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r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o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uc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h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i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n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g</a:t>
              </a:r>
              <a:r>
                <a:rPr sz="850" spc="10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 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Y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et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i</a:t>
              </a:r>
            </a:p>
          </p:txBody>
        </p:sp>
        <p:sp>
          <p:nvSpPr>
            <p:cNvPr id="22" name="object 28"/>
            <p:cNvSpPr txBox="1"/>
            <p:nvPr/>
          </p:nvSpPr>
          <p:spPr>
            <a:xfrm>
              <a:off x="4720618" y="3328289"/>
              <a:ext cx="692063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Re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d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Oct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o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be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r</a:t>
              </a:r>
            </a:p>
          </p:txBody>
        </p:sp>
        <p:sp>
          <p:nvSpPr>
            <p:cNvPr id="23" name="object 29"/>
            <p:cNvSpPr txBox="1"/>
            <p:nvPr/>
          </p:nvSpPr>
          <p:spPr>
            <a:xfrm>
              <a:off x="6587319" y="3020801"/>
              <a:ext cx="718911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C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osmi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c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Duk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e</a:t>
              </a:r>
            </a:p>
          </p:txBody>
        </p:sp>
        <p:sp>
          <p:nvSpPr>
            <p:cNvPr id="24" name="object 30"/>
            <p:cNvSpPr txBox="1"/>
            <p:nvPr/>
          </p:nvSpPr>
          <p:spPr>
            <a:xfrm>
              <a:off x="6587319" y="2376498"/>
              <a:ext cx="566034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D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rkh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o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te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l</a:t>
              </a:r>
            </a:p>
          </p:txBody>
        </p:sp>
        <p:sp>
          <p:nvSpPr>
            <p:cNvPr id="25" name="object 31"/>
            <p:cNvSpPr txBox="1"/>
            <p:nvPr/>
          </p:nvSpPr>
          <p:spPr>
            <a:xfrm>
              <a:off x="6587319" y="4190973"/>
              <a:ext cx="545212" cy="2616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5080"/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C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aret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o</a:t>
              </a:r>
              <a:r>
                <a:rPr sz="850" spc="10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 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/ 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Th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e</a:t>
              </a:r>
              <a:r>
                <a:rPr sz="850" spc="10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 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M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ask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26" name="object 32"/>
            <p:cNvSpPr txBox="1"/>
            <p:nvPr/>
          </p:nvSpPr>
          <p:spPr>
            <a:xfrm>
              <a:off x="6587319" y="3656921"/>
              <a:ext cx="332059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Regi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n</a:t>
              </a:r>
            </a:p>
          </p:txBody>
        </p:sp>
        <p:sp>
          <p:nvSpPr>
            <p:cNvPr id="27" name="object 38"/>
            <p:cNvSpPr txBox="1"/>
            <p:nvPr/>
          </p:nvSpPr>
          <p:spPr>
            <a:xfrm>
              <a:off x="8400872" y="3656921"/>
              <a:ext cx="586856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lang="en-US" sz="850" spc="45" dirty="0" err="1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Sofacy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28" name="object 39"/>
            <p:cNvSpPr txBox="1"/>
            <p:nvPr/>
          </p:nvSpPr>
          <p:spPr>
            <a:xfrm>
              <a:off x="8400872" y="4252357"/>
              <a:ext cx="542472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C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r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b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an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k</a:t>
              </a:r>
            </a:p>
          </p:txBody>
        </p:sp>
        <p:sp>
          <p:nvSpPr>
            <p:cNvPr id="29" name="object 40"/>
            <p:cNvSpPr txBox="1"/>
            <p:nvPr/>
          </p:nvSpPr>
          <p:spPr>
            <a:xfrm>
              <a:off x="8400872" y="4844425"/>
              <a:ext cx="441648" cy="2616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508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Deser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t 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F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l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c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on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s</a:t>
              </a:r>
            </a:p>
          </p:txBody>
        </p:sp>
        <p:sp>
          <p:nvSpPr>
            <p:cNvPr id="30" name="object 41"/>
            <p:cNvSpPr txBox="1"/>
            <p:nvPr/>
          </p:nvSpPr>
          <p:spPr>
            <a:xfrm>
              <a:off x="8400872" y="5548105"/>
              <a:ext cx="511239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E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q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uatio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n</a:t>
              </a:r>
            </a:p>
          </p:txBody>
        </p:sp>
        <p:sp>
          <p:nvSpPr>
            <p:cNvPr id="31" name="object 42"/>
            <p:cNvSpPr txBox="1"/>
            <p:nvPr/>
          </p:nvSpPr>
          <p:spPr>
            <a:xfrm>
              <a:off x="8400872" y="2370819"/>
              <a:ext cx="408771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N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iko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n</a:t>
              </a:r>
            </a:p>
          </p:txBody>
        </p:sp>
        <p:sp>
          <p:nvSpPr>
            <p:cNvPr id="32" name="object 43"/>
            <p:cNvSpPr txBox="1"/>
            <p:nvPr/>
          </p:nvSpPr>
          <p:spPr>
            <a:xfrm>
              <a:off x="8400872" y="3020801"/>
              <a:ext cx="469594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Hellsin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g</a:t>
              </a:r>
            </a:p>
          </p:txBody>
        </p:sp>
        <p:sp>
          <p:nvSpPr>
            <p:cNvPr id="33" name="object 27"/>
            <p:cNvSpPr txBox="1"/>
            <p:nvPr/>
          </p:nvSpPr>
          <p:spPr>
            <a:xfrm>
              <a:off x="4720618" y="2072507"/>
              <a:ext cx="518732" cy="13080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 err="1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TeamS</a:t>
              </a:r>
              <a:r>
                <a:rPr sz="850" spc="45" dirty="0" err="1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p</a:t>
              </a:r>
              <a:r>
                <a:rPr sz="850" dirty="0" err="1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y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34" name="object 27"/>
            <p:cNvSpPr txBox="1"/>
            <p:nvPr/>
          </p:nvSpPr>
          <p:spPr>
            <a:xfrm>
              <a:off x="8400872" y="1785874"/>
              <a:ext cx="511038" cy="13080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5080" algn="r"/>
              <a:r>
                <a:rPr sz="850" spc="50" dirty="0" err="1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Du</a:t>
              </a:r>
              <a:r>
                <a:rPr sz="850" spc="45" dirty="0" err="1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q</a:t>
              </a:r>
              <a:r>
                <a:rPr sz="850" dirty="0" err="1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u</a:t>
              </a:r>
              <a:r>
                <a:rPr sz="850" spc="10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 </a:t>
              </a:r>
              <a:r>
                <a:rPr sz="850" spc="50" dirty="0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2.</a:t>
              </a:r>
              <a:r>
                <a:rPr sz="850" dirty="0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0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35" name="object 10"/>
            <p:cNvSpPr txBox="1"/>
            <p:nvPr/>
          </p:nvSpPr>
          <p:spPr>
            <a:xfrm>
              <a:off x="8400872" y="6144315"/>
              <a:ext cx="700834" cy="13080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5080"/>
              <a:r>
                <a:rPr sz="850" spc="50" dirty="0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Anima</a:t>
              </a:r>
              <a:r>
                <a:rPr sz="850" dirty="0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l</a:t>
              </a:r>
              <a:r>
                <a:rPr sz="850" spc="100" dirty="0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 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Far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m</a:t>
              </a:r>
            </a:p>
          </p:txBody>
        </p:sp>
        <p:sp>
          <p:nvSpPr>
            <p:cNvPr id="36" name="object 10"/>
            <p:cNvSpPr txBox="1"/>
            <p:nvPr/>
          </p:nvSpPr>
          <p:spPr>
            <a:xfrm>
              <a:off x="4720618" y="5848465"/>
              <a:ext cx="472245" cy="13080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45" dirty="0" err="1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K</a:t>
              </a:r>
              <a:r>
                <a:rPr sz="850" spc="50" dirty="0" err="1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imsuk</a:t>
              </a:r>
              <a:r>
                <a:rPr sz="850" dirty="0" err="1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y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37" name="object 3"/>
            <p:cNvSpPr txBox="1"/>
            <p:nvPr/>
          </p:nvSpPr>
          <p:spPr>
            <a:xfrm>
              <a:off x="1397828" y="2597093"/>
              <a:ext cx="507326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Stuxne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t</a:t>
              </a:r>
            </a:p>
          </p:txBody>
        </p:sp>
        <p:sp>
          <p:nvSpPr>
            <p:cNvPr id="38" name="object 3"/>
            <p:cNvSpPr txBox="1"/>
            <p:nvPr/>
          </p:nvSpPr>
          <p:spPr>
            <a:xfrm>
              <a:off x="2974020" y="3949409"/>
              <a:ext cx="394470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lang="en-US" sz="850" spc="50" dirty="0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Flame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39" name="object 30"/>
            <p:cNvSpPr txBox="1"/>
            <p:nvPr/>
          </p:nvSpPr>
          <p:spPr>
            <a:xfrm>
              <a:off x="9598362" y="2071817"/>
              <a:ext cx="566034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D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rkh</a:t>
              </a:r>
              <a:r>
                <a:rPr sz="850" spc="45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o</a:t>
              </a:r>
              <a:r>
                <a:rPr sz="850" spc="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te</a:t>
              </a:r>
              <a:r>
                <a:rPr sz="850" dirty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l</a:t>
              </a:r>
            </a:p>
          </p:txBody>
        </p:sp>
        <p:sp>
          <p:nvSpPr>
            <p:cNvPr id="40" name="object 42"/>
            <p:cNvSpPr txBox="1"/>
            <p:nvPr/>
          </p:nvSpPr>
          <p:spPr>
            <a:xfrm>
              <a:off x="9598362" y="2620575"/>
              <a:ext cx="902712" cy="2616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lang="en-US" sz="850" spc="50" dirty="0" err="1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MsnMM</a:t>
              </a:r>
              <a:endParaRPr lang="en-US" sz="850" spc="50" dirty="0" smtClean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  <a:p>
              <a:pPr marL="12700"/>
              <a:r>
                <a:rPr lang="en-US" sz="850" spc="50" dirty="0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Campaigns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41" name="object 42"/>
            <p:cNvSpPr txBox="1"/>
            <p:nvPr/>
          </p:nvSpPr>
          <p:spPr>
            <a:xfrm>
              <a:off x="9598362" y="3333056"/>
              <a:ext cx="894366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lang="en-US" sz="850" spc="50" dirty="0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Satellite </a:t>
              </a:r>
              <a:r>
                <a:rPr lang="en-US" sz="850" spc="50" dirty="0" err="1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Turla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9598362" y="4573852"/>
              <a:ext cx="894366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lang="en-US" sz="850" spc="50" dirty="0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Wild Neutron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43" name="object 42"/>
            <p:cNvSpPr txBox="1"/>
            <p:nvPr/>
          </p:nvSpPr>
          <p:spPr>
            <a:xfrm>
              <a:off x="9598362" y="5210266"/>
              <a:ext cx="881022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lang="en-US" sz="850" spc="50" dirty="0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Blue Termite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44" name="object 42"/>
            <p:cNvSpPr txBox="1"/>
            <p:nvPr/>
          </p:nvSpPr>
          <p:spPr>
            <a:xfrm>
              <a:off x="9598362" y="5850856"/>
              <a:ext cx="881022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lang="en-US" sz="850" spc="50" dirty="0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Spring Dragon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45" name="object 42"/>
            <p:cNvSpPr txBox="1"/>
            <p:nvPr/>
          </p:nvSpPr>
          <p:spPr>
            <a:xfrm>
              <a:off x="11276086" y="3333057"/>
              <a:ext cx="408807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lang="en-US" sz="850" spc="50" dirty="0" err="1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Metel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  <p:sp>
          <p:nvSpPr>
            <p:cNvPr id="46" name="object 42"/>
            <p:cNvSpPr txBox="1"/>
            <p:nvPr/>
          </p:nvSpPr>
          <p:spPr>
            <a:xfrm>
              <a:off x="11276086" y="4573852"/>
              <a:ext cx="499154" cy="1308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lang="en-US" sz="850" spc="50" dirty="0" err="1" smtClean="0">
                  <a:solidFill>
                    <a:prstClr val="black"/>
                  </a:solidFill>
                  <a:latin typeface="Museo Sans Cyrl 500" pitchFamily="2" charset="0"/>
                  <a:cs typeface="MuseoSansCyrl-500"/>
                </a:rPr>
                <a:t>Adwind</a:t>
              </a:r>
              <a:endParaRPr sz="850" dirty="0">
                <a:solidFill>
                  <a:prstClr val="black"/>
                </a:solidFill>
                <a:latin typeface="Museo Sans Cyrl 500" pitchFamily="2" charset="0"/>
                <a:cs typeface="MuseoSansCyrl-500"/>
              </a:endParaRPr>
            </a:p>
          </p:txBody>
        </p:sp>
      </p:grpSp>
      <p:sp>
        <p:nvSpPr>
          <p:cNvPr id="47" name="Заголовок 46"/>
          <p:cNvSpPr>
            <a:spLocks noGrp="1"/>
          </p:cNvSpPr>
          <p:nvPr>
            <p:ph type="title"/>
          </p:nvPr>
        </p:nvSpPr>
        <p:spPr>
          <a:xfrm>
            <a:off x="409698" y="598953"/>
            <a:ext cx="11337391" cy="477054"/>
          </a:xfrm>
        </p:spPr>
        <p:txBody>
          <a:bodyPr/>
          <a:lstStyle/>
          <a:p>
            <a:r>
              <a:rPr lang="ru-RU" sz="3100" b="1" spc="75" dirty="0">
                <a:latin typeface="Arial" panose="020B0604020202020204" pitchFamily="34" charset="0"/>
                <a:cs typeface="Arial" panose="020B0604020202020204" pitchFamily="34" charset="0"/>
              </a:rPr>
              <a:t>НАШИ ИССЛЕДОВАНИЯ </a:t>
            </a:r>
            <a:endParaRPr lang="ru-RU" sz="3100" b="1" dirty="0"/>
          </a:p>
        </p:txBody>
      </p:sp>
      <p:sp>
        <p:nvSpPr>
          <p:cNvPr id="48" name="object 256"/>
          <p:cNvSpPr txBox="1"/>
          <p:nvPr/>
        </p:nvSpPr>
        <p:spPr>
          <a:xfrm>
            <a:off x="396080" y="1244777"/>
            <a:ext cx="5334001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2100" spc="-2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находим и пристально изучаем самые сложные в мире угрозы</a:t>
            </a: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904129"/>
              </p:ext>
            </p:extLst>
          </p:nvPr>
        </p:nvGraphicFramePr>
        <p:xfrm>
          <a:off x="609600" y="838200"/>
          <a:ext cx="11049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6754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012370"/>
              </p:ext>
            </p:extLst>
          </p:nvPr>
        </p:nvGraphicFramePr>
        <p:xfrm>
          <a:off x="609600" y="838200"/>
          <a:ext cx="112014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9663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8042551"/>
              </p:ext>
            </p:extLst>
          </p:nvPr>
        </p:nvGraphicFramePr>
        <p:xfrm>
          <a:off x="381000" y="838200"/>
          <a:ext cx="11430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7864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9154858" cy="6852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7086600" y="4572000"/>
            <a:ext cx="4878070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ts val="4200"/>
              </a:lnSpc>
            </a:pPr>
            <a:r>
              <a:rPr lang="ru-RU" sz="4200" b="1" spc="10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И СЕРВИСЫ «ЛАБОРАТОРИИ КАСПЕРСКОГО»</a:t>
            </a:r>
            <a:endParaRPr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786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83781" y="4376550"/>
            <a:ext cx="3832860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0" spc="265" dirty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sz="7000" spc="-320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7000" spc="-360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sz="7000" spc="-340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7000" spc="-345" dirty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0" spc="-170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sz="7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38899" y="5509136"/>
            <a:ext cx="5650230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0" spc="185" dirty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sz="7000" spc="-315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7000" spc="-245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7000" spc="-415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7000" spc="-415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0" spc="-245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sz="7000" spc="-415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7000" spc="-420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0" spc="-250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7000" spc="-245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sz="7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40726" y="4456653"/>
            <a:ext cx="1716662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900"/>
              </a:lnSpc>
            </a:pP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орпоративных клиентов по всему миру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23082" y="5761257"/>
            <a:ext cx="1883118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lang="ru-RU" sz="1600" spc="25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spc="2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ользователей наших технологий во всем мире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7304" y="1316410"/>
            <a:ext cx="11011604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100" spc="5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решения и сервисы доступны самому широкому кругу – от индивидуальных домашних пользователей до крупных предприятий, критически важных инфраструктурных объектов и правительственных организаций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05367" y="3155591"/>
            <a:ext cx="160841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ДОМАШНИЕ ПОЛЬЗОВАТЕЛИ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64014" y="3202515"/>
            <a:ext cx="2232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МИКРОБИЗНЕС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36590" y="3182205"/>
            <a:ext cx="296608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И </a:t>
            </a:r>
          </a:p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МАЛЫЙ БИЗНЕС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20772" y="3130879"/>
            <a:ext cx="148660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ПРЕДПРИЯТИЯ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7304" y="731244"/>
            <a:ext cx="11337391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90"/>
              </a:lnSpc>
            </a:pPr>
            <a:r>
              <a:rPr lang="ru-RU" sz="3100" spc="75" dirty="0" smtClean="0">
                <a:latin typeface="Arial" panose="020B0604020202020204" pitchFamily="34" charset="0"/>
                <a:cs typeface="Arial" panose="020B0604020202020204" pitchFamily="34" charset="0"/>
              </a:rPr>
              <a:t>НАШИ КЛИЕНТЫ</a:t>
            </a: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461213" y="2442138"/>
            <a:ext cx="656590" cy="644914"/>
            <a:chOff x="461213" y="2442138"/>
            <a:chExt cx="656590" cy="644914"/>
          </a:xfrm>
        </p:grpSpPr>
        <p:sp>
          <p:nvSpPr>
            <p:cNvPr id="38" name="object 38"/>
            <p:cNvSpPr/>
            <p:nvPr/>
          </p:nvSpPr>
          <p:spPr>
            <a:xfrm>
              <a:off x="828445" y="2442138"/>
              <a:ext cx="93345" cy="531495"/>
            </a:xfrm>
            <a:custGeom>
              <a:avLst/>
              <a:gdLst/>
              <a:ahLst/>
              <a:cxnLst/>
              <a:rect l="l" t="t" r="r" b="b"/>
              <a:pathLst>
                <a:path w="93344" h="531494">
                  <a:moveTo>
                    <a:pt x="92900" y="531304"/>
                  </a:moveTo>
                  <a:lnTo>
                    <a:pt x="0" y="531304"/>
                  </a:lnTo>
                  <a:lnTo>
                    <a:pt x="10071" y="0"/>
                  </a:lnTo>
                  <a:lnTo>
                    <a:pt x="82842" y="0"/>
                  </a:lnTo>
                  <a:lnTo>
                    <a:pt x="92900" y="531304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762000" y="2859277"/>
              <a:ext cx="328295" cy="179705"/>
            </a:xfrm>
            <a:custGeom>
              <a:avLst/>
              <a:gdLst/>
              <a:ahLst/>
              <a:cxnLst/>
              <a:rect l="l" t="t" r="r" b="b"/>
              <a:pathLst>
                <a:path w="328294" h="179705">
                  <a:moveTo>
                    <a:pt x="327977" y="179527"/>
                  </a:moveTo>
                  <a:lnTo>
                    <a:pt x="0" y="179527"/>
                  </a:lnTo>
                  <a:lnTo>
                    <a:pt x="0" y="0"/>
                  </a:lnTo>
                  <a:lnTo>
                    <a:pt x="327977" y="0"/>
                  </a:lnTo>
                  <a:lnTo>
                    <a:pt x="327977" y="1795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762000" y="2859277"/>
              <a:ext cx="328295" cy="179705"/>
            </a:xfrm>
            <a:custGeom>
              <a:avLst/>
              <a:gdLst/>
              <a:ahLst/>
              <a:cxnLst/>
              <a:rect l="l" t="t" r="r" b="b"/>
              <a:pathLst>
                <a:path w="328294" h="179705">
                  <a:moveTo>
                    <a:pt x="327977" y="179527"/>
                  </a:moveTo>
                  <a:lnTo>
                    <a:pt x="0" y="179527"/>
                  </a:lnTo>
                  <a:lnTo>
                    <a:pt x="0" y="0"/>
                  </a:lnTo>
                  <a:lnTo>
                    <a:pt x="327977" y="0"/>
                  </a:lnTo>
                  <a:lnTo>
                    <a:pt x="327977" y="179527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61213" y="3062801"/>
              <a:ext cx="656590" cy="0"/>
            </a:xfrm>
            <a:custGeom>
              <a:avLst/>
              <a:gdLst/>
              <a:ahLst/>
              <a:cxnLst/>
              <a:rect l="l" t="t" r="r" b="b"/>
              <a:pathLst>
                <a:path w="656590">
                  <a:moveTo>
                    <a:pt x="0" y="0"/>
                  </a:moveTo>
                  <a:lnTo>
                    <a:pt x="656501" y="0"/>
                  </a:lnTo>
                </a:path>
              </a:pathLst>
            </a:custGeom>
            <a:ln w="49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61213" y="3038792"/>
              <a:ext cx="656590" cy="48260"/>
            </a:xfrm>
            <a:custGeom>
              <a:avLst/>
              <a:gdLst/>
              <a:ahLst/>
              <a:cxnLst/>
              <a:rect l="l" t="t" r="r" b="b"/>
              <a:pathLst>
                <a:path w="656590" h="48260">
                  <a:moveTo>
                    <a:pt x="656501" y="48018"/>
                  </a:moveTo>
                  <a:lnTo>
                    <a:pt x="0" y="48018"/>
                  </a:lnTo>
                  <a:lnTo>
                    <a:pt x="0" y="0"/>
                  </a:lnTo>
                  <a:lnTo>
                    <a:pt x="656501" y="0"/>
                  </a:lnTo>
                  <a:lnTo>
                    <a:pt x="656501" y="48018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81959" y="2696288"/>
              <a:ext cx="335915" cy="342900"/>
            </a:xfrm>
            <a:custGeom>
              <a:avLst/>
              <a:gdLst/>
              <a:ahLst/>
              <a:cxnLst/>
              <a:rect l="l" t="t" r="r" b="b"/>
              <a:pathLst>
                <a:path w="335915" h="342900">
                  <a:moveTo>
                    <a:pt x="273888" y="0"/>
                  </a:moveTo>
                  <a:lnTo>
                    <a:pt x="61721" y="0"/>
                  </a:lnTo>
                  <a:lnTo>
                    <a:pt x="51306" y="133989"/>
                  </a:lnTo>
                  <a:lnTo>
                    <a:pt x="49885" y="146630"/>
                  </a:lnTo>
                  <a:lnTo>
                    <a:pt x="43689" y="184261"/>
                  </a:lnTo>
                  <a:lnTo>
                    <a:pt x="34620" y="221335"/>
                  </a:lnTo>
                  <a:lnTo>
                    <a:pt x="0" y="342519"/>
                  </a:lnTo>
                  <a:lnTo>
                    <a:pt x="335597" y="342519"/>
                  </a:lnTo>
                  <a:lnTo>
                    <a:pt x="298087" y="210728"/>
                  </a:lnTo>
                  <a:lnTo>
                    <a:pt x="289847" y="173477"/>
                  </a:lnTo>
                  <a:lnTo>
                    <a:pt x="284490" y="135713"/>
                  </a:lnTo>
                  <a:lnTo>
                    <a:pt x="283349" y="123037"/>
                  </a:lnTo>
                  <a:lnTo>
                    <a:pt x="273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481959" y="2696288"/>
              <a:ext cx="335915" cy="342900"/>
            </a:xfrm>
            <a:custGeom>
              <a:avLst/>
              <a:gdLst/>
              <a:ahLst/>
              <a:cxnLst/>
              <a:rect l="l" t="t" r="r" b="b"/>
              <a:pathLst>
                <a:path w="335915" h="342900">
                  <a:moveTo>
                    <a:pt x="273888" y="0"/>
                  </a:moveTo>
                  <a:lnTo>
                    <a:pt x="283349" y="123037"/>
                  </a:lnTo>
                  <a:lnTo>
                    <a:pt x="287739" y="160939"/>
                  </a:lnTo>
                  <a:lnTo>
                    <a:pt x="295021" y="198378"/>
                  </a:lnTo>
                  <a:lnTo>
                    <a:pt x="335597" y="342519"/>
                  </a:lnTo>
                  <a:lnTo>
                    <a:pt x="0" y="342519"/>
                  </a:lnTo>
                  <a:lnTo>
                    <a:pt x="34620" y="221335"/>
                  </a:lnTo>
                  <a:lnTo>
                    <a:pt x="43689" y="184261"/>
                  </a:lnTo>
                  <a:lnTo>
                    <a:pt x="49885" y="146630"/>
                  </a:lnTo>
                  <a:lnTo>
                    <a:pt x="61721" y="0"/>
                  </a:lnTo>
                  <a:lnTo>
                    <a:pt x="273888" y="0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879563" y="290041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0" y="16109"/>
                  </a:moveTo>
                  <a:lnTo>
                    <a:pt x="32219" y="16109"/>
                  </a:lnTo>
                </a:path>
              </a:pathLst>
            </a:custGeom>
            <a:ln w="33489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940409" y="290041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0" y="16109"/>
                  </a:moveTo>
                  <a:lnTo>
                    <a:pt x="32219" y="16109"/>
                  </a:lnTo>
                </a:path>
              </a:pathLst>
            </a:custGeom>
            <a:ln w="33489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001255" y="290041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0" y="16109"/>
                  </a:moveTo>
                  <a:lnTo>
                    <a:pt x="32232" y="16109"/>
                  </a:lnTo>
                </a:path>
              </a:pathLst>
            </a:custGeom>
            <a:ln w="33489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37517" y="2776481"/>
              <a:ext cx="220345" cy="0"/>
            </a:xfrm>
            <a:custGeom>
              <a:avLst/>
              <a:gdLst/>
              <a:ahLst/>
              <a:cxnLst/>
              <a:rect l="l" t="t" r="r" b="b"/>
              <a:pathLst>
                <a:path w="220345">
                  <a:moveTo>
                    <a:pt x="0" y="0"/>
                  </a:moveTo>
                  <a:lnTo>
                    <a:pt x="2200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37517" y="2776481"/>
              <a:ext cx="220345" cy="0"/>
            </a:xfrm>
            <a:custGeom>
              <a:avLst/>
              <a:gdLst/>
              <a:ahLst/>
              <a:cxnLst/>
              <a:rect l="l" t="t" r="r" b="b"/>
              <a:pathLst>
                <a:path w="220345">
                  <a:moveTo>
                    <a:pt x="0" y="0"/>
                  </a:moveTo>
                  <a:lnTo>
                    <a:pt x="220014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836959" y="2523778"/>
              <a:ext cx="74930" cy="0"/>
            </a:xfrm>
            <a:custGeom>
              <a:avLst/>
              <a:gdLst/>
              <a:ahLst/>
              <a:cxnLst/>
              <a:rect l="l" t="t" r="r" b="b"/>
              <a:pathLst>
                <a:path w="74930">
                  <a:moveTo>
                    <a:pt x="0" y="0"/>
                  </a:moveTo>
                  <a:lnTo>
                    <a:pt x="748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836959" y="2523778"/>
              <a:ext cx="74930" cy="0"/>
            </a:xfrm>
            <a:custGeom>
              <a:avLst/>
              <a:gdLst/>
              <a:ahLst/>
              <a:cxnLst/>
              <a:rect l="l" t="t" r="r" b="b"/>
              <a:pathLst>
                <a:path w="74930">
                  <a:moveTo>
                    <a:pt x="0" y="0"/>
                  </a:moveTo>
                  <a:lnTo>
                    <a:pt x="74828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836959" y="2605267"/>
              <a:ext cx="74930" cy="0"/>
            </a:xfrm>
            <a:custGeom>
              <a:avLst/>
              <a:gdLst/>
              <a:ahLst/>
              <a:cxnLst/>
              <a:rect l="l" t="t" r="r" b="b"/>
              <a:pathLst>
                <a:path w="74930">
                  <a:moveTo>
                    <a:pt x="0" y="0"/>
                  </a:moveTo>
                  <a:lnTo>
                    <a:pt x="748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836959" y="2605267"/>
              <a:ext cx="74930" cy="0"/>
            </a:xfrm>
            <a:custGeom>
              <a:avLst/>
              <a:gdLst/>
              <a:ahLst/>
              <a:cxnLst/>
              <a:rect l="l" t="t" r="r" b="b"/>
              <a:pathLst>
                <a:path w="74930">
                  <a:moveTo>
                    <a:pt x="0" y="0"/>
                  </a:moveTo>
                  <a:lnTo>
                    <a:pt x="74828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836959" y="2686757"/>
              <a:ext cx="74930" cy="0"/>
            </a:xfrm>
            <a:custGeom>
              <a:avLst/>
              <a:gdLst/>
              <a:ahLst/>
              <a:cxnLst/>
              <a:rect l="l" t="t" r="r" b="b"/>
              <a:pathLst>
                <a:path w="74930">
                  <a:moveTo>
                    <a:pt x="0" y="0"/>
                  </a:moveTo>
                  <a:lnTo>
                    <a:pt x="748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836959" y="2686757"/>
              <a:ext cx="74930" cy="0"/>
            </a:xfrm>
            <a:custGeom>
              <a:avLst/>
              <a:gdLst/>
              <a:ahLst/>
              <a:cxnLst/>
              <a:rect l="l" t="t" r="r" b="b"/>
              <a:pathLst>
                <a:path w="74930">
                  <a:moveTo>
                    <a:pt x="0" y="0"/>
                  </a:moveTo>
                  <a:lnTo>
                    <a:pt x="74828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4634068" y="2556771"/>
            <a:ext cx="1017268" cy="523157"/>
            <a:chOff x="3067806" y="2581490"/>
            <a:chExt cx="1017268" cy="523157"/>
          </a:xfrm>
        </p:grpSpPr>
        <p:sp>
          <p:nvSpPr>
            <p:cNvPr id="12" name="object 12"/>
            <p:cNvSpPr/>
            <p:nvPr/>
          </p:nvSpPr>
          <p:spPr>
            <a:xfrm>
              <a:off x="3067811" y="2581490"/>
              <a:ext cx="487680" cy="449580"/>
            </a:xfrm>
            <a:custGeom>
              <a:avLst/>
              <a:gdLst/>
              <a:ahLst/>
              <a:cxnLst/>
              <a:rect l="l" t="t" r="r" b="b"/>
              <a:pathLst>
                <a:path w="487679" h="449580">
                  <a:moveTo>
                    <a:pt x="487375" y="449503"/>
                  </a:moveTo>
                  <a:lnTo>
                    <a:pt x="0" y="449503"/>
                  </a:lnTo>
                  <a:lnTo>
                    <a:pt x="0" y="0"/>
                  </a:lnTo>
                  <a:lnTo>
                    <a:pt x="487375" y="0"/>
                  </a:lnTo>
                  <a:lnTo>
                    <a:pt x="487375" y="449503"/>
                  </a:lnTo>
                  <a:close/>
                </a:path>
              </a:pathLst>
            </a:custGeom>
            <a:ln w="25399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129622" y="2702610"/>
              <a:ext cx="360045" cy="328930"/>
            </a:xfrm>
            <a:custGeom>
              <a:avLst/>
              <a:gdLst/>
              <a:ahLst/>
              <a:cxnLst/>
              <a:rect l="l" t="t" r="r" b="b"/>
              <a:pathLst>
                <a:path w="360045" h="328930">
                  <a:moveTo>
                    <a:pt x="359867" y="328383"/>
                  </a:moveTo>
                  <a:lnTo>
                    <a:pt x="0" y="328383"/>
                  </a:lnTo>
                  <a:lnTo>
                    <a:pt x="0" y="0"/>
                  </a:lnTo>
                  <a:lnTo>
                    <a:pt x="359867" y="0"/>
                  </a:lnTo>
                  <a:lnTo>
                    <a:pt x="359867" y="328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129622" y="2702610"/>
              <a:ext cx="360045" cy="328930"/>
            </a:xfrm>
            <a:custGeom>
              <a:avLst/>
              <a:gdLst/>
              <a:ahLst/>
              <a:cxnLst/>
              <a:rect l="l" t="t" r="r" b="b"/>
              <a:pathLst>
                <a:path w="360045" h="328930">
                  <a:moveTo>
                    <a:pt x="359867" y="328383"/>
                  </a:moveTo>
                  <a:lnTo>
                    <a:pt x="0" y="328383"/>
                  </a:lnTo>
                  <a:lnTo>
                    <a:pt x="0" y="0"/>
                  </a:lnTo>
                  <a:lnTo>
                    <a:pt x="359867" y="0"/>
                  </a:lnTo>
                  <a:lnTo>
                    <a:pt x="359867" y="328383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067811" y="2638334"/>
              <a:ext cx="487680" cy="1270"/>
            </a:xfrm>
            <a:custGeom>
              <a:avLst/>
              <a:gdLst/>
              <a:ahLst/>
              <a:cxnLst/>
              <a:rect l="l" t="t" r="r" b="b"/>
              <a:pathLst>
                <a:path w="487679" h="1269">
                  <a:moveTo>
                    <a:pt x="0" y="1270"/>
                  </a:moveTo>
                  <a:lnTo>
                    <a:pt x="487362" y="1270"/>
                  </a:lnTo>
                  <a:lnTo>
                    <a:pt x="487362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067806" y="2626264"/>
              <a:ext cx="487680" cy="25400"/>
            </a:xfrm>
            <a:custGeom>
              <a:avLst/>
              <a:gdLst/>
              <a:ahLst/>
              <a:cxnLst/>
              <a:rect l="l" t="t" r="r" b="b"/>
              <a:pathLst>
                <a:path w="487679" h="25400">
                  <a:moveTo>
                    <a:pt x="0" y="25400"/>
                  </a:moveTo>
                  <a:lnTo>
                    <a:pt x="487375" y="25400"/>
                  </a:lnTo>
                  <a:lnTo>
                    <a:pt x="487375" y="0"/>
                  </a:lnTo>
                  <a:lnTo>
                    <a:pt x="0" y="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736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311499" y="2702598"/>
              <a:ext cx="0" cy="320675"/>
            </a:xfrm>
            <a:custGeom>
              <a:avLst/>
              <a:gdLst/>
              <a:ahLst/>
              <a:cxnLst/>
              <a:rect l="l" t="t" r="r" b="b"/>
              <a:pathLst>
                <a:path h="320675">
                  <a:moveTo>
                    <a:pt x="0" y="0"/>
                  </a:moveTo>
                  <a:lnTo>
                    <a:pt x="0" y="32024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311499" y="2702600"/>
              <a:ext cx="0" cy="320675"/>
            </a:xfrm>
            <a:custGeom>
              <a:avLst/>
              <a:gdLst/>
              <a:ahLst/>
              <a:cxnLst/>
              <a:rect l="l" t="t" r="r" b="b"/>
              <a:pathLst>
                <a:path h="320675">
                  <a:moveTo>
                    <a:pt x="0" y="0"/>
                  </a:moveTo>
                  <a:lnTo>
                    <a:pt x="0" y="92379"/>
                  </a:lnTo>
                  <a:lnTo>
                    <a:pt x="0" y="320243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134163" y="2774820"/>
              <a:ext cx="355600" cy="1270"/>
            </a:xfrm>
            <a:custGeom>
              <a:avLst/>
              <a:gdLst/>
              <a:ahLst/>
              <a:cxnLst/>
              <a:rect l="l" t="t" r="r" b="b"/>
              <a:pathLst>
                <a:path w="355600" h="1269">
                  <a:moveTo>
                    <a:pt x="0" y="1270"/>
                  </a:moveTo>
                  <a:lnTo>
                    <a:pt x="355320" y="1270"/>
                  </a:lnTo>
                  <a:lnTo>
                    <a:pt x="355320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134153" y="2762752"/>
              <a:ext cx="355600" cy="25400"/>
            </a:xfrm>
            <a:custGeom>
              <a:avLst/>
              <a:gdLst/>
              <a:ahLst/>
              <a:cxnLst/>
              <a:rect l="l" t="t" r="r" b="b"/>
              <a:pathLst>
                <a:path w="355600" h="25400">
                  <a:moveTo>
                    <a:pt x="0" y="25400"/>
                  </a:moveTo>
                  <a:lnTo>
                    <a:pt x="355333" y="25400"/>
                  </a:lnTo>
                  <a:lnTo>
                    <a:pt x="355333" y="0"/>
                  </a:lnTo>
                  <a:lnTo>
                    <a:pt x="0" y="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736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3383953" y="2840583"/>
              <a:ext cx="527050" cy="191135"/>
            </a:xfrm>
            <a:custGeom>
              <a:avLst/>
              <a:gdLst/>
              <a:ahLst/>
              <a:cxnLst/>
              <a:rect l="l" t="t" r="r" b="b"/>
              <a:pathLst>
                <a:path w="527050" h="191135">
                  <a:moveTo>
                    <a:pt x="526643" y="190715"/>
                  </a:moveTo>
                  <a:lnTo>
                    <a:pt x="0" y="190715"/>
                  </a:lnTo>
                  <a:lnTo>
                    <a:pt x="0" y="0"/>
                  </a:lnTo>
                  <a:lnTo>
                    <a:pt x="526643" y="0"/>
                  </a:lnTo>
                  <a:lnTo>
                    <a:pt x="526643" y="190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3383953" y="2840583"/>
              <a:ext cx="527050" cy="191135"/>
            </a:xfrm>
            <a:custGeom>
              <a:avLst/>
              <a:gdLst/>
              <a:ahLst/>
              <a:cxnLst/>
              <a:rect l="l" t="t" r="r" b="b"/>
              <a:pathLst>
                <a:path w="527050" h="191135">
                  <a:moveTo>
                    <a:pt x="526643" y="190715"/>
                  </a:moveTo>
                  <a:lnTo>
                    <a:pt x="0" y="190715"/>
                  </a:lnTo>
                  <a:lnTo>
                    <a:pt x="0" y="0"/>
                  </a:lnTo>
                  <a:lnTo>
                    <a:pt x="526643" y="0"/>
                  </a:lnTo>
                  <a:lnTo>
                    <a:pt x="526643" y="190715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3472581" y="2837234"/>
              <a:ext cx="0" cy="204470"/>
            </a:xfrm>
            <a:custGeom>
              <a:avLst/>
              <a:gdLst/>
              <a:ahLst/>
              <a:cxnLst/>
              <a:rect l="l" t="t" r="r" b="b"/>
              <a:pathLst>
                <a:path h="204469">
                  <a:moveTo>
                    <a:pt x="0" y="0"/>
                  </a:moveTo>
                  <a:lnTo>
                    <a:pt x="0" y="203949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3547578" y="2837234"/>
              <a:ext cx="0" cy="204470"/>
            </a:xfrm>
            <a:custGeom>
              <a:avLst/>
              <a:gdLst/>
              <a:ahLst/>
              <a:cxnLst/>
              <a:rect l="l" t="t" r="r" b="b"/>
              <a:pathLst>
                <a:path h="204469">
                  <a:moveTo>
                    <a:pt x="0" y="0"/>
                  </a:moveTo>
                  <a:lnTo>
                    <a:pt x="0" y="203949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622575" y="2837234"/>
              <a:ext cx="0" cy="204470"/>
            </a:xfrm>
            <a:custGeom>
              <a:avLst/>
              <a:gdLst/>
              <a:ahLst/>
              <a:cxnLst/>
              <a:rect l="l" t="t" r="r" b="b"/>
              <a:pathLst>
                <a:path h="204469">
                  <a:moveTo>
                    <a:pt x="0" y="0"/>
                  </a:moveTo>
                  <a:lnTo>
                    <a:pt x="0" y="203949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3697573" y="2837234"/>
              <a:ext cx="0" cy="204470"/>
            </a:xfrm>
            <a:custGeom>
              <a:avLst/>
              <a:gdLst/>
              <a:ahLst/>
              <a:cxnLst/>
              <a:rect l="l" t="t" r="r" b="b"/>
              <a:pathLst>
                <a:path h="204469">
                  <a:moveTo>
                    <a:pt x="0" y="0"/>
                  </a:moveTo>
                  <a:lnTo>
                    <a:pt x="0" y="203949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772569" y="2837234"/>
              <a:ext cx="0" cy="204470"/>
            </a:xfrm>
            <a:custGeom>
              <a:avLst/>
              <a:gdLst/>
              <a:ahLst/>
              <a:cxnLst/>
              <a:rect l="l" t="t" r="r" b="b"/>
              <a:pathLst>
                <a:path h="204469">
                  <a:moveTo>
                    <a:pt x="0" y="0"/>
                  </a:moveTo>
                  <a:lnTo>
                    <a:pt x="0" y="203949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3847566" y="2837234"/>
              <a:ext cx="0" cy="204470"/>
            </a:xfrm>
            <a:custGeom>
              <a:avLst/>
              <a:gdLst/>
              <a:ahLst/>
              <a:cxnLst/>
              <a:rect l="l" t="t" r="r" b="b"/>
              <a:pathLst>
                <a:path h="204469">
                  <a:moveTo>
                    <a:pt x="0" y="0"/>
                  </a:moveTo>
                  <a:lnTo>
                    <a:pt x="0" y="203949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3373362" y="3077114"/>
              <a:ext cx="598805" cy="0"/>
            </a:xfrm>
            <a:custGeom>
              <a:avLst/>
              <a:gdLst/>
              <a:ahLst/>
              <a:cxnLst/>
              <a:rect l="l" t="t" r="r" b="b"/>
              <a:pathLst>
                <a:path w="598804">
                  <a:moveTo>
                    <a:pt x="0" y="0"/>
                  </a:moveTo>
                  <a:lnTo>
                    <a:pt x="598551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3954264" y="2906892"/>
              <a:ext cx="130810" cy="159385"/>
            </a:xfrm>
            <a:custGeom>
              <a:avLst/>
              <a:gdLst/>
              <a:ahLst/>
              <a:cxnLst/>
              <a:rect l="l" t="t" r="r" b="b"/>
              <a:pathLst>
                <a:path w="130810" h="159385">
                  <a:moveTo>
                    <a:pt x="0" y="0"/>
                  </a:moveTo>
                  <a:lnTo>
                    <a:pt x="0" y="159334"/>
                  </a:lnTo>
                  <a:lnTo>
                    <a:pt x="130365" y="159334"/>
                  </a:lnTo>
                  <a:lnTo>
                    <a:pt x="130365" y="91046"/>
                  </a:lnTo>
                  <a:lnTo>
                    <a:pt x="85839" y="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3998577" y="2907134"/>
              <a:ext cx="80010" cy="90805"/>
            </a:xfrm>
            <a:custGeom>
              <a:avLst/>
              <a:gdLst/>
              <a:ahLst/>
              <a:cxnLst/>
              <a:rect l="l" t="t" r="r" b="b"/>
              <a:pathLst>
                <a:path w="80010" h="90805">
                  <a:moveTo>
                    <a:pt x="0" y="0"/>
                  </a:moveTo>
                  <a:lnTo>
                    <a:pt x="0" y="90601"/>
                  </a:lnTo>
                  <a:lnTo>
                    <a:pt x="79997" y="90601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3421770" y="3036697"/>
              <a:ext cx="69850" cy="67945"/>
            </a:xfrm>
            <a:custGeom>
              <a:avLst/>
              <a:gdLst/>
              <a:ahLst/>
              <a:cxnLst/>
              <a:rect l="l" t="t" r="r" b="b"/>
              <a:pathLst>
                <a:path w="69850" h="67944">
                  <a:moveTo>
                    <a:pt x="25254" y="0"/>
                  </a:moveTo>
                  <a:lnTo>
                    <a:pt x="14547" y="5206"/>
                  </a:lnTo>
                  <a:lnTo>
                    <a:pt x="6238" y="14592"/>
                  </a:lnTo>
                  <a:lnTo>
                    <a:pt x="1123" y="28079"/>
                  </a:lnTo>
                  <a:lnTo>
                    <a:pt x="0" y="45583"/>
                  </a:lnTo>
                  <a:lnTo>
                    <a:pt x="5775" y="55422"/>
                  </a:lnTo>
                  <a:lnTo>
                    <a:pt x="15621" y="62892"/>
                  </a:lnTo>
                  <a:lnTo>
                    <a:pt x="29623" y="67246"/>
                  </a:lnTo>
                  <a:lnTo>
                    <a:pt x="47861" y="67738"/>
                  </a:lnTo>
                  <a:lnTo>
                    <a:pt x="59296" y="60057"/>
                  </a:lnTo>
                  <a:lnTo>
                    <a:pt x="67016" y="48648"/>
                  </a:lnTo>
                  <a:lnTo>
                    <a:pt x="69849" y="34674"/>
                  </a:lnTo>
                  <a:lnTo>
                    <a:pt x="69133" y="27615"/>
                  </a:lnTo>
                  <a:lnTo>
                    <a:pt x="64357" y="16261"/>
                  </a:lnTo>
                  <a:lnTo>
                    <a:pt x="55296" y="7306"/>
                  </a:lnTo>
                  <a:lnTo>
                    <a:pt x="42185" y="1602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3421770" y="3036697"/>
              <a:ext cx="69850" cy="67945"/>
            </a:xfrm>
            <a:custGeom>
              <a:avLst/>
              <a:gdLst/>
              <a:ahLst/>
              <a:cxnLst/>
              <a:rect l="l" t="t" r="r" b="b"/>
              <a:pathLst>
                <a:path w="69850" h="67944">
                  <a:moveTo>
                    <a:pt x="69849" y="34674"/>
                  </a:moveTo>
                  <a:lnTo>
                    <a:pt x="67016" y="48648"/>
                  </a:lnTo>
                  <a:lnTo>
                    <a:pt x="59296" y="60057"/>
                  </a:lnTo>
                  <a:lnTo>
                    <a:pt x="47861" y="67738"/>
                  </a:lnTo>
                  <a:lnTo>
                    <a:pt x="29623" y="67246"/>
                  </a:lnTo>
                  <a:lnTo>
                    <a:pt x="15621" y="62892"/>
                  </a:lnTo>
                  <a:lnTo>
                    <a:pt x="5775" y="55422"/>
                  </a:lnTo>
                  <a:lnTo>
                    <a:pt x="0" y="45583"/>
                  </a:lnTo>
                  <a:lnTo>
                    <a:pt x="1123" y="28079"/>
                  </a:lnTo>
                  <a:lnTo>
                    <a:pt x="6238" y="14592"/>
                  </a:lnTo>
                  <a:lnTo>
                    <a:pt x="14547" y="5206"/>
                  </a:lnTo>
                  <a:lnTo>
                    <a:pt x="25254" y="0"/>
                  </a:lnTo>
                  <a:lnTo>
                    <a:pt x="42185" y="1602"/>
                  </a:lnTo>
                  <a:lnTo>
                    <a:pt x="55296" y="7306"/>
                  </a:lnTo>
                  <a:lnTo>
                    <a:pt x="64357" y="16261"/>
                  </a:lnTo>
                  <a:lnTo>
                    <a:pt x="69133" y="27615"/>
                  </a:lnTo>
                  <a:lnTo>
                    <a:pt x="69849" y="34674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3493413" y="3036702"/>
              <a:ext cx="69850" cy="67945"/>
            </a:xfrm>
            <a:custGeom>
              <a:avLst/>
              <a:gdLst/>
              <a:ahLst/>
              <a:cxnLst/>
              <a:rect l="l" t="t" r="r" b="b"/>
              <a:pathLst>
                <a:path w="69850" h="67944">
                  <a:moveTo>
                    <a:pt x="25249" y="0"/>
                  </a:moveTo>
                  <a:lnTo>
                    <a:pt x="14549" y="5210"/>
                  </a:lnTo>
                  <a:lnTo>
                    <a:pt x="6239" y="14599"/>
                  </a:lnTo>
                  <a:lnTo>
                    <a:pt x="1122" y="28086"/>
                  </a:lnTo>
                  <a:lnTo>
                    <a:pt x="0" y="45591"/>
                  </a:lnTo>
                  <a:lnTo>
                    <a:pt x="5786" y="55425"/>
                  </a:lnTo>
                  <a:lnTo>
                    <a:pt x="15642" y="62891"/>
                  </a:lnTo>
                  <a:lnTo>
                    <a:pt x="29646" y="67242"/>
                  </a:lnTo>
                  <a:lnTo>
                    <a:pt x="47877" y="67733"/>
                  </a:lnTo>
                  <a:lnTo>
                    <a:pt x="59310" y="60053"/>
                  </a:lnTo>
                  <a:lnTo>
                    <a:pt x="67024" y="48643"/>
                  </a:lnTo>
                  <a:lnTo>
                    <a:pt x="69854" y="34669"/>
                  </a:lnTo>
                  <a:lnTo>
                    <a:pt x="69137" y="27601"/>
                  </a:lnTo>
                  <a:lnTo>
                    <a:pt x="64363" y="16251"/>
                  </a:lnTo>
                  <a:lnTo>
                    <a:pt x="55306" y="7299"/>
                  </a:lnTo>
                  <a:lnTo>
                    <a:pt x="42192" y="1598"/>
                  </a:lnTo>
                  <a:lnTo>
                    <a:pt x="252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3493413" y="3036702"/>
              <a:ext cx="69850" cy="67945"/>
            </a:xfrm>
            <a:custGeom>
              <a:avLst/>
              <a:gdLst/>
              <a:ahLst/>
              <a:cxnLst/>
              <a:rect l="l" t="t" r="r" b="b"/>
              <a:pathLst>
                <a:path w="69850" h="67944">
                  <a:moveTo>
                    <a:pt x="69854" y="34669"/>
                  </a:moveTo>
                  <a:lnTo>
                    <a:pt x="67024" y="48643"/>
                  </a:lnTo>
                  <a:lnTo>
                    <a:pt x="59310" y="60053"/>
                  </a:lnTo>
                  <a:lnTo>
                    <a:pt x="47877" y="67733"/>
                  </a:lnTo>
                  <a:lnTo>
                    <a:pt x="29646" y="67242"/>
                  </a:lnTo>
                  <a:lnTo>
                    <a:pt x="15642" y="62891"/>
                  </a:lnTo>
                  <a:lnTo>
                    <a:pt x="5786" y="55425"/>
                  </a:lnTo>
                  <a:lnTo>
                    <a:pt x="0" y="45591"/>
                  </a:lnTo>
                  <a:lnTo>
                    <a:pt x="1122" y="28086"/>
                  </a:lnTo>
                  <a:lnTo>
                    <a:pt x="6239" y="14599"/>
                  </a:lnTo>
                  <a:lnTo>
                    <a:pt x="14549" y="5210"/>
                  </a:lnTo>
                  <a:lnTo>
                    <a:pt x="25249" y="0"/>
                  </a:lnTo>
                  <a:lnTo>
                    <a:pt x="42192" y="1598"/>
                  </a:lnTo>
                  <a:lnTo>
                    <a:pt x="55306" y="7299"/>
                  </a:lnTo>
                  <a:lnTo>
                    <a:pt x="64363" y="16251"/>
                  </a:lnTo>
                  <a:lnTo>
                    <a:pt x="69137" y="27601"/>
                  </a:lnTo>
                  <a:lnTo>
                    <a:pt x="69854" y="34669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3937870" y="3036699"/>
              <a:ext cx="69850" cy="67945"/>
            </a:xfrm>
            <a:custGeom>
              <a:avLst/>
              <a:gdLst/>
              <a:ahLst/>
              <a:cxnLst/>
              <a:rect l="l" t="t" r="r" b="b"/>
              <a:pathLst>
                <a:path w="69850" h="67944">
                  <a:moveTo>
                    <a:pt x="25254" y="0"/>
                  </a:moveTo>
                  <a:lnTo>
                    <a:pt x="14548" y="5208"/>
                  </a:lnTo>
                  <a:lnTo>
                    <a:pt x="6238" y="14595"/>
                  </a:lnTo>
                  <a:lnTo>
                    <a:pt x="1122" y="28081"/>
                  </a:lnTo>
                  <a:lnTo>
                    <a:pt x="0" y="45585"/>
                  </a:lnTo>
                  <a:lnTo>
                    <a:pt x="5778" y="55422"/>
                  </a:lnTo>
                  <a:lnTo>
                    <a:pt x="15628" y="62891"/>
                  </a:lnTo>
                  <a:lnTo>
                    <a:pt x="29630" y="67244"/>
                  </a:lnTo>
                  <a:lnTo>
                    <a:pt x="47866" y="67735"/>
                  </a:lnTo>
                  <a:lnTo>
                    <a:pt x="59301" y="60055"/>
                  </a:lnTo>
                  <a:lnTo>
                    <a:pt x="67024" y="48645"/>
                  </a:lnTo>
                  <a:lnTo>
                    <a:pt x="69859" y="34671"/>
                  </a:lnTo>
                  <a:lnTo>
                    <a:pt x="69141" y="27604"/>
                  </a:lnTo>
                  <a:lnTo>
                    <a:pt x="64360" y="16254"/>
                  </a:lnTo>
                  <a:lnTo>
                    <a:pt x="55296" y="7301"/>
                  </a:lnTo>
                  <a:lnTo>
                    <a:pt x="42182" y="1600"/>
                  </a:lnTo>
                  <a:lnTo>
                    <a:pt x="252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3937870" y="3036699"/>
              <a:ext cx="69850" cy="67945"/>
            </a:xfrm>
            <a:custGeom>
              <a:avLst/>
              <a:gdLst/>
              <a:ahLst/>
              <a:cxnLst/>
              <a:rect l="l" t="t" r="r" b="b"/>
              <a:pathLst>
                <a:path w="69850" h="67944">
                  <a:moveTo>
                    <a:pt x="69859" y="34671"/>
                  </a:moveTo>
                  <a:lnTo>
                    <a:pt x="67024" y="48645"/>
                  </a:lnTo>
                  <a:lnTo>
                    <a:pt x="59301" y="60055"/>
                  </a:lnTo>
                  <a:lnTo>
                    <a:pt x="47866" y="67735"/>
                  </a:lnTo>
                  <a:lnTo>
                    <a:pt x="29630" y="67244"/>
                  </a:lnTo>
                  <a:lnTo>
                    <a:pt x="15628" y="62891"/>
                  </a:lnTo>
                  <a:lnTo>
                    <a:pt x="5778" y="55422"/>
                  </a:lnTo>
                  <a:lnTo>
                    <a:pt x="0" y="45585"/>
                  </a:lnTo>
                  <a:lnTo>
                    <a:pt x="1122" y="28081"/>
                  </a:lnTo>
                  <a:lnTo>
                    <a:pt x="6238" y="14595"/>
                  </a:lnTo>
                  <a:lnTo>
                    <a:pt x="14548" y="5208"/>
                  </a:lnTo>
                  <a:lnTo>
                    <a:pt x="25254" y="0"/>
                  </a:lnTo>
                  <a:lnTo>
                    <a:pt x="42182" y="1600"/>
                  </a:lnTo>
                  <a:lnTo>
                    <a:pt x="55296" y="7301"/>
                  </a:lnTo>
                  <a:lnTo>
                    <a:pt x="64360" y="16254"/>
                  </a:lnTo>
                  <a:lnTo>
                    <a:pt x="69141" y="27604"/>
                  </a:lnTo>
                  <a:lnTo>
                    <a:pt x="69859" y="34671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9556411" y="2571367"/>
            <a:ext cx="923984" cy="437673"/>
            <a:chOff x="10042081" y="2644515"/>
            <a:chExt cx="923984" cy="437673"/>
          </a:xfrm>
        </p:grpSpPr>
        <p:sp>
          <p:nvSpPr>
            <p:cNvPr id="73" name="object 73"/>
            <p:cNvSpPr/>
            <p:nvPr/>
          </p:nvSpPr>
          <p:spPr>
            <a:xfrm>
              <a:off x="10510712" y="2646368"/>
              <a:ext cx="182880" cy="182880"/>
            </a:xfrm>
            <a:custGeom>
              <a:avLst/>
              <a:gdLst/>
              <a:ahLst/>
              <a:cxnLst/>
              <a:rect l="l" t="t" r="r" b="b"/>
              <a:pathLst>
                <a:path w="182879" h="182880">
                  <a:moveTo>
                    <a:pt x="0" y="0"/>
                  </a:moveTo>
                  <a:lnTo>
                    <a:pt x="182460" y="182448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10650946" y="2646368"/>
              <a:ext cx="182880" cy="182880"/>
            </a:xfrm>
            <a:custGeom>
              <a:avLst/>
              <a:gdLst/>
              <a:ahLst/>
              <a:cxnLst/>
              <a:rect l="l" t="t" r="r" b="b"/>
              <a:pathLst>
                <a:path w="182879" h="182880">
                  <a:moveTo>
                    <a:pt x="0" y="0"/>
                  </a:moveTo>
                  <a:lnTo>
                    <a:pt x="182448" y="182448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10567606" y="2828823"/>
              <a:ext cx="347980" cy="253365"/>
            </a:xfrm>
            <a:custGeom>
              <a:avLst/>
              <a:gdLst/>
              <a:ahLst/>
              <a:cxnLst/>
              <a:rect l="l" t="t" r="r" b="b"/>
              <a:pathLst>
                <a:path w="347979" h="253364">
                  <a:moveTo>
                    <a:pt x="0" y="252996"/>
                  </a:moveTo>
                  <a:lnTo>
                    <a:pt x="347662" y="252996"/>
                  </a:lnTo>
                  <a:lnTo>
                    <a:pt x="347662" y="0"/>
                  </a:lnTo>
                  <a:lnTo>
                    <a:pt x="0" y="0"/>
                  </a:lnTo>
                  <a:lnTo>
                    <a:pt x="0" y="252996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10175490" y="2644515"/>
              <a:ext cx="790575" cy="437515"/>
            </a:xfrm>
            <a:custGeom>
              <a:avLst/>
              <a:gdLst/>
              <a:ahLst/>
              <a:cxnLst/>
              <a:rect l="l" t="t" r="r" b="b"/>
              <a:pathLst>
                <a:path w="790575" h="437514">
                  <a:moveTo>
                    <a:pt x="392112" y="437299"/>
                  </a:moveTo>
                  <a:lnTo>
                    <a:pt x="0" y="437299"/>
                  </a:lnTo>
                  <a:lnTo>
                    <a:pt x="0" y="1854"/>
                  </a:lnTo>
                  <a:lnTo>
                    <a:pt x="0" y="787"/>
                  </a:lnTo>
                  <a:lnTo>
                    <a:pt x="203200" y="787"/>
                  </a:lnTo>
                  <a:lnTo>
                    <a:pt x="386067" y="183667"/>
                  </a:lnTo>
                  <a:lnTo>
                    <a:pt x="790575" y="183667"/>
                  </a:lnTo>
                  <a:lnTo>
                    <a:pt x="606920" y="0"/>
                  </a:lnTo>
                  <a:lnTo>
                    <a:pt x="179895" y="787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10626343" y="2907245"/>
              <a:ext cx="82550" cy="111125"/>
            </a:xfrm>
            <a:custGeom>
              <a:avLst/>
              <a:gdLst/>
              <a:ahLst/>
              <a:cxnLst/>
              <a:rect l="l" t="t" r="r" b="b"/>
              <a:pathLst>
                <a:path w="82550" h="111125">
                  <a:moveTo>
                    <a:pt x="82550" y="111125"/>
                  </a:moveTo>
                  <a:lnTo>
                    <a:pt x="0" y="111125"/>
                  </a:lnTo>
                  <a:lnTo>
                    <a:pt x="0" y="0"/>
                  </a:lnTo>
                  <a:lnTo>
                    <a:pt x="82550" y="0"/>
                  </a:lnTo>
                  <a:lnTo>
                    <a:pt x="82550" y="111125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10766043" y="2907245"/>
              <a:ext cx="82550" cy="111125"/>
            </a:xfrm>
            <a:custGeom>
              <a:avLst/>
              <a:gdLst/>
              <a:ahLst/>
              <a:cxnLst/>
              <a:rect l="l" t="t" r="r" b="b"/>
              <a:pathLst>
                <a:path w="82550" h="111125">
                  <a:moveTo>
                    <a:pt x="82550" y="111125"/>
                  </a:moveTo>
                  <a:lnTo>
                    <a:pt x="0" y="111125"/>
                  </a:lnTo>
                  <a:lnTo>
                    <a:pt x="0" y="0"/>
                  </a:lnTo>
                  <a:lnTo>
                    <a:pt x="82550" y="0"/>
                  </a:lnTo>
                  <a:lnTo>
                    <a:pt x="82550" y="111125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10667615" y="2913595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0"/>
                  </a:moveTo>
                  <a:lnTo>
                    <a:pt x="0" y="104775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10807315" y="2913595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0"/>
                  </a:moveTo>
                  <a:lnTo>
                    <a:pt x="0" y="104775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10042081" y="2835256"/>
              <a:ext cx="401955" cy="62865"/>
            </a:xfrm>
            <a:custGeom>
              <a:avLst/>
              <a:gdLst/>
              <a:ahLst/>
              <a:cxnLst/>
              <a:rect l="l" t="t" r="r" b="b"/>
              <a:pathLst>
                <a:path w="401954" h="62864">
                  <a:moveTo>
                    <a:pt x="125539" y="0"/>
                  </a:moveTo>
                  <a:lnTo>
                    <a:pt x="0" y="62763"/>
                  </a:lnTo>
                  <a:lnTo>
                    <a:pt x="276491" y="62763"/>
                  </a:lnTo>
                  <a:lnTo>
                    <a:pt x="401497" y="266"/>
                  </a:lnTo>
                  <a:lnTo>
                    <a:pt x="1255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10042081" y="2835256"/>
              <a:ext cx="401955" cy="62865"/>
            </a:xfrm>
            <a:custGeom>
              <a:avLst/>
              <a:gdLst/>
              <a:ahLst/>
              <a:cxnLst/>
              <a:rect l="l" t="t" r="r" b="b"/>
              <a:pathLst>
                <a:path w="401954" h="62864">
                  <a:moveTo>
                    <a:pt x="401497" y="266"/>
                  </a:moveTo>
                  <a:lnTo>
                    <a:pt x="276491" y="62763"/>
                  </a:lnTo>
                  <a:lnTo>
                    <a:pt x="0" y="62763"/>
                  </a:lnTo>
                  <a:lnTo>
                    <a:pt x="125539" y="0"/>
                  </a:lnTo>
                  <a:lnTo>
                    <a:pt x="401497" y="266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0078656" y="2898025"/>
              <a:ext cx="241300" cy="184150"/>
            </a:xfrm>
            <a:custGeom>
              <a:avLst/>
              <a:gdLst/>
              <a:ahLst/>
              <a:cxnLst/>
              <a:rect l="l" t="t" r="r" b="b"/>
              <a:pathLst>
                <a:path w="241300" h="184150">
                  <a:moveTo>
                    <a:pt x="241300" y="183794"/>
                  </a:moveTo>
                  <a:lnTo>
                    <a:pt x="0" y="183794"/>
                  </a:lnTo>
                  <a:lnTo>
                    <a:pt x="0" y="0"/>
                  </a:lnTo>
                  <a:lnTo>
                    <a:pt x="241300" y="0"/>
                  </a:lnTo>
                  <a:lnTo>
                    <a:pt x="241300" y="183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10078656" y="2898025"/>
              <a:ext cx="241300" cy="184150"/>
            </a:xfrm>
            <a:custGeom>
              <a:avLst/>
              <a:gdLst/>
              <a:ahLst/>
              <a:cxnLst/>
              <a:rect l="l" t="t" r="r" b="b"/>
              <a:pathLst>
                <a:path w="241300" h="184150">
                  <a:moveTo>
                    <a:pt x="241300" y="183794"/>
                  </a:moveTo>
                  <a:lnTo>
                    <a:pt x="0" y="183794"/>
                  </a:lnTo>
                  <a:lnTo>
                    <a:pt x="0" y="0"/>
                  </a:lnTo>
                  <a:lnTo>
                    <a:pt x="241300" y="0"/>
                  </a:lnTo>
                  <a:lnTo>
                    <a:pt x="241300" y="183794"/>
                  </a:lnTo>
                  <a:close/>
                </a:path>
              </a:pathLst>
            </a:custGeom>
            <a:ln w="25399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10181845" y="2828818"/>
              <a:ext cx="262255" cy="253365"/>
            </a:xfrm>
            <a:custGeom>
              <a:avLst/>
              <a:gdLst/>
              <a:ahLst/>
              <a:cxnLst/>
              <a:rect l="l" t="t" r="r" b="b"/>
              <a:pathLst>
                <a:path w="262254" h="253364">
                  <a:moveTo>
                    <a:pt x="261734" y="252996"/>
                  </a:moveTo>
                  <a:lnTo>
                    <a:pt x="261734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10221531" y="2737599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0" y="0"/>
                  </a:moveTo>
                  <a:lnTo>
                    <a:pt x="138112" y="0"/>
                  </a:lnTo>
                </a:path>
              </a:pathLst>
            </a:custGeom>
            <a:ln w="584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10221531" y="2709024"/>
              <a:ext cx="138430" cy="57150"/>
            </a:xfrm>
            <a:custGeom>
              <a:avLst/>
              <a:gdLst/>
              <a:ahLst/>
              <a:cxnLst/>
              <a:rect l="l" t="t" r="r" b="b"/>
              <a:pathLst>
                <a:path w="138429" h="57150">
                  <a:moveTo>
                    <a:pt x="138112" y="57150"/>
                  </a:moveTo>
                  <a:lnTo>
                    <a:pt x="0" y="57150"/>
                  </a:lnTo>
                  <a:lnTo>
                    <a:pt x="0" y="0"/>
                  </a:lnTo>
                  <a:lnTo>
                    <a:pt x="138112" y="0"/>
                  </a:lnTo>
                  <a:lnTo>
                    <a:pt x="138112" y="57150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10151681" y="2945345"/>
              <a:ext cx="84455" cy="136525"/>
            </a:xfrm>
            <a:custGeom>
              <a:avLst/>
              <a:gdLst/>
              <a:ahLst/>
              <a:cxnLst/>
              <a:rect l="l" t="t" r="r" b="b"/>
              <a:pathLst>
                <a:path w="84454" h="136525">
                  <a:moveTo>
                    <a:pt x="84137" y="136474"/>
                  </a:moveTo>
                  <a:lnTo>
                    <a:pt x="0" y="136474"/>
                  </a:lnTo>
                  <a:lnTo>
                    <a:pt x="0" y="0"/>
                  </a:lnTo>
                  <a:lnTo>
                    <a:pt x="84137" y="0"/>
                  </a:lnTo>
                  <a:lnTo>
                    <a:pt x="84137" y="136474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10326303" y="2965983"/>
              <a:ext cx="111125" cy="0"/>
            </a:xfrm>
            <a:custGeom>
              <a:avLst/>
              <a:gdLst/>
              <a:ahLst/>
              <a:cxnLst/>
              <a:rect l="l" t="t" r="r" b="b"/>
              <a:pathLst>
                <a:path w="111125">
                  <a:moveTo>
                    <a:pt x="0" y="0"/>
                  </a:moveTo>
                  <a:lnTo>
                    <a:pt x="111125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10326303" y="3018370"/>
              <a:ext cx="111125" cy="0"/>
            </a:xfrm>
            <a:custGeom>
              <a:avLst/>
              <a:gdLst/>
              <a:ahLst/>
              <a:cxnLst/>
              <a:rect l="l" t="t" r="r" b="b"/>
              <a:pathLst>
                <a:path w="111125">
                  <a:moveTo>
                    <a:pt x="0" y="0"/>
                  </a:moveTo>
                  <a:lnTo>
                    <a:pt x="111125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7134122" y="2654321"/>
            <a:ext cx="976078" cy="426834"/>
            <a:chOff x="6881259" y="2657716"/>
            <a:chExt cx="976078" cy="426834"/>
          </a:xfrm>
        </p:grpSpPr>
        <p:sp>
          <p:nvSpPr>
            <p:cNvPr id="21" name="object 21"/>
            <p:cNvSpPr/>
            <p:nvPr/>
          </p:nvSpPr>
          <p:spPr>
            <a:xfrm>
              <a:off x="6944414" y="2795953"/>
              <a:ext cx="73660" cy="104775"/>
            </a:xfrm>
            <a:custGeom>
              <a:avLst/>
              <a:gdLst/>
              <a:ahLst/>
              <a:cxnLst/>
              <a:rect l="l" t="t" r="r" b="b"/>
              <a:pathLst>
                <a:path w="73659" h="104775">
                  <a:moveTo>
                    <a:pt x="63195" y="73545"/>
                  </a:moveTo>
                  <a:lnTo>
                    <a:pt x="60013" y="87374"/>
                  </a:lnTo>
                  <a:lnTo>
                    <a:pt x="51468" y="98109"/>
                  </a:lnTo>
                  <a:lnTo>
                    <a:pt x="39058" y="104256"/>
                  </a:lnTo>
                  <a:lnTo>
                    <a:pt x="22447" y="102285"/>
                  </a:lnTo>
                  <a:lnTo>
                    <a:pt x="10188" y="95777"/>
                  </a:lnTo>
                  <a:lnTo>
                    <a:pt x="2600" y="85832"/>
                  </a:lnTo>
                  <a:lnTo>
                    <a:pt x="0" y="73547"/>
                  </a:lnTo>
                  <a:lnTo>
                    <a:pt x="73583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010193" y="2797172"/>
              <a:ext cx="69850" cy="103505"/>
            </a:xfrm>
            <a:custGeom>
              <a:avLst/>
              <a:gdLst/>
              <a:ahLst/>
              <a:cxnLst/>
              <a:rect l="l" t="t" r="r" b="b"/>
              <a:pathLst>
                <a:path w="69850" h="103505">
                  <a:moveTo>
                    <a:pt x="60567" y="72326"/>
                  </a:moveTo>
                  <a:lnTo>
                    <a:pt x="57390" y="86155"/>
                  </a:lnTo>
                  <a:lnTo>
                    <a:pt x="48851" y="96890"/>
                  </a:lnTo>
                  <a:lnTo>
                    <a:pt x="36439" y="103036"/>
                  </a:lnTo>
                  <a:lnTo>
                    <a:pt x="19827" y="101064"/>
                  </a:lnTo>
                  <a:lnTo>
                    <a:pt x="7576" y="94551"/>
                  </a:lnTo>
                  <a:lnTo>
                    <a:pt x="0" y="84597"/>
                  </a:lnTo>
                  <a:lnTo>
                    <a:pt x="69749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881259" y="2795110"/>
              <a:ext cx="74930" cy="105410"/>
            </a:xfrm>
            <a:custGeom>
              <a:avLst/>
              <a:gdLst/>
              <a:ahLst/>
              <a:cxnLst/>
              <a:rect l="l" t="t" r="r" b="b"/>
              <a:pathLst>
                <a:path w="74929" h="105410">
                  <a:moveTo>
                    <a:pt x="74396" y="0"/>
                  </a:moveTo>
                  <a:lnTo>
                    <a:pt x="0" y="74383"/>
                  </a:lnTo>
                  <a:lnTo>
                    <a:pt x="3177" y="88217"/>
                  </a:lnTo>
                  <a:lnTo>
                    <a:pt x="11715" y="98958"/>
                  </a:lnTo>
                  <a:lnTo>
                    <a:pt x="24120" y="105108"/>
                  </a:lnTo>
                  <a:lnTo>
                    <a:pt x="40727" y="103134"/>
                  </a:lnTo>
                  <a:lnTo>
                    <a:pt x="52979" y="96619"/>
                  </a:lnTo>
                  <a:lnTo>
                    <a:pt x="60561" y="86665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070765" y="2797181"/>
              <a:ext cx="128270" cy="103505"/>
            </a:xfrm>
            <a:custGeom>
              <a:avLst/>
              <a:gdLst/>
              <a:ahLst/>
              <a:cxnLst/>
              <a:rect l="l" t="t" r="r" b="b"/>
              <a:pathLst>
                <a:path w="128270" h="103505">
                  <a:moveTo>
                    <a:pt x="72339" y="0"/>
                  </a:moveTo>
                  <a:lnTo>
                    <a:pt x="0" y="72313"/>
                  </a:lnTo>
                  <a:lnTo>
                    <a:pt x="3179" y="86145"/>
                  </a:lnTo>
                  <a:lnTo>
                    <a:pt x="11719" y="96885"/>
                  </a:lnTo>
                  <a:lnTo>
                    <a:pt x="24124" y="103036"/>
                  </a:lnTo>
                  <a:lnTo>
                    <a:pt x="40728" y="101064"/>
                  </a:lnTo>
                  <a:lnTo>
                    <a:pt x="52983" y="94551"/>
                  </a:lnTo>
                  <a:lnTo>
                    <a:pt x="60570" y="84600"/>
                  </a:lnTo>
                  <a:lnTo>
                    <a:pt x="63169" y="72314"/>
                  </a:lnTo>
                  <a:lnTo>
                    <a:pt x="127965" y="7531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940166" y="2985188"/>
              <a:ext cx="207645" cy="99060"/>
            </a:xfrm>
            <a:custGeom>
              <a:avLst/>
              <a:gdLst/>
              <a:ahLst/>
              <a:cxnLst/>
              <a:rect l="l" t="t" r="r" b="b"/>
              <a:pathLst>
                <a:path w="207645" h="99060">
                  <a:moveTo>
                    <a:pt x="207391" y="0"/>
                  </a:moveTo>
                  <a:lnTo>
                    <a:pt x="0" y="0"/>
                  </a:lnTo>
                  <a:lnTo>
                    <a:pt x="0" y="98869"/>
                  </a:lnTo>
                  <a:lnTo>
                    <a:pt x="207391" y="98869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147557" y="2985190"/>
              <a:ext cx="66675" cy="99060"/>
            </a:xfrm>
            <a:custGeom>
              <a:avLst/>
              <a:gdLst/>
              <a:ahLst/>
              <a:cxnLst/>
              <a:rect l="l" t="t" r="r" b="b"/>
              <a:pathLst>
                <a:path w="66675" h="99060">
                  <a:moveTo>
                    <a:pt x="0" y="98869"/>
                  </a:moveTo>
                  <a:lnTo>
                    <a:pt x="66103" y="98869"/>
                  </a:lnTo>
                  <a:lnTo>
                    <a:pt x="66103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213662" y="2795110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19">
                  <a:moveTo>
                    <a:pt x="0" y="0"/>
                  </a:moveTo>
                  <a:lnTo>
                    <a:pt x="0" y="210743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940165" y="2901101"/>
              <a:ext cx="0" cy="84455"/>
            </a:xfrm>
            <a:custGeom>
              <a:avLst/>
              <a:gdLst/>
              <a:ahLst/>
              <a:cxnLst/>
              <a:rect l="l" t="t" r="r" b="b"/>
              <a:pathLst>
                <a:path h="84455">
                  <a:moveTo>
                    <a:pt x="0" y="84086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7147557" y="2861922"/>
              <a:ext cx="0" cy="123825"/>
            </a:xfrm>
            <a:custGeom>
              <a:avLst/>
              <a:gdLst/>
              <a:ahLst/>
              <a:cxnLst/>
              <a:rect l="l" t="t" r="r" b="b"/>
              <a:pathLst>
                <a:path h="123825">
                  <a:moveTo>
                    <a:pt x="0" y="123266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007609" y="2901101"/>
              <a:ext cx="0" cy="84455"/>
            </a:xfrm>
            <a:custGeom>
              <a:avLst/>
              <a:gdLst/>
              <a:ahLst/>
              <a:cxnLst/>
              <a:rect l="l" t="t" r="r" b="b"/>
              <a:pathLst>
                <a:path h="84455">
                  <a:moveTo>
                    <a:pt x="0" y="84086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955663" y="2754033"/>
              <a:ext cx="258445" cy="41275"/>
            </a:xfrm>
            <a:custGeom>
              <a:avLst/>
              <a:gdLst/>
              <a:ahLst/>
              <a:cxnLst/>
              <a:rect l="l" t="t" r="r" b="b"/>
              <a:pathLst>
                <a:path w="258445" h="41275">
                  <a:moveTo>
                    <a:pt x="258000" y="0"/>
                  </a:moveTo>
                  <a:lnTo>
                    <a:pt x="0" y="0"/>
                  </a:lnTo>
                  <a:lnTo>
                    <a:pt x="0" y="41084"/>
                  </a:lnTo>
                  <a:lnTo>
                    <a:pt x="258000" y="41084"/>
                  </a:lnTo>
                  <a:lnTo>
                    <a:pt x="258000" y="0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213663" y="2754020"/>
              <a:ext cx="239395" cy="330200"/>
            </a:xfrm>
            <a:custGeom>
              <a:avLst/>
              <a:gdLst/>
              <a:ahLst/>
              <a:cxnLst/>
              <a:rect l="l" t="t" r="r" b="b"/>
              <a:pathLst>
                <a:path w="239395" h="330200">
                  <a:moveTo>
                    <a:pt x="239179" y="330034"/>
                  </a:moveTo>
                  <a:lnTo>
                    <a:pt x="0" y="330034"/>
                  </a:lnTo>
                  <a:lnTo>
                    <a:pt x="0" y="0"/>
                  </a:lnTo>
                  <a:lnTo>
                    <a:pt x="239179" y="0"/>
                  </a:lnTo>
                  <a:lnTo>
                    <a:pt x="239179" y="330034"/>
                  </a:lnTo>
                  <a:close/>
                </a:path>
              </a:pathLst>
            </a:custGeom>
            <a:ln w="25399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271664" y="2840710"/>
              <a:ext cx="124460" cy="243840"/>
            </a:xfrm>
            <a:custGeom>
              <a:avLst/>
              <a:gdLst/>
              <a:ahLst/>
              <a:cxnLst/>
              <a:rect l="l" t="t" r="r" b="b"/>
              <a:pathLst>
                <a:path w="124459" h="243839">
                  <a:moveTo>
                    <a:pt x="124231" y="243344"/>
                  </a:moveTo>
                  <a:lnTo>
                    <a:pt x="0" y="243344"/>
                  </a:lnTo>
                  <a:lnTo>
                    <a:pt x="0" y="0"/>
                  </a:lnTo>
                  <a:lnTo>
                    <a:pt x="124231" y="0"/>
                  </a:lnTo>
                  <a:lnTo>
                    <a:pt x="124231" y="243344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7549489" y="2840710"/>
              <a:ext cx="86995" cy="170180"/>
            </a:xfrm>
            <a:custGeom>
              <a:avLst/>
              <a:gdLst/>
              <a:ahLst/>
              <a:cxnLst/>
              <a:rect l="l" t="t" r="r" b="b"/>
              <a:pathLst>
                <a:path w="86995" h="170180">
                  <a:moveTo>
                    <a:pt x="86779" y="169964"/>
                  </a:moveTo>
                  <a:lnTo>
                    <a:pt x="0" y="169964"/>
                  </a:lnTo>
                  <a:lnTo>
                    <a:pt x="0" y="0"/>
                  </a:lnTo>
                  <a:lnTo>
                    <a:pt x="86779" y="0"/>
                  </a:lnTo>
                  <a:lnTo>
                    <a:pt x="86779" y="169964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700518" y="2840710"/>
              <a:ext cx="86995" cy="170180"/>
            </a:xfrm>
            <a:custGeom>
              <a:avLst/>
              <a:gdLst/>
              <a:ahLst/>
              <a:cxnLst/>
              <a:rect l="l" t="t" r="r" b="b"/>
              <a:pathLst>
                <a:path w="86995" h="170180">
                  <a:moveTo>
                    <a:pt x="86779" y="169964"/>
                  </a:moveTo>
                  <a:lnTo>
                    <a:pt x="0" y="169964"/>
                  </a:lnTo>
                  <a:lnTo>
                    <a:pt x="0" y="0"/>
                  </a:lnTo>
                  <a:lnTo>
                    <a:pt x="86779" y="0"/>
                  </a:lnTo>
                  <a:lnTo>
                    <a:pt x="86779" y="169964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7293037" y="2968561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400" y="0"/>
                  </a:lnTo>
                </a:path>
              </a:pathLst>
            </a:custGeom>
            <a:ln w="33248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955661" y="2657729"/>
              <a:ext cx="497205" cy="90170"/>
            </a:xfrm>
            <a:custGeom>
              <a:avLst/>
              <a:gdLst/>
              <a:ahLst/>
              <a:cxnLst/>
              <a:rect l="l" t="t" r="r" b="b"/>
              <a:pathLst>
                <a:path w="497204" h="90169">
                  <a:moveTo>
                    <a:pt x="497179" y="89954"/>
                  </a:moveTo>
                  <a:lnTo>
                    <a:pt x="497179" y="0"/>
                  </a:lnTo>
                  <a:lnTo>
                    <a:pt x="62344" y="0"/>
                  </a:lnTo>
                  <a:lnTo>
                    <a:pt x="0" y="89954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7452842" y="2657716"/>
              <a:ext cx="404495" cy="426720"/>
            </a:xfrm>
            <a:custGeom>
              <a:avLst/>
              <a:gdLst/>
              <a:ahLst/>
              <a:cxnLst/>
              <a:rect l="l" t="t" r="r" b="b"/>
              <a:pathLst>
                <a:path w="404495" h="426719">
                  <a:moveTo>
                    <a:pt x="404317" y="426338"/>
                  </a:moveTo>
                  <a:lnTo>
                    <a:pt x="0" y="426338"/>
                  </a:lnTo>
                  <a:lnTo>
                    <a:pt x="0" y="0"/>
                  </a:lnTo>
                  <a:lnTo>
                    <a:pt x="404317" y="0"/>
                  </a:lnTo>
                  <a:lnTo>
                    <a:pt x="404317" y="426338"/>
                  </a:lnTo>
                  <a:close/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7452841" y="2747683"/>
              <a:ext cx="404495" cy="0"/>
            </a:xfrm>
            <a:custGeom>
              <a:avLst/>
              <a:gdLst/>
              <a:ahLst/>
              <a:cxnLst/>
              <a:rect l="l" t="t" r="r" b="b"/>
              <a:pathLst>
                <a:path w="404495">
                  <a:moveTo>
                    <a:pt x="0" y="0"/>
                  </a:moveTo>
                  <a:lnTo>
                    <a:pt x="404317" y="0"/>
                  </a:lnTo>
                </a:path>
              </a:pathLst>
            </a:custGeom>
            <a:ln w="25400">
              <a:solidFill>
                <a:srgbClr val="00736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1" name="Рисунок 2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63" y="3892683"/>
            <a:ext cx="1290938" cy="1759500"/>
          </a:xfrm>
          <a:prstGeom prst="rect">
            <a:avLst/>
          </a:prstGeom>
        </p:spPr>
      </p:pic>
      <p:pic>
        <p:nvPicPr>
          <p:cNvPr id="202" name="Рисунок 2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63" y="5473112"/>
            <a:ext cx="1300500" cy="1310063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473" y="2336428"/>
            <a:ext cx="704906" cy="761804"/>
          </a:xfrm>
          <a:prstGeom prst="rect">
            <a:avLst/>
          </a:prstGeom>
        </p:spPr>
      </p:pic>
      <p:sp>
        <p:nvSpPr>
          <p:cNvPr id="100" name="object 10"/>
          <p:cNvSpPr txBox="1"/>
          <p:nvPr/>
        </p:nvSpPr>
        <p:spPr>
          <a:xfrm>
            <a:off x="284022" y="3173678"/>
            <a:ext cx="192643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ИНДУСТРИАЛЬНЫЕ ОБЪЕКТЫ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18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Рисунок 47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r="8128"/>
          <a:stretch/>
        </p:blipFill>
        <p:spPr>
          <a:xfrm>
            <a:off x="0" y="2307264"/>
            <a:ext cx="12192000" cy="3402419"/>
          </a:xfrm>
          <a:prstGeom prst="rect">
            <a:avLst/>
          </a:prstGeom>
        </p:spPr>
      </p:pic>
      <p:sp>
        <p:nvSpPr>
          <p:cNvPr id="443" name="object 439"/>
          <p:cNvSpPr txBox="1">
            <a:spLocks noGrp="1"/>
          </p:cNvSpPr>
          <p:nvPr>
            <p:ph type="title"/>
          </p:nvPr>
        </p:nvSpPr>
        <p:spPr>
          <a:xfrm>
            <a:off x="427304" y="589481"/>
            <a:ext cx="11337391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3100" spc="75" dirty="0" smtClean="0">
                <a:latin typeface="Arial" panose="020B0604020202020204" pitchFamily="34" charset="0"/>
                <a:cs typeface="Arial" panose="020B0604020202020204" pitchFamily="34" charset="0"/>
              </a:rPr>
              <a:t>НАШИ КЛИЕНТЫ</a:t>
            </a:r>
            <a:endParaRPr sz="3100" spc="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" name="object 437"/>
          <p:cNvSpPr txBox="1"/>
          <p:nvPr/>
        </p:nvSpPr>
        <p:spPr>
          <a:xfrm>
            <a:off x="421471" y="1125370"/>
            <a:ext cx="11071982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2100" spc="-2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работаем в разных секторах экономики. Наши решения успешно защищают </a:t>
            </a:r>
            <a:r>
              <a:rPr lang="ru-RU" sz="2100" b="1" spc="-2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270 000 </a:t>
            </a:r>
            <a:r>
              <a:rPr lang="ru-RU" sz="2100" b="1" spc="-2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корпоративных клиентов</a:t>
            </a:r>
            <a:r>
              <a:rPr lang="ru-RU" sz="2100" spc="-2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всему миру вне зависимости от их размера или </a:t>
            </a:r>
            <a:r>
              <a:rPr lang="ru-RU" sz="2100" spc="-2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сферы деятельности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9" name="Группа 448"/>
          <p:cNvGrpSpPr/>
          <p:nvPr/>
        </p:nvGrpSpPr>
        <p:grpSpPr>
          <a:xfrm>
            <a:off x="439709" y="2207383"/>
            <a:ext cx="2932177" cy="215444"/>
            <a:chOff x="439709" y="2207383"/>
            <a:chExt cx="2932177" cy="215444"/>
          </a:xfrm>
        </p:grpSpPr>
        <p:sp>
          <p:nvSpPr>
            <p:cNvPr id="446" name="object 437"/>
            <p:cNvSpPr txBox="1"/>
            <p:nvPr/>
          </p:nvSpPr>
          <p:spPr>
            <a:xfrm>
              <a:off x="717698" y="2207383"/>
              <a:ext cx="2654188" cy="215444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90"/>
                </a:spcBef>
                <a:tabLst>
                  <a:tab pos="2921635" algn="l"/>
                </a:tabLst>
              </a:pPr>
              <a:r>
                <a:rPr lang="ru-RU" sz="1400" b="1" spc="35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Общественные организации</a:t>
              </a:r>
              <a:endParaRPr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object 2"/>
            <p:cNvSpPr/>
            <p:nvPr/>
          </p:nvSpPr>
          <p:spPr>
            <a:xfrm>
              <a:off x="439709" y="2217094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40" h="180339">
                  <a:moveTo>
                    <a:pt x="89304" y="0"/>
                  </a:moveTo>
                  <a:lnTo>
                    <a:pt x="48236" y="10249"/>
                  </a:lnTo>
                  <a:lnTo>
                    <a:pt x="17212" y="37129"/>
                  </a:lnTo>
                  <a:lnTo>
                    <a:pt x="1166" y="75775"/>
                  </a:lnTo>
                  <a:lnTo>
                    <a:pt x="0" y="90431"/>
                  </a:lnTo>
                  <a:lnTo>
                    <a:pt x="1242" y="104957"/>
                  </a:lnTo>
                  <a:lnTo>
                    <a:pt x="17525" y="143301"/>
                  </a:lnTo>
                  <a:lnTo>
                    <a:pt x="48819" y="169938"/>
                  </a:lnTo>
                  <a:lnTo>
                    <a:pt x="90214" y="179918"/>
                  </a:lnTo>
                  <a:lnTo>
                    <a:pt x="104769" y="178704"/>
                  </a:lnTo>
                  <a:lnTo>
                    <a:pt x="143201" y="162477"/>
                  </a:lnTo>
                  <a:lnTo>
                    <a:pt x="169910" y="131239"/>
                  </a:lnTo>
                  <a:lnTo>
                    <a:pt x="179882" y="90431"/>
                  </a:lnTo>
                  <a:lnTo>
                    <a:pt x="179916" y="89156"/>
                  </a:lnTo>
                  <a:lnTo>
                    <a:pt x="178625" y="74677"/>
                  </a:lnTo>
                  <a:lnTo>
                    <a:pt x="162250" y="36470"/>
                  </a:lnTo>
                  <a:lnTo>
                    <a:pt x="130870" y="9937"/>
                  </a:lnTo>
                  <a:lnTo>
                    <a:pt x="89304" y="0"/>
                  </a:lnTo>
                  <a:close/>
                </a:path>
              </a:pathLst>
            </a:custGeom>
            <a:solidFill>
              <a:srgbClr val="9E328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0" name="Группа 449"/>
          <p:cNvGrpSpPr/>
          <p:nvPr/>
        </p:nvGrpSpPr>
        <p:grpSpPr>
          <a:xfrm>
            <a:off x="3523764" y="2217094"/>
            <a:ext cx="2052742" cy="215444"/>
            <a:chOff x="3523764" y="2217094"/>
            <a:chExt cx="2052742" cy="215444"/>
          </a:xfrm>
        </p:grpSpPr>
        <p:sp>
          <p:nvSpPr>
            <p:cNvPr id="445" name="object 437"/>
            <p:cNvSpPr txBox="1">
              <a:spLocks/>
            </p:cNvSpPr>
            <p:nvPr/>
          </p:nvSpPr>
          <p:spPr>
            <a:xfrm>
              <a:off x="3813459" y="2217094"/>
              <a:ext cx="1763047" cy="215444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90"/>
                </a:spcBef>
                <a:tabLst>
                  <a:tab pos="2921635" algn="l"/>
                </a:tabLst>
              </a:pPr>
              <a:r>
                <a:rPr lang="ru-RU" sz="1400" b="1" spc="35" dirty="0" smtClean="0">
                  <a:solidFill>
                    <a:srgbClr val="A1CB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Частные компании</a:t>
              </a:r>
              <a:endParaRPr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object 3"/>
            <p:cNvSpPr/>
            <p:nvPr/>
          </p:nvSpPr>
          <p:spPr>
            <a:xfrm>
              <a:off x="3523764" y="2227915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89304" y="0"/>
                  </a:moveTo>
                  <a:lnTo>
                    <a:pt x="48236" y="10249"/>
                  </a:lnTo>
                  <a:lnTo>
                    <a:pt x="17212" y="37129"/>
                  </a:lnTo>
                  <a:lnTo>
                    <a:pt x="1166" y="75775"/>
                  </a:lnTo>
                  <a:lnTo>
                    <a:pt x="0" y="90431"/>
                  </a:lnTo>
                  <a:lnTo>
                    <a:pt x="1242" y="104957"/>
                  </a:lnTo>
                  <a:lnTo>
                    <a:pt x="17525" y="143301"/>
                  </a:lnTo>
                  <a:lnTo>
                    <a:pt x="48819" y="169938"/>
                  </a:lnTo>
                  <a:lnTo>
                    <a:pt x="90214" y="179918"/>
                  </a:lnTo>
                  <a:lnTo>
                    <a:pt x="104769" y="178704"/>
                  </a:lnTo>
                  <a:lnTo>
                    <a:pt x="143201" y="162477"/>
                  </a:lnTo>
                  <a:lnTo>
                    <a:pt x="169910" y="131239"/>
                  </a:lnTo>
                  <a:lnTo>
                    <a:pt x="179882" y="90431"/>
                  </a:lnTo>
                  <a:lnTo>
                    <a:pt x="179916" y="89156"/>
                  </a:lnTo>
                  <a:lnTo>
                    <a:pt x="178625" y="74677"/>
                  </a:lnTo>
                  <a:lnTo>
                    <a:pt x="162250" y="36470"/>
                  </a:lnTo>
                  <a:lnTo>
                    <a:pt x="130870" y="9937"/>
                  </a:lnTo>
                  <a:lnTo>
                    <a:pt x="89304" y="0"/>
                  </a:lnTo>
                  <a:close/>
                </a:path>
              </a:pathLst>
            </a:custGeom>
            <a:solidFill>
              <a:srgbClr val="A1CB4D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1" name="object 139"/>
          <p:cNvSpPr txBox="1"/>
          <p:nvPr/>
        </p:nvSpPr>
        <p:spPr>
          <a:xfrm>
            <a:off x="9845866" y="5967148"/>
            <a:ext cx="10714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A1C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object 140"/>
          <p:cNvSpPr txBox="1"/>
          <p:nvPr/>
        </p:nvSpPr>
        <p:spPr>
          <a:xfrm>
            <a:off x="257721" y="5811929"/>
            <a:ext cx="147211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A1C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" name="object 141"/>
          <p:cNvSpPr txBox="1"/>
          <p:nvPr/>
        </p:nvSpPr>
        <p:spPr>
          <a:xfrm>
            <a:off x="8106449" y="6169485"/>
            <a:ext cx="10769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A1C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object 142"/>
          <p:cNvSpPr txBox="1"/>
          <p:nvPr/>
        </p:nvSpPr>
        <p:spPr>
          <a:xfrm>
            <a:off x="1447800" y="6231714"/>
            <a:ext cx="135682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400" b="1" spc="35" dirty="0" smtClean="0">
                <a:solidFill>
                  <a:srgbClr val="A1C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Нефтегазовая отрасль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object 143"/>
          <p:cNvSpPr txBox="1"/>
          <p:nvPr/>
        </p:nvSpPr>
        <p:spPr>
          <a:xfrm>
            <a:off x="5004183" y="6339435"/>
            <a:ext cx="179359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A1C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Телекоммуникации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" name="object 144"/>
          <p:cNvSpPr txBox="1"/>
          <p:nvPr/>
        </p:nvSpPr>
        <p:spPr>
          <a:xfrm>
            <a:off x="11249064" y="5915408"/>
            <a:ext cx="74866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A1C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object 148"/>
          <p:cNvSpPr txBox="1"/>
          <p:nvPr/>
        </p:nvSpPr>
        <p:spPr>
          <a:xfrm>
            <a:off x="3200563" y="5989627"/>
            <a:ext cx="125948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spc="35" dirty="0" smtClean="0">
                <a:solidFill>
                  <a:srgbClr val="A1C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8" name="object 151"/>
          <p:cNvSpPr txBox="1"/>
          <p:nvPr/>
        </p:nvSpPr>
        <p:spPr>
          <a:xfrm>
            <a:off x="6285383" y="5601486"/>
            <a:ext cx="89103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pc="35" dirty="0" smtClean="0">
                <a:solidFill>
                  <a:srgbClr val="A1C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Банки и финансы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" name="Прямоугольник 460"/>
          <p:cNvSpPr/>
          <p:nvPr/>
        </p:nvSpPr>
        <p:spPr>
          <a:xfrm>
            <a:off x="2362200" y="2944858"/>
            <a:ext cx="1415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pc="35" dirty="0" smtClean="0">
                <a:solidFill>
                  <a:srgbClr val="9E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3" name="Прямоугольник 462"/>
          <p:cNvSpPr/>
          <p:nvPr/>
        </p:nvSpPr>
        <p:spPr>
          <a:xfrm>
            <a:off x="4244942" y="2743734"/>
            <a:ext cx="1619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pc="35" dirty="0" smtClean="0">
                <a:solidFill>
                  <a:srgbClr val="9E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Правительство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5" name="Прямоугольник 464"/>
          <p:cNvSpPr/>
          <p:nvPr/>
        </p:nvSpPr>
        <p:spPr>
          <a:xfrm>
            <a:off x="6068212" y="3448653"/>
            <a:ext cx="1843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pc="35" dirty="0" smtClean="0">
                <a:solidFill>
                  <a:srgbClr val="9E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2" name="Прямая соединительная линия 471"/>
          <p:cNvCxnSpPr/>
          <p:nvPr/>
        </p:nvCxnSpPr>
        <p:spPr>
          <a:xfrm>
            <a:off x="3016102" y="3242003"/>
            <a:ext cx="0" cy="785965"/>
          </a:xfrm>
          <a:prstGeom prst="line">
            <a:avLst/>
          </a:prstGeom>
          <a:ln w="19050">
            <a:solidFill>
              <a:srgbClr val="9E3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Прямая соединительная линия 472"/>
          <p:cNvCxnSpPr/>
          <p:nvPr/>
        </p:nvCxnSpPr>
        <p:spPr>
          <a:xfrm>
            <a:off x="5013377" y="3047561"/>
            <a:ext cx="0" cy="365490"/>
          </a:xfrm>
          <a:prstGeom prst="line">
            <a:avLst/>
          </a:prstGeom>
          <a:ln w="19050">
            <a:solidFill>
              <a:srgbClr val="9E3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Прямая соединительная линия 474"/>
          <p:cNvCxnSpPr/>
          <p:nvPr/>
        </p:nvCxnSpPr>
        <p:spPr>
          <a:xfrm>
            <a:off x="7102549" y="3718696"/>
            <a:ext cx="0" cy="433318"/>
          </a:xfrm>
          <a:prstGeom prst="line">
            <a:avLst/>
          </a:prstGeom>
          <a:ln w="19050">
            <a:solidFill>
              <a:srgbClr val="9E3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8" name="object 145"/>
          <p:cNvSpPr/>
          <p:nvPr/>
        </p:nvSpPr>
        <p:spPr>
          <a:xfrm>
            <a:off x="2061542" y="5202031"/>
            <a:ext cx="0" cy="911225"/>
          </a:xfrm>
          <a:custGeom>
            <a:avLst/>
            <a:gdLst/>
            <a:ahLst/>
            <a:cxnLst/>
            <a:rect l="l" t="t" r="r" b="b"/>
            <a:pathLst>
              <a:path h="911225">
                <a:moveTo>
                  <a:pt x="0" y="910996"/>
                </a:moveTo>
                <a:lnTo>
                  <a:pt x="0" y="0"/>
                </a:lnTo>
              </a:path>
            </a:pathLst>
          </a:custGeom>
          <a:ln w="19050">
            <a:solidFill>
              <a:srgbClr val="A1CB4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9" name="object 149"/>
          <p:cNvSpPr/>
          <p:nvPr/>
        </p:nvSpPr>
        <p:spPr>
          <a:xfrm>
            <a:off x="3865364" y="4823334"/>
            <a:ext cx="0" cy="1166495"/>
          </a:xfrm>
          <a:custGeom>
            <a:avLst/>
            <a:gdLst/>
            <a:ahLst/>
            <a:cxnLst/>
            <a:rect l="l" t="t" r="r" b="b"/>
            <a:pathLst>
              <a:path h="1166495">
                <a:moveTo>
                  <a:pt x="0" y="1166253"/>
                </a:moveTo>
                <a:lnTo>
                  <a:pt x="0" y="0"/>
                </a:lnTo>
              </a:path>
            </a:pathLst>
          </a:custGeom>
          <a:ln w="19050">
            <a:solidFill>
              <a:srgbClr val="A1CB4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0" name="object 150"/>
          <p:cNvSpPr/>
          <p:nvPr/>
        </p:nvSpPr>
        <p:spPr>
          <a:xfrm>
            <a:off x="998487" y="4874592"/>
            <a:ext cx="0" cy="895985"/>
          </a:xfrm>
          <a:custGeom>
            <a:avLst/>
            <a:gdLst/>
            <a:ahLst/>
            <a:cxnLst/>
            <a:rect l="l" t="t" r="r" b="b"/>
            <a:pathLst>
              <a:path h="895985">
                <a:moveTo>
                  <a:pt x="0" y="895883"/>
                </a:moveTo>
                <a:lnTo>
                  <a:pt x="0" y="0"/>
                </a:lnTo>
              </a:path>
            </a:pathLst>
          </a:custGeom>
          <a:ln w="19050">
            <a:solidFill>
              <a:srgbClr val="A1CB4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" name="object 436"/>
          <p:cNvSpPr/>
          <p:nvPr/>
        </p:nvSpPr>
        <p:spPr>
          <a:xfrm>
            <a:off x="5906889" y="3926593"/>
            <a:ext cx="0" cy="2355215"/>
          </a:xfrm>
          <a:custGeom>
            <a:avLst/>
            <a:gdLst/>
            <a:ahLst/>
            <a:cxnLst/>
            <a:rect l="l" t="t" r="r" b="b"/>
            <a:pathLst>
              <a:path h="2355215">
                <a:moveTo>
                  <a:pt x="0" y="2354808"/>
                </a:moveTo>
                <a:lnTo>
                  <a:pt x="0" y="0"/>
                </a:lnTo>
              </a:path>
            </a:pathLst>
          </a:custGeom>
          <a:ln w="19050">
            <a:solidFill>
              <a:srgbClr val="A1CB4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2" name="object 145"/>
          <p:cNvSpPr/>
          <p:nvPr/>
        </p:nvSpPr>
        <p:spPr>
          <a:xfrm>
            <a:off x="6636489" y="4988046"/>
            <a:ext cx="0" cy="551518"/>
          </a:xfrm>
          <a:custGeom>
            <a:avLst/>
            <a:gdLst/>
            <a:ahLst/>
            <a:cxnLst/>
            <a:rect l="l" t="t" r="r" b="b"/>
            <a:pathLst>
              <a:path h="911225">
                <a:moveTo>
                  <a:pt x="0" y="910996"/>
                </a:moveTo>
                <a:lnTo>
                  <a:pt x="0" y="0"/>
                </a:lnTo>
              </a:path>
            </a:pathLst>
          </a:custGeom>
          <a:ln w="19050">
            <a:solidFill>
              <a:srgbClr val="A1CB4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3" name="object 145"/>
          <p:cNvSpPr/>
          <p:nvPr/>
        </p:nvSpPr>
        <p:spPr>
          <a:xfrm flipH="1">
            <a:off x="8576333" y="4616411"/>
            <a:ext cx="0" cy="1502626"/>
          </a:xfrm>
          <a:custGeom>
            <a:avLst/>
            <a:gdLst/>
            <a:ahLst/>
            <a:cxnLst/>
            <a:rect l="l" t="t" r="r" b="b"/>
            <a:pathLst>
              <a:path h="911225">
                <a:moveTo>
                  <a:pt x="0" y="910996"/>
                </a:moveTo>
                <a:lnTo>
                  <a:pt x="0" y="0"/>
                </a:lnTo>
              </a:path>
            </a:pathLst>
          </a:custGeom>
          <a:ln w="19050">
            <a:solidFill>
              <a:srgbClr val="A1CB4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4" name="object 145"/>
          <p:cNvSpPr/>
          <p:nvPr/>
        </p:nvSpPr>
        <p:spPr>
          <a:xfrm>
            <a:off x="10296051" y="5312087"/>
            <a:ext cx="0" cy="610248"/>
          </a:xfrm>
          <a:custGeom>
            <a:avLst/>
            <a:gdLst/>
            <a:ahLst/>
            <a:cxnLst/>
            <a:rect l="l" t="t" r="r" b="b"/>
            <a:pathLst>
              <a:path h="911225">
                <a:moveTo>
                  <a:pt x="0" y="910996"/>
                </a:moveTo>
                <a:lnTo>
                  <a:pt x="0" y="0"/>
                </a:lnTo>
              </a:path>
            </a:pathLst>
          </a:custGeom>
          <a:ln w="19050">
            <a:solidFill>
              <a:srgbClr val="A1CB4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5" name="object 145"/>
          <p:cNvSpPr/>
          <p:nvPr/>
        </p:nvSpPr>
        <p:spPr>
          <a:xfrm flipH="1">
            <a:off x="11658600" y="5065255"/>
            <a:ext cx="0" cy="808037"/>
          </a:xfrm>
          <a:custGeom>
            <a:avLst/>
            <a:gdLst/>
            <a:ahLst/>
            <a:cxnLst/>
            <a:rect l="l" t="t" r="r" b="b"/>
            <a:pathLst>
              <a:path h="911225">
                <a:moveTo>
                  <a:pt x="0" y="910996"/>
                </a:moveTo>
                <a:lnTo>
                  <a:pt x="0" y="0"/>
                </a:lnTo>
              </a:path>
            </a:pathLst>
          </a:custGeom>
          <a:ln w="19050">
            <a:solidFill>
              <a:srgbClr val="A1CB4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4601722" y="4701722"/>
            <a:ext cx="1596390" cy="1210945"/>
            <a:chOff x="4601722" y="4701722"/>
            <a:chExt cx="1596390" cy="1210945"/>
          </a:xfrm>
        </p:grpSpPr>
        <p:sp>
          <p:nvSpPr>
            <p:cNvPr id="35" name="object 441"/>
            <p:cNvSpPr/>
            <p:nvPr/>
          </p:nvSpPr>
          <p:spPr>
            <a:xfrm>
              <a:off x="4601722" y="4701722"/>
              <a:ext cx="1596390" cy="1210945"/>
            </a:xfrm>
            <a:custGeom>
              <a:avLst/>
              <a:gdLst/>
              <a:ahLst/>
              <a:cxnLst/>
              <a:rect l="l" t="t" r="r" b="b"/>
              <a:pathLst>
                <a:path w="1596389" h="1210945">
                  <a:moveTo>
                    <a:pt x="1505978" y="0"/>
                  </a:moveTo>
                  <a:lnTo>
                    <a:pt x="0" y="0"/>
                  </a:lnTo>
                  <a:lnTo>
                    <a:pt x="0" y="1210335"/>
                  </a:lnTo>
                  <a:lnTo>
                    <a:pt x="1505978" y="1210335"/>
                  </a:lnTo>
                  <a:lnTo>
                    <a:pt x="1505978" y="1051179"/>
                  </a:lnTo>
                  <a:lnTo>
                    <a:pt x="1596174" y="969670"/>
                  </a:lnTo>
                  <a:lnTo>
                    <a:pt x="1505978" y="896899"/>
                  </a:lnTo>
                  <a:lnTo>
                    <a:pt x="1505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bject 442"/>
            <p:cNvSpPr/>
            <p:nvPr/>
          </p:nvSpPr>
          <p:spPr>
            <a:xfrm>
              <a:off x="4601722" y="4701722"/>
              <a:ext cx="1596390" cy="1210945"/>
            </a:xfrm>
            <a:custGeom>
              <a:avLst/>
              <a:gdLst/>
              <a:ahLst/>
              <a:cxnLst/>
              <a:rect l="l" t="t" r="r" b="b"/>
              <a:pathLst>
                <a:path w="1596389" h="1210945">
                  <a:moveTo>
                    <a:pt x="1596174" y="969670"/>
                  </a:moveTo>
                  <a:lnTo>
                    <a:pt x="1505978" y="896899"/>
                  </a:lnTo>
                  <a:lnTo>
                    <a:pt x="1505978" y="0"/>
                  </a:lnTo>
                  <a:lnTo>
                    <a:pt x="0" y="0"/>
                  </a:lnTo>
                  <a:lnTo>
                    <a:pt x="0" y="1210335"/>
                  </a:lnTo>
                  <a:lnTo>
                    <a:pt x="1505978" y="1210335"/>
                  </a:lnTo>
                  <a:lnTo>
                    <a:pt x="1505978" y="1051179"/>
                  </a:lnTo>
                  <a:lnTo>
                    <a:pt x="1596174" y="969670"/>
                  </a:lnTo>
                  <a:close/>
                </a:path>
              </a:pathLst>
            </a:custGeom>
            <a:ln w="12700">
              <a:solidFill>
                <a:srgbClr val="799738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bject 445"/>
            <p:cNvSpPr txBox="1"/>
            <p:nvPr/>
          </p:nvSpPr>
          <p:spPr>
            <a:xfrm>
              <a:off x="4842892" y="4830546"/>
              <a:ext cx="976630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100" spc="-10" dirty="0" smtClean="0">
                  <a:solidFill>
                    <a:srgbClr val="A1CB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r>
                <a:rPr lang="ru-RU" sz="2100" spc="95" dirty="0" smtClean="0">
                  <a:solidFill>
                    <a:srgbClr val="A1CB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ru-RU" sz="2100" spc="55" dirty="0" smtClean="0">
                  <a:solidFill>
                    <a:srgbClr val="A1CB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sz="2100" spc="55" dirty="0" smtClean="0">
                  <a:solidFill>
                    <a:srgbClr val="A1CB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00</a:t>
              </a:r>
              <a:endParaRPr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bject 446"/>
            <p:cNvSpPr txBox="1"/>
            <p:nvPr/>
          </p:nvSpPr>
          <p:spPr>
            <a:xfrm>
              <a:off x="4964195" y="5120582"/>
              <a:ext cx="951865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spc="10" dirty="0"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  <a:r>
                <a:rPr lang="ru-RU" sz="1200" spc="1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лиентов в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447"/>
            <p:cNvSpPr txBox="1"/>
            <p:nvPr/>
          </p:nvSpPr>
          <p:spPr>
            <a:xfrm>
              <a:off x="4994195" y="5342218"/>
              <a:ext cx="694690" cy="5334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905" algn="ctr">
                <a:lnSpc>
                  <a:spcPct val="100000"/>
                </a:lnSpc>
              </a:pPr>
              <a:r>
                <a:rPr lang="ru-RU" sz="2100" spc="45" dirty="0" smtClean="0">
                  <a:solidFill>
                    <a:srgbClr val="A1CB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125</a:t>
              </a:r>
              <a:endParaRPr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ts val="180"/>
                </a:spcBef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странах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77553" y="2618606"/>
            <a:ext cx="1559560" cy="1245870"/>
            <a:chOff x="777553" y="2618606"/>
            <a:chExt cx="1559560" cy="1245870"/>
          </a:xfrm>
        </p:grpSpPr>
        <p:sp>
          <p:nvSpPr>
            <p:cNvPr id="41" name="object 443"/>
            <p:cNvSpPr/>
            <p:nvPr/>
          </p:nvSpPr>
          <p:spPr>
            <a:xfrm>
              <a:off x="777553" y="2618606"/>
              <a:ext cx="1559560" cy="1245870"/>
            </a:xfrm>
            <a:custGeom>
              <a:avLst/>
              <a:gdLst/>
              <a:ahLst/>
              <a:cxnLst/>
              <a:rect l="l" t="t" r="r" b="b"/>
              <a:pathLst>
                <a:path w="1559560" h="1245870">
                  <a:moveTo>
                    <a:pt x="1481899" y="0"/>
                  </a:moveTo>
                  <a:lnTo>
                    <a:pt x="0" y="0"/>
                  </a:lnTo>
                  <a:lnTo>
                    <a:pt x="0" y="1245781"/>
                  </a:lnTo>
                  <a:lnTo>
                    <a:pt x="1481899" y="1245781"/>
                  </a:lnTo>
                  <a:lnTo>
                    <a:pt x="1481899" y="579932"/>
                  </a:lnTo>
                  <a:lnTo>
                    <a:pt x="1559394" y="498424"/>
                  </a:lnTo>
                  <a:lnTo>
                    <a:pt x="1481899" y="425653"/>
                  </a:lnTo>
                  <a:lnTo>
                    <a:pt x="14818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444"/>
            <p:cNvSpPr/>
            <p:nvPr/>
          </p:nvSpPr>
          <p:spPr>
            <a:xfrm>
              <a:off x="777553" y="2618606"/>
              <a:ext cx="1559560" cy="1245870"/>
            </a:xfrm>
            <a:custGeom>
              <a:avLst/>
              <a:gdLst/>
              <a:ahLst/>
              <a:cxnLst/>
              <a:rect l="l" t="t" r="r" b="b"/>
              <a:pathLst>
                <a:path w="1559560" h="1245870">
                  <a:moveTo>
                    <a:pt x="1559394" y="498424"/>
                  </a:moveTo>
                  <a:lnTo>
                    <a:pt x="1481899" y="425653"/>
                  </a:lnTo>
                  <a:lnTo>
                    <a:pt x="1481899" y="0"/>
                  </a:lnTo>
                  <a:lnTo>
                    <a:pt x="0" y="0"/>
                  </a:lnTo>
                  <a:lnTo>
                    <a:pt x="0" y="1245781"/>
                  </a:lnTo>
                  <a:lnTo>
                    <a:pt x="1481899" y="1245781"/>
                  </a:lnTo>
                  <a:lnTo>
                    <a:pt x="1481899" y="579932"/>
                  </a:lnTo>
                  <a:lnTo>
                    <a:pt x="1559394" y="498424"/>
                  </a:lnTo>
                  <a:close/>
                </a:path>
              </a:pathLst>
            </a:custGeom>
            <a:ln w="12700">
              <a:solidFill>
                <a:srgbClr val="9E328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450"/>
            <p:cNvSpPr txBox="1"/>
            <p:nvPr/>
          </p:nvSpPr>
          <p:spPr>
            <a:xfrm>
              <a:off x="906884" y="2746209"/>
              <a:ext cx="1163320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100" spc="85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r>
                <a:rPr lang="ru-RU" sz="2100" spc="45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r>
                <a:rPr lang="ru-RU" sz="2100" spc="15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100" spc="55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000</a:t>
              </a:r>
              <a:endParaRPr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452"/>
            <p:cNvSpPr txBox="1"/>
            <p:nvPr/>
          </p:nvSpPr>
          <p:spPr>
            <a:xfrm>
              <a:off x="1103148" y="3047460"/>
              <a:ext cx="951865" cy="1769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150" spc="35" dirty="0"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  <a:r>
                <a:rPr lang="ru-RU" sz="1150" spc="3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лиентов в</a:t>
              </a:r>
              <a:endParaRPr sz="11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bject 454"/>
            <p:cNvSpPr txBox="1"/>
            <p:nvPr/>
          </p:nvSpPr>
          <p:spPr>
            <a:xfrm>
              <a:off x="1232061" y="3307391"/>
              <a:ext cx="505459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2100" spc="15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134</a:t>
              </a:r>
              <a:endParaRPr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bject 455"/>
            <p:cNvSpPr txBox="1"/>
            <p:nvPr/>
          </p:nvSpPr>
          <p:spPr>
            <a:xfrm>
              <a:off x="1209988" y="3584237"/>
              <a:ext cx="69469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странах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5664052" y="2289695"/>
            <a:ext cx="1473200" cy="1156335"/>
            <a:chOff x="5664052" y="2289695"/>
            <a:chExt cx="1473200" cy="1156335"/>
          </a:xfrm>
        </p:grpSpPr>
        <p:sp>
          <p:nvSpPr>
            <p:cNvPr id="48" name="object 439"/>
            <p:cNvSpPr/>
            <p:nvPr/>
          </p:nvSpPr>
          <p:spPr>
            <a:xfrm>
              <a:off x="5664052" y="2289695"/>
              <a:ext cx="1473200" cy="1156335"/>
            </a:xfrm>
            <a:custGeom>
              <a:avLst/>
              <a:gdLst/>
              <a:ahLst/>
              <a:cxnLst/>
              <a:rect l="l" t="t" r="r" b="b"/>
              <a:pathLst>
                <a:path w="1473200" h="1156335">
                  <a:moveTo>
                    <a:pt x="1472666" y="0"/>
                  </a:moveTo>
                  <a:lnTo>
                    <a:pt x="78257" y="0"/>
                  </a:lnTo>
                  <a:lnTo>
                    <a:pt x="78257" y="516445"/>
                  </a:lnTo>
                  <a:lnTo>
                    <a:pt x="0" y="597954"/>
                  </a:lnTo>
                  <a:lnTo>
                    <a:pt x="78257" y="671169"/>
                  </a:lnTo>
                  <a:lnTo>
                    <a:pt x="78257" y="1155890"/>
                  </a:lnTo>
                  <a:lnTo>
                    <a:pt x="1472666" y="1155890"/>
                  </a:lnTo>
                  <a:lnTo>
                    <a:pt x="1472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440"/>
            <p:cNvSpPr/>
            <p:nvPr/>
          </p:nvSpPr>
          <p:spPr>
            <a:xfrm>
              <a:off x="5664052" y="2289695"/>
              <a:ext cx="1473200" cy="1156335"/>
            </a:xfrm>
            <a:custGeom>
              <a:avLst/>
              <a:gdLst/>
              <a:ahLst/>
              <a:cxnLst/>
              <a:rect l="l" t="t" r="r" b="b"/>
              <a:pathLst>
                <a:path w="1473200" h="1156335">
                  <a:moveTo>
                    <a:pt x="78257" y="0"/>
                  </a:moveTo>
                  <a:lnTo>
                    <a:pt x="78257" y="516445"/>
                  </a:lnTo>
                  <a:lnTo>
                    <a:pt x="0" y="597954"/>
                  </a:lnTo>
                  <a:lnTo>
                    <a:pt x="78257" y="671169"/>
                  </a:lnTo>
                  <a:lnTo>
                    <a:pt x="78257" y="1155890"/>
                  </a:lnTo>
                  <a:lnTo>
                    <a:pt x="1472666" y="1155890"/>
                  </a:lnTo>
                  <a:lnTo>
                    <a:pt x="1472666" y="0"/>
                  </a:lnTo>
                  <a:lnTo>
                    <a:pt x="78257" y="0"/>
                  </a:lnTo>
                  <a:close/>
                </a:path>
              </a:pathLst>
            </a:custGeom>
            <a:ln w="12700">
              <a:solidFill>
                <a:srgbClr val="9C328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bject 448"/>
            <p:cNvSpPr txBox="1"/>
            <p:nvPr/>
          </p:nvSpPr>
          <p:spPr>
            <a:xfrm>
              <a:off x="6216245" y="2926554"/>
              <a:ext cx="490673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2100" spc="20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148</a:t>
              </a:r>
              <a:endParaRPr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bject 449"/>
            <p:cNvSpPr txBox="1"/>
            <p:nvPr/>
          </p:nvSpPr>
          <p:spPr>
            <a:xfrm>
              <a:off x="6186552" y="3184828"/>
              <a:ext cx="69469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странах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ject 453"/>
            <p:cNvSpPr txBox="1"/>
            <p:nvPr/>
          </p:nvSpPr>
          <p:spPr>
            <a:xfrm>
              <a:off x="6068212" y="2696814"/>
              <a:ext cx="951865" cy="1769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150" spc="35" dirty="0"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  <a:r>
                <a:rPr lang="ru-RU" sz="1150" spc="3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лиентов в </a:t>
              </a:r>
              <a:endParaRPr sz="11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448"/>
            <p:cNvSpPr txBox="1"/>
            <p:nvPr/>
          </p:nvSpPr>
          <p:spPr>
            <a:xfrm>
              <a:off x="5963295" y="2380914"/>
              <a:ext cx="996575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2100" spc="20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r>
                <a:rPr lang="ru-RU" sz="2100" spc="20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8 8</a:t>
              </a:r>
              <a:r>
                <a:rPr lang="en-US" sz="2100" spc="20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00</a:t>
              </a:r>
              <a:endParaRPr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7948414" y="2983221"/>
            <a:ext cx="1473200" cy="1156335"/>
            <a:chOff x="5664052" y="2289695"/>
            <a:chExt cx="1473200" cy="1156335"/>
          </a:xfrm>
        </p:grpSpPr>
        <p:sp>
          <p:nvSpPr>
            <p:cNvPr id="55" name="object 439"/>
            <p:cNvSpPr/>
            <p:nvPr/>
          </p:nvSpPr>
          <p:spPr>
            <a:xfrm>
              <a:off x="5664052" y="2289695"/>
              <a:ext cx="1473200" cy="1156335"/>
            </a:xfrm>
            <a:custGeom>
              <a:avLst/>
              <a:gdLst/>
              <a:ahLst/>
              <a:cxnLst/>
              <a:rect l="l" t="t" r="r" b="b"/>
              <a:pathLst>
                <a:path w="1473200" h="1156335">
                  <a:moveTo>
                    <a:pt x="1472666" y="0"/>
                  </a:moveTo>
                  <a:lnTo>
                    <a:pt x="78257" y="0"/>
                  </a:lnTo>
                  <a:lnTo>
                    <a:pt x="78257" y="516445"/>
                  </a:lnTo>
                  <a:lnTo>
                    <a:pt x="0" y="597954"/>
                  </a:lnTo>
                  <a:lnTo>
                    <a:pt x="78257" y="671169"/>
                  </a:lnTo>
                  <a:lnTo>
                    <a:pt x="78257" y="1155890"/>
                  </a:lnTo>
                  <a:lnTo>
                    <a:pt x="1472666" y="1155890"/>
                  </a:lnTo>
                  <a:lnTo>
                    <a:pt x="1472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object 440"/>
            <p:cNvSpPr/>
            <p:nvPr/>
          </p:nvSpPr>
          <p:spPr>
            <a:xfrm>
              <a:off x="5664052" y="2289695"/>
              <a:ext cx="1473200" cy="1156335"/>
            </a:xfrm>
            <a:custGeom>
              <a:avLst/>
              <a:gdLst/>
              <a:ahLst/>
              <a:cxnLst/>
              <a:rect l="l" t="t" r="r" b="b"/>
              <a:pathLst>
                <a:path w="1473200" h="1156335">
                  <a:moveTo>
                    <a:pt x="78257" y="0"/>
                  </a:moveTo>
                  <a:lnTo>
                    <a:pt x="78257" y="516445"/>
                  </a:lnTo>
                  <a:lnTo>
                    <a:pt x="0" y="597954"/>
                  </a:lnTo>
                  <a:lnTo>
                    <a:pt x="78257" y="671169"/>
                  </a:lnTo>
                  <a:lnTo>
                    <a:pt x="78257" y="1155890"/>
                  </a:lnTo>
                  <a:lnTo>
                    <a:pt x="1472666" y="1155890"/>
                  </a:lnTo>
                  <a:lnTo>
                    <a:pt x="1472666" y="0"/>
                  </a:lnTo>
                  <a:lnTo>
                    <a:pt x="78257" y="0"/>
                  </a:lnTo>
                  <a:close/>
                </a:path>
              </a:pathLst>
            </a:custGeom>
            <a:ln w="12700">
              <a:solidFill>
                <a:srgbClr val="9C328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bject 448"/>
            <p:cNvSpPr txBox="1"/>
            <p:nvPr/>
          </p:nvSpPr>
          <p:spPr>
            <a:xfrm>
              <a:off x="6208664" y="2925808"/>
              <a:ext cx="450243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ru-RU" sz="2100" spc="20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</a:t>
              </a:r>
              <a:endParaRPr sz="2100" spc="20" dirty="0">
                <a:solidFill>
                  <a:srgbClr val="9E328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bject 449"/>
            <p:cNvSpPr txBox="1"/>
            <p:nvPr/>
          </p:nvSpPr>
          <p:spPr>
            <a:xfrm>
              <a:off x="6173578" y="3198521"/>
              <a:ext cx="69469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странах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bject 453"/>
            <p:cNvSpPr txBox="1"/>
            <p:nvPr/>
          </p:nvSpPr>
          <p:spPr>
            <a:xfrm>
              <a:off x="6044991" y="2695455"/>
              <a:ext cx="951865" cy="1769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150" spc="3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клиентов в</a:t>
              </a:r>
              <a:endParaRPr sz="11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448"/>
            <p:cNvSpPr txBox="1"/>
            <p:nvPr/>
          </p:nvSpPr>
          <p:spPr>
            <a:xfrm>
              <a:off x="5925928" y="2380914"/>
              <a:ext cx="996575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2100" spc="20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~5</a:t>
              </a:r>
              <a:r>
                <a:rPr lang="ru-RU" sz="2100" spc="20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r>
                <a:rPr lang="en-US" sz="2100" spc="20" dirty="0" smtClean="0">
                  <a:solidFill>
                    <a:srgbClr val="9E32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00</a:t>
              </a:r>
              <a:endParaRPr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4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63060" cy="6858000"/>
          </a:xfrm>
          <a:custGeom>
            <a:avLst/>
            <a:gdLst/>
            <a:ahLst/>
            <a:cxnLst/>
            <a:rect l="l" t="t" r="r" b="b"/>
            <a:pathLst>
              <a:path w="4163060" h="6858000">
                <a:moveTo>
                  <a:pt x="0" y="6858000"/>
                </a:moveTo>
                <a:lnTo>
                  <a:pt x="4163072" y="6858000"/>
                </a:lnTo>
                <a:lnTo>
                  <a:pt x="4163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48640" y="0"/>
            <a:ext cx="99433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47800"/>
            <a:ext cx="5899670" cy="5410200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0981" y="1591331"/>
            <a:ext cx="5131620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>
              <a:lnSpc>
                <a:spcPct val="100000"/>
              </a:lnSpc>
            </a:pPr>
            <a:r>
              <a:rPr lang="ru-RU" sz="2100" spc="-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считаем, что каждый – от пользователя домашнего компьютера до крупной компании и правительства – должен иметь возможность защитить то, что дорого для него. Неважно, идет ли речь о частной жизни, семье, финансах, бизнесе или критической инфраструктуре, мы работаем над тем, чтобы обеспечить защиту всего. </a:t>
            </a:r>
          </a:p>
          <a:p>
            <a:pPr marL="17780">
              <a:lnSpc>
                <a:spcPct val="100000"/>
              </a:lnSpc>
            </a:pPr>
            <a:endParaRPr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ru-RU" sz="2100" spc="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Евгений Касперский</a:t>
            </a:r>
            <a:r>
              <a:rPr sz="21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ru-RU" sz="2100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100" spc="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енеральный директор </a:t>
            </a:r>
          </a:p>
          <a:p>
            <a:pPr marL="12700">
              <a:lnSpc>
                <a:spcPct val="100000"/>
              </a:lnSpc>
            </a:pPr>
            <a:r>
              <a:rPr lang="ru-RU" sz="2100" spc="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«Лаборатории Касперского»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19779" y="292987"/>
            <a:ext cx="1111250" cy="177800"/>
          </a:xfrm>
          <a:custGeom>
            <a:avLst/>
            <a:gdLst/>
            <a:ahLst/>
            <a:cxnLst/>
            <a:rect l="l" t="t" r="r" b="b"/>
            <a:pathLst>
              <a:path w="1111250" h="177800">
                <a:moveTo>
                  <a:pt x="930529" y="130334"/>
                </a:moveTo>
                <a:lnTo>
                  <a:pt x="906881" y="177426"/>
                </a:lnTo>
                <a:lnTo>
                  <a:pt x="954087" y="177426"/>
                </a:lnTo>
                <a:lnTo>
                  <a:pt x="930529" y="130334"/>
                </a:lnTo>
                <a:close/>
              </a:path>
              <a:path w="1111250" h="177800">
                <a:moveTo>
                  <a:pt x="425818" y="64663"/>
                </a:moveTo>
                <a:lnTo>
                  <a:pt x="378663" y="88259"/>
                </a:lnTo>
                <a:lnTo>
                  <a:pt x="425818" y="111792"/>
                </a:lnTo>
                <a:lnTo>
                  <a:pt x="425818" y="64663"/>
                </a:lnTo>
                <a:close/>
              </a:path>
              <a:path w="1111250" h="177800">
                <a:moveTo>
                  <a:pt x="47155" y="117800"/>
                </a:moveTo>
                <a:lnTo>
                  <a:pt x="0" y="117800"/>
                </a:lnTo>
                <a:lnTo>
                  <a:pt x="23545" y="164980"/>
                </a:lnTo>
                <a:lnTo>
                  <a:pt x="47155" y="117800"/>
                </a:lnTo>
                <a:close/>
              </a:path>
              <a:path w="1111250" h="177800">
                <a:moveTo>
                  <a:pt x="1068615" y="0"/>
                </a:moveTo>
                <a:lnTo>
                  <a:pt x="1055149" y="6847"/>
                </a:lnTo>
                <a:lnTo>
                  <a:pt x="1047587" y="17622"/>
                </a:lnTo>
                <a:lnTo>
                  <a:pt x="1045222" y="29268"/>
                </a:lnTo>
                <a:lnTo>
                  <a:pt x="1045222" y="40647"/>
                </a:lnTo>
                <a:lnTo>
                  <a:pt x="1052245" y="47188"/>
                </a:lnTo>
                <a:lnTo>
                  <a:pt x="1013091" y="47188"/>
                </a:lnTo>
                <a:lnTo>
                  <a:pt x="1013091" y="65603"/>
                </a:lnTo>
                <a:lnTo>
                  <a:pt x="1108964" y="65603"/>
                </a:lnTo>
                <a:lnTo>
                  <a:pt x="1108964" y="47962"/>
                </a:lnTo>
                <a:lnTo>
                  <a:pt x="1102423" y="47962"/>
                </a:lnTo>
                <a:lnTo>
                  <a:pt x="1102621" y="47848"/>
                </a:lnTo>
                <a:lnTo>
                  <a:pt x="1070343" y="47848"/>
                </a:lnTo>
                <a:lnTo>
                  <a:pt x="1062456" y="42298"/>
                </a:lnTo>
                <a:lnTo>
                  <a:pt x="1062456" y="23439"/>
                </a:lnTo>
                <a:lnTo>
                  <a:pt x="1070102" y="17431"/>
                </a:lnTo>
                <a:lnTo>
                  <a:pt x="1108240" y="17431"/>
                </a:lnTo>
                <a:lnTo>
                  <a:pt x="1108170" y="17164"/>
                </a:lnTo>
                <a:lnTo>
                  <a:pt x="1100658" y="8029"/>
                </a:lnTo>
                <a:lnTo>
                  <a:pt x="1087720" y="1869"/>
                </a:lnTo>
                <a:lnTo>
                  <a:pt x="1068615" y="0"/>
                </a:lnTo>
                <a:close/>
              </a:path>
              <a:path w="1111250" h="177800">
                <a:moveTo>
                  <a:pt x="1108240" y="17431"/>
                </a:moveTo>
                <a:lnTo>
                  <a:pt x="1086218" y="17431"/>
                </a:lnTo>
                <a:lnTo>
                  <a:pt x="1093863" y="23439"/>
                </a:lnTo>
                <a:lnTo>
                  <a:pt x="1093863" y="42044"/>
                </a:lnTo>
                <a:lnTo>
                  <a:pt x="1086548" y="47848"/>
                </a:lnTo>
                <a:lnTo>
                  <a:pt x="1102621" y="47848"/>
                </a:lnTo>
                <a:lnTo>
                  <a:pt x="1106881" y="45384"/>
                </a:lnTo>
                <a:lnTo>
                  <a:pt x="1111072" y="38780"/>
                </a:lnTo>
                <a:lnTo>
                  <a:pt x="1111002" y="27964"/>
                </a:lnTo>
                <a:lnTo>
                  <a:pt x="1108240" y="17431"/>
                </a:lnTo>
                <a:close/>
              </a:path>
              <a:path w="1111250" h="177800">
                <a:moveTo>
                  <a:pt x="1108964" y="78214"/>
                </a:moveTo>
                <a:lnTo>
                  <a:pt x="1047407" y="78214"/>
                </a:lnTo>
                <a:lnTo>
                  <a:pt x="1047407" y="96692"/>
                </a:lnTo>
                <a:lnTo>
                  <a:pt x="1053922" y="96692"/>
                </a:lnTo>
                <a:lnTo>
                  <a:pt x="1050150" y="99118"/>
                </a:lnTo>
                <a:lnTo>
                  <a:pt x="1045222" y="104769"/>
                </a:lnTo>
                <a:lnTo>
                  <a:pt x="1045242" y="115986"/>
                </a:lnTo>
                <a:lnTo>
                  <a:pt x="1047996" y="127393"/>
                </a:lnTo>
                <a:lnTo>
                  <a:pt x="1055577" y="136825"/>
                </a:lnTo>
                <a:lnTo>
                  <a:pt x="1068252" y="143100"/>
                </a:lnTo>
                <a:lnTo>
                  <a:pt x="1086287" y="145037"/>
                </a:lnTo>
                <a:lnTo>
                  <a:pt x="1098923" y="139533"/>
                </a:lnTo>
                <a:lnTo>
                  <a:pt x="1107751" y="129320"/>
                </a:lnTo>
                <a:lnTo>
                  <a:pt x="1108183" y="127439"/>
                </a:lnTo>
                <a:lnTo>
                  <a:pt x="1071308" y="127439"/>
                </a:lnTo>
                <a:lnTo>
                  <a:pt x="1062456" y="122765"/>
                </a:lnTo>
                <a:lnTo>
                  <a:pt x="1062456" y="104439"/>
                </a:lnTo>
                <a:lnTo>
                  <a:pt x="1066800" y="100197"/>
                </a:lnTo>
                <a:lnTo>
                  <a:pt x="1071041" y="98229"/>
                </a:lnTo>
                <a:lnTo>
                  <a:pt x="1073569" y="97010"/>
                </a:lnTo>
                <a:lnTo>
                  <a:pt x="1076350" y="96438"/>
                </a:lnTo>
                <a:lnTo>
                  <a:pt x="1108964" y="96438"/>
                </a:lnTo>
                <a:lnTo>
                  <a:pt x="1108964" y="78214"/>
                </a:lnTo>
                <a:close/>
              </a:path>
              <a:path w="1111250" h="177800">
                <a:moveTo>
                  <a:pt x="1108964" y="96438"/>
                </a:moveTo>
                <a:lnTo>
                  <a:pt x="1076350" y="96438"/>
                </a:lnTo>
                <a:lnTo>
                  <a:pt x="1079106" y="96692"/>
                </a:lnTo>
                <a:lnTo>
                  <a:pt x="1081887" y="96870"/>
                </a:lnTo>
                <a:lnTo>
                  <a:pt x="1084516" y="97695"/>
                </a:lnTo>
                <a:lnTo>
                  <a:pt x="1086967" y="99207"/>
                </a:lnTo>
                <a:lnTo>
                  <a:pt x="1090815" y="101531"/>
                </a:lnTo>
                <a:lnTo>
                  <a:pt x="1093863" y="105582"/>
                </a:lnTo>
                <a:lnTo>
                  <a:pt x="1093863" y="123172"/>
                </a:lnTo>
                <a:lnTo>
                  <a:pt x="1084084" y="127439"/>
                </a:lnTo>
                <a:lnTo>
                  <a:pt x="1108183" y="127439"/>
                </a:lnTo>
                <a:lnTo>
                  <a:pt x="1111072" y="114853"/>
                </a:lnTo>
                <a:lnTo>
                  <a:pt x="1111072" y="107652"/>
                </a:lnTo>
                <a:lnTo>
                  <a:pt x="1108303" y="99994"/>
                </a:lnTo>
                <a:lnTo>
                  <a:pt x="1102347" y="96692"/>
                </a:lnTo>
                <a:lnTo>
                  <a:pt x="1108964" y="96692"/>
                </a:lnTo>
                <a:lnTo>
                  <a:pt x="1108964" y="96438"/>
                </a:lnTo>
                <a:close/>
              </a:path>
              <a:path w="1111250" h="177800">
                <a:moveTo>
                  <a:pt x="1108964" y="159049"/>
                </a:moveTo>
                <a:lnTo>
                  <a:pt x="1013091" y="159049"/>
                </a:lnTo>
                <a:lnTo>
                  <a:pt x="1013091" y="177426"/>
                </a:lnTo>
                <a:lnTo>
                  <a:pt x="1108964" y="177426"/>
                </a:lnTo>
                <a:lnTo>
                  <a:pt x="1108964" y="159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17479" y="239336"/>
            <a:ext cx="1208405" cy="286385"/>
          </a:xfrm>
          <a:custGeom>
            <a:avLst/>
            <a:gdLst/>
            <a:ahLst/>
            <a:cxnLst/>
            <a:rect l="l" t="t" r="r" b="b"/>
            <a:pathLst>
              <a:path w="1208404" h="286384">
                <a:moveTo>
                  <a:pt x="854862" y="0"/>
                </a:moveTo>
                <a:lnTo>
                  <a:pt x="829920" y="36301"/>
                </a:lnTo>
                <a:lnTo>
                  <a:pt x="818253" y="81437"/>
                </a:lnTo>
                <a:lnTo>
                  <a:pt x="819066" y="94128"/>
                </a:lnTo>
                <a:lnTo>
                  <a:pt x="821944" y="106975"/>
                </a:lnTo>
                <a:lnTo>
                  <a:pt x="827248" y="120106"/>
                </a:lnTo>
                <a:lnTo>
                  <a:pt x="836144" y="134388"/>
                </a:lnTo>
                <a:lnTo>
                  <a:pt x="843423" y="147558"/>
                </a:lnTo>
                <a:lnTo>
                  <a:pt x="849085" y="159744"/>
                </a:lnTo>
                <a:lnTo>
                  <a:pt x="853135" y="171072"/>
                </a:lnTo>
                <a:lnTo>
                  <a:pt x="855573" y="181670"/>
                </a:lnTo>
                <a:lnTo>
                  <a:pt x="856403" y="191666"/>
                </a:lnTo>
                <a:lnTo>
                  <a:pt x="855627" y="201186"/>
                </a:lnTo>
                <a:lnTo>
                  <a:pt x="836509" y="237069"/>
                </a:lnTo>
                <a:lnTo>
                  <a:pt x="816737" y="256019"/>
                </a:lnTo>
                <a:lnTo>
                  <a:pt x="830529" y="285940"/>
                </a:lnTo>
                <a:lnTo>
                  <a:pt x="861494" y="257394"/>
                </a:lnTo>
                <a:lnTo>
                  <a:pt x="885397" y="217573"/>
                </a:lnTo>
                <a:lnTo>
                  <a:pt x="890229" y="186474"/>
                </a:lnTo>
                <a:lnTo>
                  <a:pt x="889337" y="175886"/>
                </a:lnTo>
                <a:lnTo>
                  <a:pt x="873211" y="132491"/>
                </a:lnTo>
                <a:lnTo>
                  <a:pt x="866031" y="121394"/>
                </a:lnTo>
                <a:lnTo>
                  <a:pt x="857955" y="107518"/>
                </a:lnTo>
                <a:lnTo>
                  <a:pt x="853385" y="94128"/>
                </a:lnTo>
                <a:lnTo>
                  <a:pt x="851785" y="81360"/>
                </a:lnTo>
                <a:lnTo>
                  <a:pt x="852622" y="69354"/>
                </a:lnTo>
                <a:lnTo>
                  <a:pt x="869635" y="31693"/>
                </a:lnTo>
                <a:lnTo>
                  <a:pt x="878855" y="21013"/>
                </a:lnTo>
                <a:lnTo>
                  <a:pt x="854862" y="0"/>
                </a:lnTo>
                <a:close/>
              </a:path>
              <a:path w="1208404" h="286384">
                <a:moveTo>
                  <a:pt x="347675" y="0"/>
                </a:moveTo>
                <a:lnTo>
                  <a:pt x="322711" y="36267"/>
                </a:lnTo>
                <a:lnTo>
                  <a:pt x="310991" y="81395"/>
                </a:lnTo>
                <a:lnTo>
                  <a:pt x="311768" y="93959"/>
                </a:lnTo>
                <a:lnTo>
                  <a:pt x="314646" y="106874"/>
                </a:lnTo>
                <a:lnTo>
                  <a:pt x="319932" y="119995"/>
                </a:lnTo>
                <a:lnTo>
                  <a:pt x="328842" y="134291"/>
                </a:lnTo>
                <a:lnTo>
                  <a:pt x="336135" y="147473"/>
                </a:lnTo>
                <a:lnTo>
                  <a:pt x="341812" y="159668"/>
                </a:lnTo>
                <a:lnTo>
                  <a:pt x="345876" y="171003"/>
                </a:lnTo>
                <a:lnTo>
                  <a:pt x="348330" y="181606"/>
                </a:lnTo>
                <a:lnTo>
                  <a:pt x="349176" y="191606"/>
                </a:lnTo>
                <a:lnTo>
                  <a:pt x="348417" y="201128"/>
                </a:lnTo>
                <a:lnTo>
                  <a:pt x="329378" y="236997"/>
                </a:lnTo>
                <a:lnTo>
                  <a:pt x="309549" y="256019"/>
                </a:lnTo>
                <a:lnTo>
                  <a:pt x="323291" y="285940"/>
                </a:lnTo>
                <a:lnTo>
                  <a:pt x="354239" y="257397"/>
                </a:lnTo>
                <a:lnTo>
                  <a:pt x="378157" y="217581"/>
                </a:lnTo>
                <a:lnTo>
                  <a:pt x="383016" y="186486"/>
                </a:lnTo>
                <a:lnTo>
                  <a:pt x="382134" y="175899"/>
                </a:lnTo>
                <a:lnTo>
                  <a:pt x="366043" y="132509"/>
                </a:lnTo>
                <a:lnTo>
                  <a:pt x="358870" y="121413"/>
                </a:lnTo>
                <a:lnTo>
                  <a:pt x="350772" y="107543"/>
                </a:lnTo>
                <a:lnTo>
                  <a:pt x="346182" y="94157"/>
                </a:lnTo>
                <a:lnTo>
                  <a:pt x="344567" y="81358"/>
                </a:lnTo>
                <a:lnTo>
                  <a:pt x="345385" y="69392"/>
                </a:lnTo>
                <a:lnTo>
                  <a:pt x="362364" y="31733"/>
                </a:lnTo>
                <a:lnTo>
                  <a:pt x="371590" y="21040"/>
                </a:lnTo>
                <a:lnTo>
                  <a:pt x="347675" y="0"/>
                </a:lnTo>
                <a:close/>
              </a:path>
              <a:path w="1208404" h="286384">
                <a:moveTo>
                  <a:pt x="225844" y="45808"/>
                </a:moveTo>
                <a:lnTo>
                  <a:pt x="139496" y="231076"/>
                </a:lnTo>
                <a:lnTo>
                  <a:pt x="173177" y="231076"/>
                </a:lnTo>
                <a:lnTo>
                  <a:pt x="225844" y="118008"/>
                </a:lnTo>
                <a:lnTo>
                  <a:pt x="259528" y="118008"/>
                </a:lnTo>
                <a:lnTo>
                  <a:pt x="225844" y="45808"/>
                </a:lnTo>
                <a:close/>
              </a:path>
              <a:path w="1208404" h="286384">
                <a:moveTo>
                  <a:pt x="259528" y="118008"/>
                </a:moveTo>
                <a:lnTo>
                  <a:pt x="225844" y="118008"/>
                </a:lnTo>
                <a:lnTo>
                  <a:pt x="278574" y="231076"/>
                </a:lnTo>
                <a:lnTo>
                  <a:pt x="312280" y="231076"/>
                </a:lnTo>
                <a:lnTo>
                  <a:pt x="259528" y="118008"/>
                </a:lnTo>
                <a:close/>
              </a:path>
              <a:path w="1208404" h="286384">
                <a:moveTo>
                  <a:pt x="1091476" y="52654"/>
                </a:moveTo>
                <a:lnTo>
                  <a:pt x="1057783" y="52654"/>
                </a:lnTo>
                <a:lnTo>
                  <a:pt x="1132852" y="182600"/>
                </a:lnTo>
                <a:lnTo>
                  <a:pt x="1166532" y="124231"/>
                </a:lnTo>
                <a:lnTo>
                  <a:pt x="1132852" y="124231"/>
                </a:lnTo>
                <a:lnTo>
                  <a:pt x="1091476" y="52654"/>
                </a:lnTo>
                <a:close/>
              </a:path>
              <a:path w="1208404" h="286384">
                <a:moveTo>
                  <a:pt x="1207833" y="52654"/>
                </a:moveTo>
                <a:lnTo>
                  <a:pt x="1174178" y="52654"/>
                </a:lnTo>
                <a:lnTo>
                  <a:pt x="1132852" y="124231"/>
                </a:lnTo>
                <a:lnTo>
                  <a:pt x="1166532" y="124231"/>
                </a:lnTo>
                <a:lnTo>
                  <a:pt x="1207833" y="52654"/>
                </a:lnTo>
                <a:close/>
              </a:path>
              <a:path w="1208404" h="286384">
                <a:moveTo>
                  <a:pt x="412292" y="52654"/>
                </a:moveTo>
                <a:lnTo>
                  <a:pt x="412292" y="231076"/>
                </a:lnTo>
                <a:lnTo>
                  <a:pt x="446011" y="231076"/>
                </a:lnTo>
                <a:lnTo>
                  <a:pt x="446011" y="86334"/>
                </a:lnTo>
                <a:lnTo>
                  <a:pt x="520988" y="86334"/>
                </a:lnTo>
                <a:lnTo>
                  <a:pt x="489647" y="57920"/>
                </a:lnTo>
                <a:lnTo>
                  <a:pt x="464510" y="52971"/>
                </a:lnTo>
                <a:lnTo>
                  <a:pt x="412292" y="52654"/>
                </a:lnTo>
                <a:close/>
              </a:path>
              <a:path w="1208404" h="286384">
                <a:moveTo>
                  <a:pt x="520988" y="86334"/>
                </a:moveTo>
                <a:lnTo>
                  <a:pt x="454494" y="86334"/>
                </a:lnTo>
                <a:lnTo>
                  <a:pt x="471449" y="87748"/>
                </a:lnTo>
                <a:lnTo>
                  <a:pt x="484281" y="92708"/>
                </a:lnTo>
                <a:lnTo>
                  <a:pt x="491987" y="102294"/>
                </a:lnTo>
                <a:lnTo>
                  <a:pt x="490383" y="119042"/>
                </a:lnTo>
                <a:lnTo>
                  <a:pt x="483951" y="130536"/>
                </a:lnTo>
                <a:lnTo>
                  <a:pt x="473796" y="137611"/>
                </a:lnTo>
                <a:lnTo>
                  <a:pt x="461019" y="141107"/>
                </a:lnTo>
                <a:lnTo>
                  <a:pt x="451485" y="141922"/>
                </a:lnTo>
                <a:lnTo>
                  <a:pt x="447395" y="141922"/>
                </a:lnTo>
                <a:lnTo>
                  <a:pt x="469722" y="173837"/>
                </a:lnTo>
                <a:lnTo>
                  <a:pt x="511241" y="153342"/>
                </a:lnTo>
                <a:lnTo>
                  <a:pt x="527217" y="118250"/>
                </a:lnTo>
                <a:lnTo>
                  <a:pt x="526113" y="102707"/>
                </a:lnTo>
                <a:lnTo>
                  <a:pt x="522594" y="89410"/>
                </a:lnTo>
                <a:lnTo>
                  <a:pt x="520988" y="86334"/>
                </a:lnTo>
                <a:close/>
              </a:path>
              <a:path w="1208404" h="286384">
                <a:moveTo>
                  <a:pt x="677976" y="52654"/>
                </a:moveTo>
                <a:lnTo>
                  <a:pt x="677976" y="231076"/>
                </a:lnTo>
                <a:lnTo>
                  <a:pt x="711669" y="231076"/>
                </a:lnTo>
                <a:lnTo>
                  <a:pt x="711669" y="86334"/>
                </a:lnTo>
                <a:lnTo>
                  <a:pt x="786641" y="86334"/>
                </a:lnTo>
                <a:lnTo>
                  <a:pt x="749443" y="56743"/>
                </a:lnTo>
                <a:lnTo>
                  <a:pt x="726031" y="52767"/>
                </a:lnTo>
                <a:lnTo>
                  <a:pt x="677976" y="52654"/>
                </a:lnTo>
                <a:close/>
              </a:path>
              <a:path w="1208404" h="286384">
                <a:moveTo>
                  <a:pt x="786641" y="86334"/>
                </a:moveTo>
                <a:lnTo>
                  <a:pt x="720128" y="86334"/>
                </a:lnTo>
                <a:lnTo>
                  <a:pt x="737093" y="87748"/>
                </a:lnTo>
                <a:lnTo>
                  <a:pt x="749923" y="92708"/>
                </a:lnTo>
                <a:lnTo>
                  <a:pt x="757623" y="102294"/>
                </a:lnTo>
                <a:lnTo>
                  <a:pt x="756019" y="119047"/>
                </a:lnTo>
                <a:lnTo>
                  <a:pt x="749589" y="130542"/>
                </a:lnTo>
                <a:lnTo>
                  <a:pt x="739435" y="137617"/>
                </a:lnTo>
                <a:lnTo>
                  <a:pt x="726657" y="141110"/>
                </a:lnTo>
                <a:lnTo>
                  <a:pt x="717143" y="141922"/>
                </a:lnTo>
                <a:lnTo>
                  <a:pt x="713028" y="141922"/>
                </a:lnTo>
                <a:lnTo>
                  <a:pt x="775462" y="231076"/>
                </a:lnTo>
                <a:lnTo>
                  <a:pt x="814920" y="231076"/>
                </a:lnTo>
                <a:lnTo>
                  <a:pt x="766457" y="161975"/>
                </a:lnTo>
                <a:lnTo>
                  <a:pt x="776878" y="153347"/>
                </a:lnTo>
                <a:lnTo>
                  <a:pt x="784864" y="142989"/>
                </a:lnTo>
                <a:lnTo>
                  <a:pt x="790246" y="131199"/>
                </a:lnTo>
                <a:lnTo>
                  <a:pt x="792850" y="118273"/>
                </a:lnTo>
                <a:lnTo>
                  <a:pt x="791754" y="102727"/>
                </a:lnTo>
                <a:lnTo>
                  <a:pt x="788253" y="89427"/>
                </a:lnTo>
                <a:lnTo>
                  <a:pt x="786641" y="86334"/>
                </a:lnTo>
                <a:close/>
              </a:path>
              <a:path w="1208404" h="286384">
                <a:moveTo>
                  <a:pt x="1056398" y="52654"/>
                </a:moveTo>
                <a:lnTo>
                  <a:pt x="1017054" y="52654"/>
                </a:lnTo>
                <a:lnTo>
                  <a:pt x="954557" y="141922"/>
                </a:lnTo>
                <a:lnTo>
                  <a:pt x="1017054" y="231076"/>
                </a:lnTo>
                <a:lnTo>
                  <a:pt x="1056398" y="231076"/>
                </a:lnTo>
                <a:lnTo>
                  <a:pt x="993965" y="141922"/>
                </a:lnTo>
                <a:lnTo>
                  <a:pt x="1056398" y="52654"/>
                </a:lnTo>
                <a:close/>
              </a:path>
              <a:path w="1208404" h="286384">
                <a:moveTo>
                  <a:pt x="953211" y="52654"/>
                </a:moveTo>
                <a:lnTo>
                  <a:pt x="919581" y="52654"/>
                </a:lnTo>
                <a:lnTo>
                  <a:pt x="919581" y="231076"/>
                </a:lnTo>
                <a:lnTo>
                  <a:pt x="953211" y="231076"/>
                </a:lnTo>
                <a:lnTo>
                  <a:pt x="953211" y="52654"/>
                </a:lnTo>
                <a:close/>
              </a:path>
              <a:path w="1208404" h="286384">
                <a:moveTo>
                  <a:pt x="136893" y="52654"/>
                </a:moveTo>
                <a:lnTo>
                  <a:pt x="97497" y="52654"/>
                </a:lnTo>
                <a:lnTo>
                  <a:pt x="35013" y="141922"/>
                </a:lnTo>
                <a:lnTo>
                  <a:pt x="97497" y="231076"/>
                </a:lnTo>
                <a:lnTo>
                  <a:pt x="136893" y="231076"/>
                </a:lnTo>
                <a:lnTo>
                  <a:pt x="74434" y="141922"/>
                </a:lnTo>
                <a:lnTo>
                  <a:pt x="136893" y="52654"/>
                </a:lnTo>
                <a:close/>
              </a:path>
              <a:path w="1208404" h="286384">
                <a:moveTo>
                  <a:pt x="33680" y="52654"/>
                </a:moveTo>
                <a:lnTo>
                  <a:pt x="0" y="52654"/>
                </a:lnTo>
                <a:lnTo>
                  <a:pt x="0" y="231076"/>
                </a:lnTo>
                <a:lnTo>
                  <a:pt x="33680" y="231076"/>
                </a:lnTo>
                <a:lnTo>
                  <a:pt x="33680" y="52654"/>
                </a:lnTo>
                <a:close/>
              </a:path>
              <a:path w="1208404" h="286384">
                <a:moveTo>
                  <a:pt x="652030" y="52654"/>
                </a:moveTo>
                <a:lnTo>
                  <a:pt x="545973" y="52654"/>
                </a:lnTo>
                <a:lnTo>
                  <a:pt x="545973" y="231076"/>
                </a:lnTo>
                <a:lnTo>
                  <a:pt x="652030" y="231076"/>
                </a:lnTo>
                <a:lnTo>
                  <a:pt x="652030" y="197459"/>
                </a:lnTo>
                <a:lnTo>
                  <a:pt x="579653" y="197459"/>
                </a:lnTo>
                <a:lnTo>
                  <a:pt x="579653" y="86334"/>
                </a:lnTo>
                <a:lnTo>
                  <a:pt x="652030" y="86334"/>
                </a:lnTo>
                <a:lnTo>
                  <a:pt x="652030" y="526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2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657" y="321324"/>
            <a:ext cx="11337391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>
              <a:lnSpc>
                <a:spcPct val="100000"/>
              </a:lnSpc>
            </a:pPr>
            <a:r>
              <a:rPr lang="ru-RU" sz="3100" spc="75" dirty="0" smtClean="0">
                <a:latin typeface="Arial" panose="020B0604020202020204" pitchFamily="34" charset="0"/>
                <a:cs typeface="Arial" panose="020B0604020202020204" pitchFamily="34" charset="0"/>
              </a:rPr>
              <a:t>СОГЛАШЕНИЯ И ЦЕНТРАЛИЗАЦИЯ</a:t>
            </a: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4615" y="1143000"/>
            <a:ext cx="4433638" cy="5486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Новосибирская область (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15000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ПК, серверов 3000 почтовых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ящиков)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Республика Саха (5000 ПК, серверов и почтовых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ящиков)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Приморский край (2500 ПК, серверов и почтовых ящиков)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Хабаровский край (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(2500 ПК, серверов и почтовых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ящиков)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Администрация Волгоградской области (4300 ПК и серверов и 4300 почтовых ящиков)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Республики Татарстан (9 000 ПК, серверов и почтовых ящиков)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Республики Башкортостан (3000 ПК, серверов и 9000 почтовых ящиков)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Оренбургская области (2600 ПК, серверов и 3000 почтовых ящиков) </a:t>
            </a:r>
          </a:p>
        </p:txBody>
      </p:sp>
      <p:pic>
        <p:nvPicPr>
          <p:cNvPr id="1028" name="Picture 4" descr="http://xtalk.msk.su/rusmap.php?RU-BA=on&amp;RU-SA=on&amp;RU-TA=on&amp;RU-KDA=on&amp;RU-KIA=on&amp;RU-PRI=on&amp;RU-KHA=on&amp;RU-AST=on&amp;RU-VGG=on&amp;RU-IRK=on&amp;RU-KAM=on&amp;RU-LEN=on&amp;RU-MAG=on&amp;RU-NIZ=on&amp;RU-NVS=on&amp;RU-OMS=on&amp;RU-ORE=on&amp;RU-SVE=on&amp;RU-TYU=on&amp;RU-CHE=on&amp;RU-CHI=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68" y="790356"/>
            <a:ext cx="7395243" cy="477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582267" y="5217033"/>
            <a:ext cx="6096000" cy="12488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Администрации городских округов Свердловской области (4000 ПК, серверов и почтовых ящиков);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Администрация города Омска (2500 ПК, серверов и почтовых ящиков)</a:t>
            </a:r>
          </a:p>
        </p:txBody>
      </p:sp>
    </p:spTree>
    <p:extLst>
      <p:ext uri="{BB962C8B-B14F-4D97-AF65-F5344CB8AC3E}">
        <p14:creationId xmlns:p14="http://schemas.microsoft.com/office/powerpoint/2010/main" val="15361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657" y="321324"/>
            <a:ext cx="11337391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>
              <a:lnSpc>
                <a:spcPct val="100000"/>
              </a:lnSpc>
            </a:pPr>
            <a:r>
              <a:rPr lang="ru-RU" sz="3100" spc="75" dirty="0" smtClean="0">
                <a:latin typeface="Arial" panose="020B0604020202020204" pitchFamily="34" charset="0"/>
                <a:cs typeface="Arial" panose="020B0604020202020204" pitchFamily="34" charset="0"/>
              </a:rPr>
              <a:t>СОГЛАШЕНИЯ И ЦЕНТРАЛИЗАЦИЯ</a:t>
            </a: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657" y="990600"/>
            <a:ext cx="4549943" cy="5944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Забайкальский край (3900 ПК, серверов и почтовых ящиков)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Красноярский край (3000 ПК, серверов и почтовых ящиков)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Правительство Челябинской области (2500 ПК, серверов и почтовых ящиков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Омская область (3600 ПК, серверов и почтовых ящиков)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Администрация Екатеринбурга (3000 ПК, серверов и почтовых ящиков)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Правительство Тюменской области (3400 ПК, серверов и почтовых ящиков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Астраханская область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Правительство Санкт-Петербурга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Нижегородская область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xtalk.msk.su/rusmap.php?RU-BA=on&amp;RU-SA=on&amp;RU-TA=on&amp;RU-KDA=on&amp;RU-KIA=on&amp;RU-PRI=on&amp;RU-KHA=on&amp;RU-AST=on&amp;RU-VGG=on&amp;RU-IRK=on&amp;RU-KAM=on&amp;RU-LEN=on&amp;RU-MAG=on&amp;RU-NIZ=on&amp;RU-NVS=on&amp;RU-OMS=on&amp;RU-ORE=on&amp;RU-SVE=on&amp;RU-TYU=on&amp;RU-CHE=on&amp;RU-CHI=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90356"/>
            <a:ext cx="7373611" cy="475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12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457200" y="685800"/>
            <a:ext cx="102870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lnSpc>
                <a:spcPts val="3690"/>
              </a:lnSpc>
              <a:defRPr sz="3100" b="0" i="0" spc="75">
                <a:solidFill>
                  <a:srgbClr val="007360"/>
                </a:solidFill>
                <a:latin typeface="Museo Sans Cyrl 900"/>
                <a:ea typeface="+mj-ea"/>
                <a:cs typeface="Museo Sans Cyrl 900"/>
              </a:defRPr>
            </a:lvl1pPr>
          </a:lstStyle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ОБЛАСТЬ 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719" y="1371600"/>
            <a:ext cx="1158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 рабочих станций –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Kaspersky Endpoint Security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бизнеса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 серверов -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Kaspersky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Endpoint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Security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бизнеса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 виртуальных сред 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Kaspersky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виртуальных сред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 электронной почты -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Kaspersky Security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защиты почты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0238" y="4724400"/>
            <a:ext cx="1176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 единого центра - Kaspersky Security </a:t>
            </a:r>
            <a:r>
              <a:rPr lang="ru-RU" sz="3200" dirty="0" err="1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ru-RU" sz="3200" dirty="0">
              <a:solidFill>
                <a:srgbClr val="0073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340950" y="1626598"/>
            <a:ext cx="3167509" cy="31675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0"/>
            <a:endParaRPr lang="ru-RU" sz="1600" b="1" dirty="0" err="1">
              <a:solidFill>
                <a:srgbClr val="ED1C24"/>
              </a:solidFill>
            </a:endParaRPr>
          </a:p>
        </p:txBody>
      </p:sp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478367" y="424655"/>
            <a:ext cx="11235267" cy="604080"/>
          </a:xfrm>
        </p:spPr>
        <p:txBody>
          <a:bodyPr/>
          <a:lstStyle/>
          <a:p>
            <a:r>
              <a:rPr lang="ru-RU" dirty="0">
                <a:latin typeface="Franklin Gothic Book" panose="020B0503020102020204" pitchFamily="34" charset="0"/>
              </a:rPr>
              <a:t>KASPERSKY </a:t>
            </a:r>
            <a:r>
              <a:rPr lang="ru-RU" dirty="0" smtClean="0">
                <a:latin typeface="Franklin Gothic Book" panose="020B0503020102020204" pitchFamily="34" charset="0"/>
              </a:rPr>
              <a:t>SECURITY </a:t>
            </a:r>
            <a:r>
              <a:rPr lang="ru-RU" dirty="0">
                <a:latin typeface="Franklin Gothic Book" panose="020B0503020102020204" pitchFamily="34" charset="0"/>
              </a:rPr>
              <a:t>ДЛЯ </a:t>
            </a:r>
            <a:r>
              <a:rPr lang="ru-RU" dirty="0" smtClean="0">
                <a:latin typeface="Franklin Gothic Book" panose="020B0503020102020204" pitchFamily="34" charset="0"/>
              </a:rPr>
              <a:t>БИЗНЕСА: состав платформы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27065" y="1555313"/>
            <a:ext cx="4017135" cy="1323439"/>
            <a:chOff x="5328084" y="1332695"/>
            <a:chExt cx="2618051" cy="992579"/>
          </a:xfrm>
        </p:grpSpPr>
        <p:sp>
          <p:nvSpPr>
            <p:cNvPr id="25" name="TextBox 24"/>
            <p:cNvSpPr txBox="1"/>
            <p:nvPr/>
          </p:nvSpPr>
          <p:spPr>
            <a:xfrm>
              <a:off x="5786901" y="1332695"/>
              <a:ext cx="2159234" cy="9925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lvl="1" defTabSz="1219130"/>
              <a:r>
                <a:rPr lang="ru-RU" sz="1600" b="1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ЗАЩИТА ОТ ВРЕДОНОСНОГО ПО</a:t>
              </a:r>
            </a:p>
            <a:p>
              <a:pPr defTabSz="1219130"/>
              <a:r>
                <a:rPr lang="ru-RU" sz="1600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Защита от известных, неизвестных</a:t>
              </a:r>
              <a:r>
                <a:rPr lang="ru-RU" sz="3200" dirty="0">
                  <a:solidFill>
                    <a:srgbClr val="1C1C1C"/>
                  </a:solidFill>
                </a:rPr>
                <a:t> </a:t>
              </a:r>
              <a:r>
                <a:rPr lang="ru-RU" sz="1600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и сложных угроз</a:t>
              </a:r>
            </a:p>
          </p:txBody>
        </p:sp>
        <p:pic>
          <p:nvPicPr>
            <p:cNvPr id="26" name="Picture 6" descr="Z:\DTP_projects\Kaspersky_Lab\20150211_Product presentation KESB SP1\Make_up\Grafica\Slide_3\slide3-21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328084" y="1417270"/>
              <a:ext cx="396044" cy="396044"/>
            </a:xfrm>
            <a:prstGeom prst="rect">
              <a:avLst/>
            </a:prstGeom>
            <a:noFill/>
          </p:spPr>
        </p:pic>
      </p:grpSp>
      <p:grpSp>
        <p:nvGrpSpPr>
          <p:cNvPr id="5" name="Group 4"/>
          <p:cNvGrpSpPr/>
          <p:nvPr/>
        </p:nvGrpSpPr>
        <p:grpSpPr>
          <a:xfrm>
            <a:off x="771326" y="1540250"/>
            <a:ext cx="4323557" cy="1569660"/>
            <a:chOff x="573248" y="1321398"/>
            <a:chExt cx="3242668" cy="1177245"/>
          </a:xfrm>
        </p:grpSpPr>
        <p:sp>
          <p:nvSpPr>
            <p:cNvPr id="34" name="TextBox 33"/>
            <p:cNvSpPr txBox="1"/>
            <p:nvPr/>
          </p:nvSpPr>
          <p:spPr>
            <a:xfrm>
              <a:off x="573248" y="1321398"/>
              <a:ext cx="2772308" cy="11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lvl="1" algn="r" defTabSz="1219130"/>
              <a:r>
                <a:rPr lang="ru-RU" sz="1600" b="1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СИСТЕМНОЕ АДМИНИСТРИРОВАНИЕ</a:t>
              </a:r>
              <a:r>
                <a:rPr sz="3200" dirty="0">
                  <a:solidFill>
                    <a:srgbClr val="1C1C1C"/>
                  </a:solidFill>
                </a:rPr>
                <a:t/>
              </a:r>
              <a:br>
                <a:rPr sz="3200" dirty="0">
                  <a:solidFill>
                    <a:srgbClr val="1C1C1C"/>
                  </a:solidFill>
                </a:rPr>
              </a:br>
              <a:r>
                <a:rPr lang="ru-RU" sz="3200" dirty="0">
                  <a:solidFill>
                    <a:srgbClr val="1C1C1C"/>
                  </a:solidFill>
                </a:rPr>
                <a:t> </a:t>
              </a:r>
              <a:r>
                <a:rPr lang="ru-RU" sz="1600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Обнаружение уязвимостей и управление установкой исправлений, а также расширенные возможности управления клиентскими системами </a:t>
              </a:r>
            </a:p>
          </p:txBody>
        </p:sp>
        <p:pic>
          <p:nvPicPr>
            <p:cNvPr id="35" name="Picture 6" descr="Z:\DTP_projects\Kaspersky_Lab\20150211_Product presentation KESB SP1\Make_up\Grafica\Slide_3\slide3-21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419872" y="1417270"/>
              <a:ext cx="396044" cy="396044"/>
            </a:xfrm>
            <a:prstGeom prst="rect">
              <a:avLst/>
            </a:prstGeom>
            <a:noFill/>
          </p:spPr>
        </p:pic>
      </p:grpSp>
      <p:grpSp>
        <p:nvGrpSpPr>
          <p:cNvPr id="6" name="Group 5"/>
          <p:cNvGrpSpPr/>
          <p:nvPr/>
        </p:nvGrpSpPr>
        <p:grpSpPr>
          <a:xfrm>
            <a:off x="1014794" y="3577897"/>
            <a:ext cx="3731821" cy="830997"/>
            <a:chOff x="698162" y="2743637"/>
            <a:chExt cx="2798866" cy="623248"/>
          </a:xfrm>
        </p:grpSpPr>
        <p:sp>
          <p:nvSpPr>
            <p:cNvPr id="30" name="TextBox 29"/>
            <p:cNvSpPr txBox="1"/>
            <p:nvPr/>
          </p:nvSpPr>
          <p:spPr>
            <a:xfrm>
              <a:off x="698162" y="2743637"/>
              <a:ext cx="2268252" cy="623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1219130"/>
              <a:r>
                <a:rPr lang="ru-RU" sz="1600" b="1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ШИФРОВАНИЕ ДАННЫХ</a:t>
              </a:r>
            </a:p>
            <a:p>
              <a:pPr algn="r" defTabSz="1219130"/>
              <a:r>
                <a:rPr lang="ru-RU" sz="1600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Полностью интегрированная защита данных</a:t>
              </a:r>
            </a:p>
          </p:txBody>
        </p:sp>
        <p:pic>
          <p:nvPicPr>
            <p:cNvPr id="31" name="Picture 6" descr="Z:\DTP_projects\Kaspersky_Lab\20150211_Product presentation KESB SP1\Make_up\Grafica\Slide_3\slide3-2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100984" y="2821426"/>
              <a:ext cx="396044" cy="396044"/>
            </a:xfrm>
            <a:prstGeom prst="rect">
              <a:avLst/>
            </a:prstGeom>
            <a:noFill/>
          </p:spPr>
        </p:pic>
      </p:grpSp>
      <p:grpSp>
        <p:nvGrpSpPr>
          <p:cNvPr id="9" name="Group 8"/>
          <p:cNvGrpSpPr/>
          <p:nvPr/>
        </p:nvGrpSpPr>
        <p:grpSpPr>
          <a:xfrm>
            <a:off x="7111108" y="3307405"/>
            <a:ext cx="4395092" cy="1569660"/>
            <a:chOff x="5693273" y="2646764"/>
            <a:chExt cx="2958395" cy="1177245"/>
          </a:xfrm>
        </p:grpSpPr>
        <p:sp>
          <p:nvSpPr>
            <p:cNvPr id="27" name="TextBox 26"/>
            <p:cNvSpPr txBox="1"/>
            <p:nvPr/>
          </p:nvSpPr>
          <p:spPr>
            <a:xfrm>
              <a:off x="6239334" y="2646764"/>
              <a:ext cx="2412334" cy="11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lvl="1" defTabSz="1219130"/>
              <a:r>
                <a:rPr lang="ru-RU" sz="1600" b="1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СРЕДСТВА КОНТРОЛЯ РАБОЧИХ МЕСТ</a:t>
              </a:r>
              <a:r>
                <a:rPr lang="ru-RU" sz="3200" dirty="0">
                  <a:solidFill>
                    <a:srgbClr val="1C1C1C"/>
                  </a:solidFill>
                </a:rPr>
                <a:t> </a:t>
              </a:r>
              <a:endParaRPr lang="ru-RU" sz="1600" b="1" dirty="0">
                <a:solidFill>
                  <a:srgbClr val="1C1C1C">
                    <a:lumMod val="90000"/>
                    <a:lumOff val="10000"/>
                  </a:srgbClr>
                </a:solidFill>
                <a:latin typeface="Franklin Gothic Book" panose="020B0503020102020204" pitchFamily="34" charset="0"/>
              </a:endParaRPr>
            </a:p>
            <a:p>
              <a:pPr marL="0" lvl="1" defTabSz="1219130"/>
              <a:r>
                <a:rPr lang="ru-RU" sz="1600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Контроль программ,</a:t>
              </a:r>
              <a:r>
                <a:rPr lang="ru-RU" sz="3200" dirty="0">
                  <a:solidFill>
                    <a:srgbClr val="1C1C1C"/>
                  </a:solidFill>
                </a:rPr>
                <a:t> </a:t>
              </a:r>
              <a:r>
                <a:rPr lang="ru-RU" sz="1600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Контроль устройств и Веб-Контроль</a:t>
              </a:r>
            </a:p>
          </p:txBody>
        </p:sp>
        <p:pic>
          <p:nvPicPr>
            <p:cNvPr id="28" name="Picture 6" descr="Z:\DTP_projects\Kaspersky_Lab\20150211_Product presentation KESB SP1\Make_up\Grafica\Slide_3\slide3-21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5693273" y="2821426"/>
              <a:ext cx="396044" cy="396044"/>
            </a:xfrm>
            <a:prstGeom prst="rect">
              <a:avLst/>
            </a:prstGeom>
            <a:noFill/>
          </p:spPr>
        </p:pic>
      </p:grpSp>
      <p:grpSp>
        <p:nvGrpSpPr>
          <p:cNvPr id="7" name="Group 6"/>
          <p:cNvGrpSpPr/>
          <p:nvPr/>
        </p:nvGrpSpPr>
        <p:grpSpPr>
          <a:xfrm>
            <a:off x="4038765" y="4503531"/>
            <a:ext cx="3840427" cy="1689839"/>
            <a:chOff x="3167843" y="3687874"/>
            <a:chExt cx="2880320" cy="1267379"/>
          </a:xfrm>
        </p:grpSpPr>
        <p:sp>
          <p:nvSpPr>
            <p:cNvPr id="32" name="TextBox 31"/>
            <p:cNvSpPr txBox="1"/>
            <p:nvPr/>
          </p:nvSpPr>
          <p:spPr>
            <a:xfrm>
              <a:off x="3167843" y="4147340"/>
              <a:ext cx="2880320" cy="8079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30"/>
              <a:r>
                <a:rPr lang="ru-RU" sz="1600" b="1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ЗАЩИТА МОБИЛЬНЫХ УСТРОЙСТВ</a:t>
              </a:r>
              <a:br>
                <a:rPr lang="ru-RU" sz="1600" b="1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</a:br>
              <a:r>
                <a:rPr lang="ru-RU" sz="1600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Обеспечение безопасности</a:t>
              </a:r>
              <a:r>
                <a:rPr lang="ru-RU" sz="3200" dirty="0">
                  <a:solidFill>
                    <a:srgbClr val="1C1C1C"/>
                  </a:solidFill>
                </a:rPr>
                <a:t> </a:t>
              </a:r>
              <a:r>
                <a:rPr lang="ru-RU" sz="1600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смартфонов и планшетов и управление ими</a:t>
              </a:r>
            </a:p>
          </p:txBody>
        </p:sp>
        <p:pic>
          <p:nvPicPr>
            <p:cNvPr id="33" name="Picture 6" descr="Z:\DTP_projects\Kaspersky_Lab\20150211_Product presentation KESB SP1\Make_up\Grafica\Slide_3\slide3-2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4385461" y="3687874"/>
              <a:ext cx="396044" cy="396044"/>
            </a:xfrm>
            <a:prstGeom prst="rect">
              <a:avLst/>
            </a:prstGeom>
            <a:noFill/>
          </p:spPr>
        </p:pic>
      </p:grpSp>
      <p:grpSp>
        <p:nvGrpSpPr>
          <p:cNvPr id="53" name="Group 52"/>
          <p:cNvGrpSpPr/>
          <p:nvPr/>
        </p:nvGrpSpPr>
        <p:grpSpPr>
          <a:xfrm>
            <a:off x="4864408" y="2420715"/>
            <a:ext cx="2155255" cy="1403041"/>
            <a:chOff x="3787075" y="2190454"/>
            <a:chExt cx="1616441" cy="1052281"/>
          </a:xfrm>
        </p:grpSpPr>
        <p:sp>
          <p:nvSpPr>
            <p:cNvPr id="54" name="TextBox 53"/>
            <p:cNvSpPr txBox="1"/>
            <p:nvPr/>
          </p:nvSpPr>
          <p:spPr>
            <a:xfrm>
              <a:off x="3787075" y="2804154"/>
              <a:ext cx="1616441" cy="438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30"/>
              <a:r>
                <a:rPr lang="ru-RU" sz="1600" b="1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KASPERSKY</a:t>
              </a:r>
              <a:r>
                <a:rPr sz="3200" dirty="0">
                  <a:solidFill>
                    <a:srgbClr val="1C1C1C"/>
                  </a:solidFill>
                </a:rPr>
                <a:t/>
              </a:r>
              <a:br>
                <a:rPr sz="3200" dirty="0">
                  <a:solidFill>
                    <a:srgbClr val="1C1C1C"/>
                  </a:solidFill>
                </a:rPr>
              </a:br>
              <a:r>
                <a:rPr lang="ru-RU" sz="1600" b="1" dirty="0">
                  <a:solidFill>
                    <a:srgbClr val="1C1C1C">
                      <a:lumMod val="90000"/>
                      <a:lumOff val="10000"/>
                    </a:srgbClr>
                  </a:solidFill>
                  <a:latin typeface="Franklin Gothic Book" panose="020B0503020102020204" pitchFamily="34" charset="0"/>
                </a:rPr>
                <a:t>SECURITY CENTER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75510" y="2190454"/>
              <a:ext cx="406424" cy="406424"/>
            </a:xfrm>
            <a:prstGeom prst="rect">
              <a:avLst/>
            </a:prstGeom>
          </p:spPr>
        </p:pic>
      </p:grpSp>
      <p:sp>
        <p:nvSpPr>
          <p:cNvPr id="3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9375" y="951232"/>
            <a:ext cx="10564228" cy="355629"/>
          </a:xfrm>
        </p:spPr>
        <p:txBody>
          <a:bodyPr/>
          <a:lstStyle/>
          <a:p>
            <a:pPr lvl="1"/>
            <a:r>
              <a:rPr lang="ru-RU" sz="2000" b="0" dirty="0">
                <a:latin typeface="Franklin Gothic Book" panose="020B0503020102020204" pitchFamily="34" charset="0"/>
              </a:rPr>
              <a:t>Управление всеми компонентами защиты из единой консоли </a:t>
            </a:r>
            <a:r>
              <a:rPr lang="ru-RU" sz="2000" b="0" dirty="0" err="1">
                <a:latin typeface="Franklin Gothic Book" panose="020B0503020102020204" pitchFamily="34" charset="0"/>
              </a:rPr>
              <a:t>Kaspersky</a:t>
            </a:r>
            <a:r>
              <a:rPr lang="ru-RU" sz="2000" b="0" dirty="0">
                <a:latin typeface="Franklin Gothic Book" panose="020B0503020102020204" pitchFamily="34" charset="0"/>
              </a:rPr>
              <a:t> </a:t>
            </a:r>
            <a:r>
              <a:rPr lang="ru-RU" sz="2000" b="0" dirty="0" err="1">
                <a:latin typeface="Franklin Gothic Book" panose="020B0503020102020204" pitchFamily="34" charset="0"/>
              </a:rPr>
              <a:t>Security</a:t>
            </a:r>
            <a:r>
              <a:rPr lang="ru-RU" sz="2000" b="0" dirty="0">
                <a:latin typeface="Franklin Gothic Book" panose="020B0503020102020204" pitchFamily="34" charset="0"/>
              </a:rPr>
              <a:t> </a:t>
            </a:r>
            <a:r>
              <a:rPr lang="ru-RU" sz="2000" b="0" dirty="0" err="1">
                <a:latin typeface="Franklin Gothic Book" panose="020B0503020102020204" pitchFamily="34" charset="0"/>
              </a:rPr>
              <a:t>Center</a:t>
            </a:r>
            <a:endParaRPr lang="ru-RU" sz="2000" b="0" dirty="0">
              <a:latin typeface="Franklin Gothic Book" panose="020B0503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9558" y="3008150"/>
            <a:ext cx="21552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594" lvl="1" indent="-110064" algn="r" defTabSz="121913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27A7A"/>
                </a:solidFill>
                <a:latin typeface="Franklin Gothic Book" panose="020B0503020102020204" pitchFamily="34" charset="0"/>
              </a:rPr>
              <a:t>вкл. поддержку </a:t>
            </a:r>
            <a:br>
              <a:rPr lang="ru-RU" sz="1400" b="1" dirty="0">
                <a:solidFill>
                  <a:srgbClr val="027A7A"/>
                </a:solidFill>
                <a:latin typeface="Franklin Gothic Book" panose="020B0503020102020204" pitchFamily="34" charset="0"/>
              </a:rPr>
            </a:br>
            <a:r>
              <a:rPr lang="ru-RU" sz="1400" b="1" dirty="0" err="1">
                <a:solidFill>
                  <a:srgbClr val="027A7A"/>
                </a:solidFill>
                <a:latin typeface="Franklin Gothic Book" panose="020B0503020102020204" pitchFamily="34" charset="0"/>
              </a:rPr>
              <a:t>SIEM</a:t>
            </a:r>
            <a:r>
              <a:rPr lang="ru-RU" sz="1400" b="1" dirty="0">
                <a:solidFill>
                  <a:srgbClr val="027A7A"/>
                </a:solidFill>
                <a:latin typeface="Franklin Gothic Book" panose="020B0503020102020204" pitchFamily="34" charset="0"/>
              </a:rPr>
              <a:t>-систем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93438" y="4330640"/>
            <a:ext cx="27923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594" indent="-110064" algn="r" defTabSz="121913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27A7A"/>
                </a:solidFill>
                <a:latin typeface="Franklin Gothic Book" panose="020B0503020102020204" pitchFamily="34" charset="0"/>
              </a:rPr>
              <a:t>вкл. двухфакторную </a:t>
            </a:r>
            <a:r>
              <a:rPr lang="ru-RU" sz="1400" b="1" dirty="0" err="1">
                <a:solidFill>
                  <a:srgbClr val="027A7A"/>
                </a:solidFill>
                <a:latin typeface="Franklin Gothic Book" panose="020B0503020102020204" pitchFamily="34" charset="0"/>
              </a:rPr>
              <a:t>аутентификацияю</a:t>
            </a:r>
            <a:endParaRPr lang="ru-RU" sz="1400" b="1" dirty="0">
              <a:solidFill>
                <a:srgbClr val="027A7A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18984" y="6138257"/>
            <a:ext cx="36004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594" indent="-110064" algn="ctr" defTabSz="121913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27A7A"/>
                </a:solidFill>
                <a:latin typeface="Franklin Gothic Book" panose="020B0503020102020204" pitchFamily="34" charset="0"/>
              </a:rPr>
              <a:t>вкл. портал самообслуживания </a:t>
            </a:r>
            <a:br>
              <a:rPr lang="ru-RU" sz="1400" b="1" dirty="0">
                <a:solidFill>
                  <a:srgbClr val="027A7A"/>
                </a:solidFill>
                <a:latin typeface="Franklin Gothic Book" panose="020B0503020102020204" pitchFamily="34" charset="0"/>
              </a:rPr>
            </a:br>
            <a:r>
              <a:rPr lang="ru-RU" sz="1400" b="1" dirty="0">
                <a:solidFill>
                  <a:srgbClr val="027A7A"/>
                </a:solidFill>
                <a:latin typeface="Franklin Gothic Book" panose="020B0503020102020204" pitchFamily="34" charset="0"/>
              </a:rPr>
              <a:t>и веб-консоль 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99484" y="4700017"/>
            <a:ext cx="32807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594" lvl="1" indent="-110064" defTabSz="121913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27A7A"/>
                </a:solidFill>
                <a:latin typeface="Franklin Gothic Book" panose="020B0503020102020204" pitchFamily="34" charset="0"/>
              </a:rPr>
              <a:t>вкл. тестовую среду режима</a:t>
            </a:r>
            <a:br>
              <a:rPr lang="ru-RU" sz="1400" b="1" dirty="0">
                <a:solidFill>
                  <a:srgbClr val="027A7A"/>
                </a:solidFill>
                <a:latin typeface="Franklin Gothic Book" panose="020B0503020102020204" pitchFamily="34" charset="0"/>
              </a:rPr>
            </a:br>
            <a:r>
              <a:rPr lang="ru-RU" sz="1400" b="1" dirty="0">
                <a:solidFill>
                  <a:srgbClr val="027A7A"/>
                </a:solidFill>
                <a:latin typeface="Franklin Gothic Book" panose="020B0503020102020204" pitchFamily="34" charset="0"/>
              </a:rPr>
              <a:t>«Запрет по умолчанию»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072675" y="3780353"/>
            <a:ext cx="1712373" cy="5849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594" lvl="1" indent="-110064" defTabSz="1219130">
              <a:buFont typeface="Arial" panose="020B0604020202020204" pitchFamily="34" charset="0"/>
              <a:buChar char="•"/>
            </a:pPr>
            <a:r>
              <a:rPr lang="ru-RU" sz="1067" b="1" dirty="0">
                <a:solidFill>
                  <a:srgbClr val="027A7A"/>
                </a:solidFill>
                <a:latin typeface="Franklin Gothic Book" panose="020B0503020102020204" pitchFamily="34" charset="0"/>
              </a:rPr>
              <a:t>разграничение прав администраторов по ролям (RBAC)</a:t>
            </a:r>
          </a:p>
        </p:txBody>
      </p:sp>
    </p:spTree>
    <p:extLst>
      <p:ext uri="{BB962C8B-B14F-4D97-AF65-F5344CB8AC3E}">
        <p14:creationId xmlns:p14="http://schemas.microsoft.com/office/powerpoint/2010/main" val="203845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406482" y="627409"/>
            <a:ext cx="102870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lnSpc>
                <a:spcPts val="3690"/>
              </a:lnSpc>
              <a:defRPr sz="3100" b="0" i="0" spc="75">
                <a:solidFill>
                  <a:srgbClr val="007360"/>
                </a:solidFill>
                <a:latin typeface="Museo Sans Cyrl 900"/>
                <a:ea typeface="+mj-ea"/>
                <a:cs typeface="Museo Sans Cyrl 900"/>
              </a:defRPr>
            </a:lvl1pPr>
          </a:lstStyle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 виртуальных сред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lide Number Placeholder 2"/>
          <p:cNvSpPr txBox="1">
            <a:spLocks/>
          </p:cNvSpPr>
          <p:nvPr/>
        </p:nvSpPr>
        <p:spPr>
          <a:xfrm>
            <a:off x="91502" y="6557815"/>
            <a:ext cx="274316" cy="19505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defPPr>
              <a:defRPr lang="ru-RU"/>
            </a:defPPr>
            <a:lvl1pPr marL="0" algn="r" defTabSz="91437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5" algn="l" defTabSz="9143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0" algn="l" defTabSz="9143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5" algn="l" defTabSz="9143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1" algn="l" defTabSz="9143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26" algn="l" defTabSz="9143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11" algn="l" defTabSz="9143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96" algn="l" defTabSz="9143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81" algn="l" defTabSz="91437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BD8DE-ADFE-49B5-985F-A74101372B34}" type="slidenum">
              <a:rPr lang="ru-RU" smtClean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ru-RU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19"/>
          <p:cNvSpPr txBox="1">
            <a:spLocks/>
          </p:cNvSpPr>
          <p:nvPr/>
        </p:nvSpPr>
        <p:spPr>
          <a:xfrm>
            <a:off x="2411760" y="3501008"/>
            <a:ext cx="8281722" cy="54864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10857" indent="0" algn="l" defTabSz="914370" rtl="0" eaLnBrk="1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SzPct val="80000"/>
              <a:buFont typeface="Arial" pitchFamily="34" charset="0"/>
              <a:buNone/>
              <a:defRPr lang="en-US" sz="19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itchFamily="34" charset="0"/>
              <a:buNone/>
              <a:defRPr sz="15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5572" indent="-227787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5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4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3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1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8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57" marR="0" lvl="0" indent="0" algn="l" defTabSz="914370" rtl="0" eaLnBrk="1" fontAlgn="auto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ClrTx/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ПОДДЕРЖКА ВСЕХ ОСНОВНЫХ ТЕХНОЛОГИЙ ВИРТУАЛИЗАЦИИ ОТ VMWARE, MICROSOFT И CITRIX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4"/>
          <p:cNvSpPr txBox="1">
            <a:spLocks/>
          </p:cNvSpPr>
          <p:nvPr/>
        </p:nvSpPr>
        <p:spPr>
          <a:xfrm>
            <a:off x="2411760" y="1454132"/>
            <a:ext cx="7341840" cy="5486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10857" indent="0" algn="l" defTabSz="914370" rtl="0" eaLnBrk="1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SzPct val="80000"/>
              <a:buFont typeface="Arial" pitchFamily="34" charset="0"/>
              <a:buNone/>
              <a:defRPr lang="en-US" sz="19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itchFamily="34" charset="0"/>
              <a:buNone/>
              <a:defRPr sz="15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5572" indent="-227787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5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4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3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1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8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57" marR="0" lvl="0" indent="0" algn="l" defTabSz="914370" rtl="0" eaLnBrk="1" fontAlgn="auto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ClrTx/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РАЗРАБОТАНО СПЕЦИАЛЬНО ДЛЯ ВИРТУАЛЬНЫХ СРЕД </a:t>
            </a:r>
          </a:p>
          <a:p>
            <a:pPr marL="10857" marR="0" lvl="0" indent="0" algn="l" defTabSz="914370" rtl="0" eaLnBrk="1" fontAlgn="auto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ClrTx/>
              <a:buSzPct val="80000"/>
              <a:buFont typeface="Arial" pitchFamily="34" charset="0"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ntent Placeholder 6"/>
          <p:cNvSpPr txBox="1">
            <a:spLocks/>
          </p:cNvSpPr>
          <p:nvPr/>
        </p:nvSpPr>
        <p:spPr>
          <a:xfrm>
            <a:off x="2411760" y="2296506"/>
            <a:ext cx="8561040" cy="81703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10857" indent="0" algn="l" defTabSz="914370" rtl="0" eaLnBrk="1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SzPct val="80000"/>
              <a:buFont typeface="Arial" pitchFamily="34" charset="0"/>
              <a:buNone/>
              <a:defRPr lang="en-US" sz="19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itchFamily="34" charset="0"/>
              <a:buNone/>
              <a:defRPr sz="15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5572" indent="-227787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5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4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3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1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8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57" marR="0" lvl="0" indent="0" algn="l" defTabSz="914370" rtl="0" eaLnBrk="1" fontAlgn="auto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ClrTx/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ЕДИНАЯ КОНСОЛЬ УПРАВЛЕНИЯ БЕЗОПАСНОСТЬЮ ФИЗИЧЕСКИХ, МОБИЛЬНЫХ И ВИРТУАЛЬНЫХ УСТРОЙСТВ</a:t>
            </a:r>
          </a:p>
          <a:p>
            <a:pPr marL="10857" marR="0" lvl="0" indent="0" algn="l" defTabSz="914370" rtl="0" eaLnBrk="1" fontAlgn="auto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ClrTx/>
              <a:buSzPct val="80000"/>
              <a:buFont typeface="Arial" pitchFamily="34" charset="0"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4"/>
          <p:cNvSpPr txBox="1">
            <a:spLocks/>
          </p:cNvSpPr>
          <p:nvPr/>
        </p:nvSpPr>
        <p:spPr>
          <a:xfrm>
            <a:off x="2411760" y="4437112"/>
            <a:ext cx="8281722" cy="77331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10857" indent="0" algn="l" defTabSz="914370" rtl="0" eaLnBrk="1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SzPct val="80000"/>
              <a:buFont typeface="Arial" pitchFamily="34" charset="0"/>
              <a:buNone/>
              <a:defRPr lang="en-US" sz="19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itchFamily="34" charset="0"/>
              <a:buNone/>
              <a:defRPr sz="15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5572" indent="-227787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5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4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3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1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8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57" marR="0" lvl="0" indent="0" algn="l" defTabSz="914370" rtl="0" eaLnBrk="1" fontAlgn="auto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ClrTx/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ОТМЕЧЕННОЕ НАГРАДАМИ АНТИВИРУСНОЕ ЯДРО</a:t>
            </a:r>
          </a:p>
        </p:txBody>
      </p:sp>
      <p:sp>
        <p:nvSpPr>
          <p:cNvPr id="39" name="Content Placeholder 8"/>
          <p:cNvSpPr txBox="1">
            <a:spLocks/>
          </p:cNvSpPr>
          <p:nvPr/>
        </p:nvSpPr>
        <p:spPr>
          <a:xfrm>
            <a:off x="2411760" y="5510107"/>
            <a:ext cx="8561040" cy="77331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10857" indent="0" algn="l" defTabSz="914370" rtl="0" eaLnBrk="1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SzPct val="80000"/>
              <a:buFont typeface="Arial" pitchFamily="34" charset="0"/>
              <a:buNone/>
              <a:defRPr lang="en-US" sz="19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itchFamily="34" charset="0"/>
              <a:buNone/>
              <a:defRPr sz="15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5572" indent="-227787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5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4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3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1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8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57" marR="0" lvl="0" indent="0" algn="l" defTabSz="914370" rtl="0" eaLnBrk="1" fontAlgn="auto" latinLnBrk="0" hangingPunct="1">
              <a:lnSpc>
                <a:spcPts val="2200"/>
              </a:lnSpc>
              <a:spcBef>
                <a:spcPts val="2100"/>
              </a:spcBef>
              <a:spcAft>
                <a:spcPts val="0"/>
              </a:spcAft>
              <a:buClrTx/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ИНТЕГРАЦИЯ С ОБЛАЧНОЙ СЕТЬЮ БЕЗОПАСНОСТИ KASPERSKY SECURITY NETWORK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65A49C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81" y="3532604"/>
            <a:ext cx="524245" cy="31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65A49C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1" y="3554128"/>
            <a:ext cx="645790" cy="2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92BBB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2" y="2144041"/>
            <a:ext cx="1402212" cy="14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00695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0" y="1291116"/>
            <a:ext cx="947336" cy="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8" cstate="print">
            <a:duotone>
              <a:srgbClr val="00695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08" y="4472632"/>
            <a:ext cx="780560" cy="73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9" b="100000" l="0" r="96273">
                        <a14:foregroundMark x1="48447" y1="30769" x2="48447" y2="30769"/>
                        <a14:foregroundMark x1="29814" y1="52308" x2="76398" y2="61538"/>
                        <a14:foregroundMark x1="27950" y1="76154" x2="75155" y2="52308"/>
                        <a14:foregroundMark x1="32919" y1="35385" x2="76398" y2="35385"/>
                        <a14:foregroundMark x1="13665" y1="78462" x2="24845" y2="46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3" y="5510107"/>
            <a:ext cx="989710" cy="79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rgbClr val="65A49C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37" y="3933897"/>
            <a:ext cx="1072355" cy="28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74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406482" y="627409"/>
            <a:ext cx="102870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lnSpc>
                <a:spcPts val="3690"/>
              </a:lnSpc>
              <a:defRPr sz="3100" b="0" i="0" spc="75">
                <a:solidFill>
                  <a:srgbClr val="007360"/>
                </a:solidFill>
                <a:latin typeface="Museo Sans Cyrl 900"/>
                <a:ea typeface="+mj-ea"/>
                <a:cs typeface="Museo Sans Cyrl 900"/>
              </a:defRPr>
            </a:lvl1pPr>
          </a:lstStyle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 электронной почты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6482" y="1524000"/>
            <a:ext cx="10871118" cy="389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9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входящих, исходящих и сохраняемых </a:t>
            </a:r>
            <a:r>
              <a:rPr lang="ru-RU" sz="2800" dirty="0" smtClean="0">
                <a:solidFill>
                  <a:srgbClr val="39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писем</a:t>
            </a:r>
            <a:endParaRPr lang="en-US" sz="2800" dirty="0">
              <a:solidFill>
                <a:srgbClr val="39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39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от вредоносного ПО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режиме реального времени</a:t>
            </a:r>
            <a:endParaRPr lang="en-US" sz="2800" dirty="0" smtClean="0">
              <a:solidFill>
                <a:srgbClr val="39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39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Интеллектуальный </a:t>
            </a:r>
            <a:r>
              <a:rPr lang="ru-RU" sz="2800" dirty="0">
                <a:solidFill>
                  <a:srgbClr val="39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спам-фильтр для снижения трафика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9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над распространением конфиденциальной </a:t>
            </a:r>
            <a:r>
              <a:rPr lang="ru-RU" sz="2800" dirty="0" smtClean="0">
                <a:solidFill>
                  <a:srgbClr val="39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 smtClean="0">
                <a:solidFill>
                  <a:srgbClr val="393A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Гибкое администрирование</a:t>
            </a:r>
            <a:endParaRPr lang="ru-RU" sz="2800" b="0" i="0" dirty="0">
              <a:solidFill>
                <a:srgbClr val="393A3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457200" y="533400"/>
            <a:ext cx="9373413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lnSpc>
                <a:spcPts val="3690"/>
              </a:lnSpc>
              <a:defRPr sz="3100" b="0" i="0" spc="75">
                <a:solidFill>
                  <a:srgbClr val="007360"/>
                </a:solidFill>
                <a:latin typeface="Museo Sans Cyrl 900"/>
                <a:ea typeface="+mj-ea"/>
                <a:cs typeface="Museo Sans Cyrl 900"/>
              </a:defRPr>
            </a:lvl1pPr>
          </a:lstStyle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 оптимизируем затраты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" y="1219200"/>
            <a:ext cx="11811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Экономия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централизованной закупке может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составить от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до 50%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счет объединения более мелких разрозненных закупок 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использования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более выгодного ценового диапазона.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hart 3"/>
          <p:cNvGraphicFramePr/>
          <p:nvPr>
            <p:extLst>
              <p:ext uri="{D42A27DB-BD31-4B8C-83A1-F6EECF244321}">
                <p14:modId xmlns:p14="http://schemas.microsoft.com/office/powerpoint/2010/main" val="891370709"/>
              </p:ext>
            </p:extLst>
          </p:nvPr>
        </p:nvGraphicFramePr>
        <p:xfrm>
          <a:off x="685800" y="2123246"/>
          <a:ext cx="4977063" cy="4194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2"/>
          <p:cNvGraphicFramePr/>
          <p:nvPr>
            <p:extLst>
              <p:ext uri="{D42A27DB-BD31-4B8C-83A1-F6EECF244321}">
                <p14:modId xmlns:p14="http://schemas.microsoft.com/office/powerpoint/2010/main" val="2997202799"/>
              </p:ext>
            </p:extLst>
          </p:nvPr>
        </p:nvGraphicFramePr>
        <p:xfrm>
          <a:off x="6248400" y="2129764"/>
          <a:ext cx="5029200" cy="4194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783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7304" y="731244"/>
            <a:ext cx="11337391" cy="1194408"/>
          </a:xfrm>
          <a:prstGeom prst="rect">
            <a:avLst/>
          </a:prstGeom>
        </p:spPr>
        <p:txBody>
          <a:bodyPr vert="horz" wrap="square" lIns="0" tIns="542777" rIns="0" bIns="0" rtlCol="0">
            <a:spAutoFit/>
          </a:bodyPr>
          <a:lstStyle/>
          <a:p>
            <a:pPr marL="28575">
              <a:lnSpc>
                <a:spcPct val="100000"/>
              </a:lnSpc>
            </a:pPr>
            <a:r>
              <a:rPr lang="ru-RU" spc="105" dirty="0" smtClean="0">
                <a:latin typeface="Arial" panose="020B0604020202020204" pitchFamily="34" charset="0"/>
                <a:cs typeface="Arial" panose="020B0604020202020204" pitchFamily="34" charset="0"/>
              </a:rPr>
              <a:t>МЫ ЗАЩИЩАЕМ САМОЕ ВАЖНОЕ</a:t>
            </a:r>
            <a:endParaRPr spc="10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5105" y="575167"/>
            <a:ext cx="1426210" cy="228600"/>
          </a:xfrm>
          <a:custGeom>
            <a:avLst/>
            <a:gdLst/>
            <a:ahLst/>
            <a:cxnLst/>
            <a:rect l="l" t="t" r="r" b="b"/>
            <a:pathLst>
              <a:path w="1426210" h="228600">
                <a:moveTo>
                  <a:pt x="1194295" y="167778"/>
                </a:moveTo>
                <a:lnTo>
                  <a:pt x="1163955" y="228243"/>
                </a:lnTo>
                <a:lnTo>
                  <a:pt x="1224546" y="228243"/>
                </a:lnTo>
                <a:lnTo>
                  <a:pt x="1194295" y="167778"/>
                </a:lnTo>
                <a:close/>
              </a:path>
              <a:path w="1426210" h="228600">
                <a:moveTo>
                  <a:pt x="546531" y="83513"/>
                </a:moveTo>
                <a:lnTo>
                  <a:pt x="486016" y="113790"/>
                </a:lnTo>
                <a:lnTo>
                  <a:pt x="546531" y="144016"/>
                </a:lnTo>
                <a:lnTo>
                  <a:pt x="546531" y="83513"/>
                </a:lnTo>
                <a:close/>
              </a:path>
              <a:path w="1426210" h="228600">
                <a:moveTo>
                  <a:pt x="60540" y="151700"/>
                </a:moveTo>
                <a:lnTo>
                  <a:pt x="0" y="151700"/>
                </a:lnTo>
                <a:lnTo>
                  <a:pt x="30226" y="212253"/>
                </a:lnTo>
                <a:lnTo>
                  <a:pt x="60540" y="151700"/>
                </a:lnTo>
                <a:close/>
              </a:path>
              <a:path w="1426210" h="228600">
                <a:moveTo>
                  <a:pt x="1374073" y="0"/>
                </a:moveTo>
                <a:lnTo>
                  <a:pt x="1359186" y="5586"/>
                </a:lnTo>
                <a:lnTo>
                  <a:pt x="1349078" y="15037"/>
                </a:lnTo>
                <a:lnTo>
                  <a:pt x="1343324" y="26490"/>
                </a:lnTo>
                <a:lnTo>
                  <a:pt x="1341501" y="38086"/>
                </a:lnTo>
                <a:lnTo>
                  <a:pt x="1341501" y="52703"/>
                </a:lnTo>
                <a:lnTo>
                  <a:pt x="1350518" y="61060"/>
                </a:lnTo>
                <a:lnTo>
                  <a:pt x="1300276" y="61060"/>
                </a:lnTo>
                <a:lnTo>
                  <a:pt x="1300276" y="84720"/>
                </a:lnTo>
                <a:lnTo>
                  <a:pt x="1423301" y="84720"/>
                </a:lnTo>
                <a:lnTo>
                  <a:pt x="1423301" y="62050"/>
                </a:lnTo>
                <a:lnTo>
                  <a:pt x="1417587" y="61358"/>
                </a:lnTo>
                <a:lnTo>
                  <a:pt x="1378813" y="61358"/>
                </a:lnTo>
                <a:lnTo>
                  <a:pt x="1368232" y="54468"/>
                </a:lnTo>
                <a:lnTo>
                  <a:pt x="1363850" y="39294"/>
                </a:lnTo>
                <a:lnTo>
                  <a:pt x="1370818" y="27310"/>
                </a:lnTo>
                <a:lnTo>
                  <a:pt x="1383563" y="22846"/>
                </a:lnTo>
                <a:lnTo>
                  <a:pt x="1422068" y="22846"/>
                </a:lnTo>
                <a:lnTo>
                  <a:pt x="1417686" y="15327"/>
                </a:lnTo>
                <a:lnTo>
                  <a:pt x="1407701" y="7090"/>
                </a:lnTo>
                <a:lnTo>
                  <a:pt x="1393293" y="1695"/>
                </a:lnTo>
                <a:lnTo>
                  <a:pt x="1374073" y="0"/>
                </a:lnTo>
                <a:close/>
              </a:path>
              <a:path w="1426210" h="228600">
                <a:moveTo>
                  <a:pt x="1422068" y="22846"/>
                </a:moveTo>
                <a:lnTo>
                  <a:pt x="1383563" y="22846"/>
                </a:lnTo>
                <a:lnTo>
                  <a:pt x="1391399" y="24417"/>
                </a:lnTo>
                <a:lnTo>
                  <a:pt x="1400054" y="32817"/>
                </a:lnTo>
                <a:lnTo>
                  <a:pt x="1402778" y="49391"/>
                </a:lnTo>
                <a:lnTo>
                  <a:pt x="1394368" y="58470"/>
                </a:lnTo>
                <a:lnTo>
                  <a:pt x="1378813" y="61358"/>
                </a:lnTo>
                <a:lnTo>
                  <a:pt x="1417587" y="61358"/>
                </a:lnTo>
                <a:lnTo>
                  <a:pt x="1416236" y="61194"/>
                </a:lnTo>
                <a:lnTo>
                  <a:pt x="1423067" y="52253"/>
                </a:lnTo>
                <a:lnTo>
                  <a:pt x="1425958" y="36886"/>
                </a:lnTo>
                <a:lnTo>
                  <a:pt x="1423641" y="25545"/>
                </a:lnTo>
                <a:lnTo>
                  <a:pt x="1422068" y="22846"/>
                </a:lnTo>
                <a:close/>
              </a:path>
              <a:path w="1426210" h="228600">
                <a:moveTo>
                  <a:pt x="1423301" y="100912"/>
                </a:moveTo>
                <a:lnTo>
                  <a:pt x="1344333" y="100912"/>
                </a:lnTo>
                <a:lnTo>
                  <a:pt x="1344333" y="124611"/>
                </a:lnTo>
                <a:lnTo>
                  <a:pt x="1351654" y="125318"/>
                </a:lnTo>
                <a:lnTo>
                  <a:pt x="1344837" y="133640"/>
                </a:lnTo>
                <a:lnTo>
                  <a:pt x="1341531" y="149494"/>
                </a:lnTo>
                <a:lnTo>
                  <a:pt x="1343885" y="161328"/>
                </a:lnTo>
                <a:lnTo>
                  <a:pt x="1350057" y="171754"/>
                </a:lnTo>
                <a:lnTo>
                  <a:pt x="1360142" y="180013"/>
                </a:lnTo>
                <a:lnTo>
                  <a:pt x="1374235" y="185349"/>
                </a:lnTo>
                <a:lnTo>
                  <a:pt x="1392429" y="187001"/>
                </a:lnTo>
                <a:lnTo>
                  <a:pt x="1405601" y="182549"/>
                </a:lnTo>
                <a:lnTo>
                  <a:pt x="1416267" y="174309"/>
                </a:lnTo>
                <a:lnTo>
                  <a:pt x="1422464" y="164082"/>
                </a:lnTo>
                <a:lnTo>
                  <a:pt x="1384147" y="164082"/>
                </a:lnTo>
                <a:lnTo>
                  <a:pt x="1381248" y="163901"/>
                </a:lnTo>
                <a:lnTo>
                  <a:pt x="1369283" y="158381"/>
                </a:lnTo>
                <a:lnTo>
                  <a:pt x="1363624" y="144562"/>
                </a:lnTo>
                <a:lnTo>
                  <a:pt x="1363624" y="134529"/>
                </a:lnTo>
                <a:lnTo>
                  <a:pt x="1369212" y="129106"/>
                </a:lnTo>
                <a:lnTo>
                  <a:pt x="1374622" y="126592"/>
                </a:lnTo>
                <a:lnTo>
                  <a:pt x="1377886" y="125030"/>
                </a:lnTo>
                <a:lnTo>
                  <a:pt x="1381442" y="124280"/>
                </a:lnTo>
                <a:lnTo>
                  <a:pt x="1423301" y="124280"/>
                </a:lnTo>
                <a:lnTo>
                  <a:pt x="1423301" y="100912"/>
                </a:lnTo>
                <a:close/>
              </a:path>
              <a:path w="1426210" h="228600">
                <a:moveTo>
                  <a:pt x="1423301" y="124280"/>
                </a:moveTo>
                <a:lnTo>
                  <a:pt x="1381442" y="124280"/>
                </a:lnTo>
                <a:lnTo>
                  <a:pt x="1384985" y="124611"/>
                </a:lnTo>
                <a:lnTo>
                  <a:pt x="1388567" y="124827"/>
                </a:lnTo>
                <a:lnTo>
                  <a:pt x="1391945" y="125893"/>
                </a:lnTo>
                <a:lnTo>
                  <a:pt x="1395082" y="127836"/>
                </a:lnTo>
                <a:lnTo>
                  <a:pt x="1400009" y="130821"/>
                </a:lnTo>
                <a:lnTo>
                  <a:pt x="1403946" y="136015"/>
                </a:lnTo>
                <a:lnTo>
                  <a:pt x="1403655" y="148035"/>
                </a:lnTo>
                <a:lnTo>
                  <a:pt x="1395660" y="160380"/>
                </a:lnTo>
                <a:lnTo>
                  <a:pt x="1384147" y="164082"/>
                </a:lnTo>
                <a:lnTo>
                  <a:pt x="1422464" y="164082"/>
                </a:lnTo>
                <a:lnTo>
                  <a:pt x="1423410" y="162521"/>
                </a:lnTo>
                <a:lnTo>
                  <a:pt x="1426016" y="147425"/>
                </a:lnTo>
                <a:lnTo>
                  <a:pt x="1423187" y="134177"/>
                </a:lnTo>
                <a:lnTo>
                  <a:pt x="1414818" y="124611"/>
                </a:lnTo>
                <a:lnTo>
                  <a:pt x="1423301" y="124611"/>
                </a:lnTo>
                <a:lnTo>
                  <a:pt x="1423301" y="124280"/>
                </a:lnTo>
                <a:close/>
              </a:path>
              <a:path w="1426210" h="228600">
                <a:moveTo>
                  <a:pt x="1423314" y="204646"/>
                </a:moveTo>
                <a:lnTo>
                  <a:pt x="1300276" y="204646"/>
                </a:lnTo>
                <a:lnTo>
                  <a:pt x="1300276" y="228243"/>
                </a:lnTo>
                <a:lnTo>
                  <a:pt x="1423314" y="228243"/>
                </a:lnTo>
                <a:lnTo>
                  <a:pt x="1423314" y="204646"/>
                </a:lnTo>
                <a:close/>
              </a:path>
            </a:pathLst>
          </a:custGeom>
          <a:solidFill>
            <a:srgbClr val="E72939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5463" y="506835"/>
            <a:ext cx="1550670" cy="367030"/>
          </a:xfrm>
          <a:custGeom>
            <a:avLst/>
            <a:gdLst/>
            <a:ahLst/>
            <a:cxnLst/>
            <a:rect l="l" t="t" r="r" b="b"/>
            <a:pathLst>
              <a:path w="1550670" h="367030">
                <a:moveTo>
                  <a:pt x="1097191" y="0"/>
                </a:moveTo>
                <a:lnTo>
                  <a:pt x="1072415" y="33312"/>
                </a:lnTo>
                <a:lnTo>
                  <a:pt x="1054611" y="74075"/>
                </a:lnTo>
                <a:lnTo>
                  <a:pt x="1050276" y="110105"/>
                </a:lnTo>
                <a:lnTo>
                  <a:pt x="1051544" y="122802"/>
                </a:lnTo>
                <a:lnTo>
                  <a:pt x="1054479" y="135732"/>
                </a:lnTo>
                <a:lnTo>
                  <a:pt x="1059269" y="148830"/>
                </a:lnTo>
                <a:lnTo>
                  <a:pt x="1066100" y="162030"/>
                </a:lnTo>
                <a:lnTo>
                  <a:pt x="1074783" y="175669"/>
                </a:lnTo>
                <a:lnTo>
                  <a:pt x="1082283" y="188709"/>
                </a:lnTo>
                <a:lnTo>
                  <a:pt x="1098913" y="233507"/>
                </a:lnTo>
                <a:lnTo>
                  <a:pt x="1099850" y="243539"/>
                </a:lnTo>
                <a:lnTo>
                  <a:pt x="1099479" y="253239"/>
                </a:lnTo>
                <a:lnTo>
                  <a:pt x="1084827" y="290239"/>
                </a:lnTo>
                <a:lnTo>
                  <a:pt x="1048878" y="328045"/>
                </a:lnTo>
                <a:lnTo>
                  <a:pt x="1048257" y="328574"/>
                </a:lnTo>
                <a:lnTo>
                  <a:pt x="1065961" y="366991"/>
                </a:lnTo>
                <a:lnTo>
                  <a:pt x="1099056" y="337637"/>
                </a:lnTo>
                <a:lnTo>
                  <a:pt x="1122883" y="307324"/>
                </a:lnTo>
                <a:lnTo>
                  <a:pt x="1140182" y="265495"/>
                </a:lnTo>
                <a:lnTo>
                  <a:pt x="1142609" y="244005"/>
                </a:lnTo>
                <a:lnTo>
                  <a:pt x="1142263" y="233122"/>
                </a:lnTo>
                <a:lnTo>
                  <a:pt x="1130457" y="188709"/>
                </a:lnTo>
                <a:lnTo>
                  <a:pt x="1110627" y="154520"/>
                </a:lnTo>
                <a:lnTo>
                  <a:pt x="1102263" y="140745"/>
                </a:lnTo>
                <a:lnTo>
                  <a:pt x="1096744" y="127289"/>
                </a:lnTo>
                <a:lnTo>
                  <a:pt x="1093738" y="114241"/>
                </a:lnTo>
                <a:lnTo>
                  <a:pt x="1092913" y="101691"/>
                </a:lnTo>
                <a:lnTo>
                  <a:pt x="1093939" y="89730"/>
                </a:lnTo>
                <a:lnTo>
                  <a:pt x="1109914" y="49553"/>
                </a:lnTo>
                <a:lnTo>
                  <a:pt x="1128974" y="25946"/>
                </a:lnTo>
                <a:lnTo>
                  <a:pt x="1097191" y="0"/>
                </a:lnTo>
                <a:close/>
              </a:path>
              <a:path w="1550670" h="367030">
                <a:moveTo>
                  <a:pt x="446239" y="0"/>
                </a:moveTo>
                <a:lnTo>
                  <a:pt x="421452" y="33291"/>
                </a:lnTo>
                <a:lnTo>
                  <a:pt x="403602" y="74027"/>
                </a:lnTo>
                <a:lnTo>
                  <a:pt x="399219" y="110034"/>
                </a:lnTo>
                <a:lnTo>
                  <a:pt x="400469" y="122723"/>
                </a:lnTo>
                <a:lnTo>
                  <a:pt x="403388" y="135646"/>
                </a:lnTo>
                <a:lnTo>
                  <a:pt x="408160" y="148737"/>
                </a:lnTo>
                <a:lnTo>
                  <a:pt x="414973" y="161930"/>
                </a:lnTo>
                <a:lnTo>
                  <a:pt x="423671" y="175579"/>
                </a:lnTo>
                <a:lnTo>
                  <a:pt x="431089" y="188435"/>
                </a:lnTo>
                <a:lnTo>
                  <a:pt x="447874" y="233448"/>
                </a:lnTo>
                <a:lnTo>
                  <a:pt x="448826" y="243482"/>
                </a:lnTo>
                <a:lnTo>
                  <a:pt x="448470" y="253182"/>
                </a:lnTo>
                <a:lnTo>
                  <a:pt x="433886" y="290175"/>
                </a:lnTo>
                <a:lnTo>
                  <a:pt x="398021" y="327954"/>
                </a:lnTo>
                <a:lnTo>
                  <a:pt x="397294" y="328574"/>
                </a:lnTo>
                <a:lnTo>
                  <a:pt x="414934" y="366991"/>
                </a:lnTo>
                <a:lnTo>
                  <a:pt x="448016" y="337637"/>
                </a:lnTo>
                <a:lnTo>
                  <a:pt x="471847" y="307324"/>
                </a:lnTo>
                <a:lnTo>
                  <a:pt x="489167" y="265495"/>
                </a:lnTo>
                <a:lnTo>
                  <a:pt x="491608" y="244005"/>
                </a:lnTo>
                <a:lnTo>
                  <a:pt x="491269" y="233122"/>
                </a:lnTo>
                <a:lnTo>
                  <a:pt x="479487" y="188709"/>
                </a:lnTo>
                <a:lnTo>
                  <a:pt x="459663" y="154520"/>
                </a:lnTo>
                <a:lnTo>
                  <a:pt x="451288" y="140749"/>
                </a:lnTo>
                <a:lnTo>
                  <a:pt x="445757" y="127296"/>
                </a:lnTo>
                <a:lnTo>
                  <a:pt x="442741" y="114252"/>
                </a:lnTo>
                <a:lnTo>
                  <a:pt x="441907" y="101706"/>
                </a:lnTo>
                <a:lnTo>
                  <a:pt x="442925" y="89747"/>
                </a:lnTo>
                <a:lnTo>
                  <a:pt x="458879" y="49574"/>
                </a:lnTo>
                <a:lnTo>
                  <a:pt x="477947" y="25959"/>
                </a:lnTo>
                <a:lnTo>
                  <a:pt x="446239" y="0"/>
                </a:lnTo>
                <a:close/>
              </a:path>
              <a:path w="1550670" h="367030">
                <a:moveTo>
                  <a:pt x="289864" y="58788"/>
                </a:moveTo>
                <a:lnTo>
                  <a:pt x="179057" y="296570"/>
                </a:lnTo>
                <a:lnTo>
                  <a:pt x="222275" y="296570"/>
                </a:lnTo>
                <a:lnTo>
                  <a:pt x="289864" y="151447"/>
                </a:lnTo>
                <a:lnTo>
                  <a:pt x="333098" y="151447"/>
                </a:lnTo>
                <a:lnTo>
                  <a:pt x="289864" y="58788"/>
                </a:lnTo>
                <a:close/>
              </a:path>
              <a:path w="1550670" h="367030">
                <a:moveTo>
                  <a:pt x="333098" y="151447"/>
                </a:moveTo>
                <a:lnTo>
                  <a:pt x="289864" y="151447"/>
                </a:lnTo>
                <a:lnTo>
                  <a:pt x="357543" y="296570"/>
                </a:lnTo>
                <a:lnTo>
                  <a:pt x="400811" y="296570"/>
                </a:lnTo>
                <a:lnTo>
                  <a:pt x="333098" y="151447"/>
                </a:lnTo>
                <a:close/>
              </a:path>
              <a:path w="1550670" h="367030">
                <a:moveTo>
                  <a:pt x="1400873" y="67564"/>
                </a:moveTo>
                <a:lnTo>
                  <a:pt x="1357617" y="67564"/>
                </a:lnTo>
                <a:lnTo>
                  <a:pt x="1453959" y="234327"/>
                </a:lnTo>
                <a:lnTo>
                  <a:pt x="1497187" y="159423"/>
                </a:lnTo>
                <a:lnTo>
                  <a:pt x="1453959" y="159423"/>
                </a:lnTo>
                <a:lnTo>
                  <a:pt x="1400873" y="67564"/>
                </a:lnTo>
                <a:close/>
              </a:path>
              <a:path w="1550670" h="367030">
                <a:moveTo>
                  <a:pt x="1550200" y="67564"/>
                </a:moveTo>
                <a:lnTo>
                  <a:pt x="1506994" y="67564"/>
                </a:lnTo>
                <a:lnTo>
                  <a:pt x="1453959" y="159423"/>
                </a:lnTo>
                <a:lnTo>
                  <a:pt x="1497187" y="159423"/>
                </a:lnTo>
                <a:lnTo>
                  <a:pt x="1550200" y="67564"/>
                </a:lnTo>
                <a:close/>
              </a:path>
              <a:path w="1550670" h="367030">
                <a:moveTo>
                  <a:pt x="529170" y="67564"/>
                </a:moveTo>
                <a:lnTo>
                  <a:pt x="529170" y="296570"/>
                </a:lnTo>
                <a:lnTo>
                  <a:pt x="572414" y="296570"/>
                </a:lnTo>
                <a:lnTo>
                  <a:pt x="572414" y="110782"/>
                </a:lnTo>
                <a:lnTo>
                  <a:pt x="668917" y="110782"/>
                </a:lnTo>
                <a:lnTo>
                  <a:pt x="641629" y="80581"/>
                </a:lnTo>
                <a:lnTo>
                  <a:pt x="594005" y="67841"/>
                </a:lnTo>
                <a:lnTo>
                  <a:pt x="529170" y="67564"/>
                </a:lnTo>
                <a:close/>
              </a:path>
              <a:path w="1550670" h="367030">
                <a:moveTo>
                  <a:pt x="668917" y="110782"/>
                </a:moveTo>
                <a:lnTo>
                  <a:pt x="583323" y="110782"/>
                </a:lnTo>
                <a:lnTo>
                  <a:pt x="600685" y="111854"/>
                </a:lnTo>
                <a:lnTo>
                  <a:pt x="615012" y="115506"/>
                </a:lnTo>
                <a:lnTo>
                  <a:pt x="625693" y="122387"/>
                </a:lnTo>
                <a:lnTo>
                  <a:pt x="632117" y="133149"/>
                </a:lnTo>
                <a:lnTo>
                  <a:pt x="630732" y="150054"/>
                </a:lnTo>
                <a:lnTo>
                  <a:pt x="591902" y="181045"/>
                </a:lnTo>
                <a:lnTo>
                  <a:pt x="579462" y="182130"/>
                </a:lnTo>
                <a:lnTo>
                  <a:pt x="574230" y="182130"/>
                </a:lnTo>
                <a:lnTo>
                  <a:pt x="602868" y="223113"/>
                </a:lnTo>
                <a:lnTo>
                  <a:pt x="638930" y="210349"/>
                </a:lnTo>
                <a:lnTo>
                  <a:pt x="669109" y="178600"/>
                </a:lnTo>
                <a:lnTo>
                  <a:pt x="676502" y="153572"/>
                </a:lnTo>
                <a:lnTo>
                  <a:pt x="675777" y="137358"/>
                </a:lnTo>
                <a:lnTo>
                  <a:pt x="673206" y="123068"/>
                </a:lnTo>
                <a:lnTo>
                  <a:pt x="668917" y="110782"/>
                </a:lnTo>
                <a:close/>
              </a:path>
              <a:path w="1550670" h="367030">
                <a:moveTo>
                  <a:pt x="870178" y="67564"/>
                </a:moveTo>
                <a:lnTo>
                  <a:pt x="870178" y="296570"/>
                </a:lnTo>
                <a:lnTo>
                  <a:pt x="913396" y="296570"/>
                </a:lnTo>
                <a:lnTo>
                  <a:pt x="913396" y="110782"/>
                </a:lnTo>
                <a:lnTo>
                  <a:pt x="1009861" y="110782"/>
                </a:lnTo>
                <a:lnTo>
                  <a:pt x="975347" y="77216"/>
                </a:lnTo>
                <a:lnTo>
                  <a:pt x="925287" y="67566"/>
                </a:lnTo>
                <a:lnTo>
                  <a:pt x="870178" y="67564"/>
                </a:lnTo>
                <a:close/>
              </a:path>
              <a:path w="1550670" h="367030">
                <a:moveTo>
                  <a:pt x="1009861" y="110782"/>
                </a:moveTo>
                <a:lnTo>
                  <a:pt x="924267" y="110782"/>
                </a:lnTo>
                <a:lnTo>
                  <a:pt x="941646" y="111854"/>
                </a:lnTo>
                <a:lnTo>
                  <a:pt x="955972" y="115507"/>
                </a:lnTo>
                <a:lnTo>
                  <a:pt x="966643" y="122392"/>
                </a:lnTo>
                <a:lnTo>
                  <a:pt x="973055" y="133158"/>
                </a:lnTo>
                <a:lnTo>
                  <a:pt x="971667" y="150065"/>
                </a:lnTo>
                <a:lnTo>
                  <a:pt x="932829" y="181049"/>
                </a:lnTo>
                <a:lnTo>
                  <a:pt x="920445" y="182130"/>
                </a:lnTo>
                <a:lnTo>
                  <a:pt x="915149" y="182130"/>
                </a:lnTo>
                <a:lnTo>
                  <a:pt x="995273" y="296570"/>
                </a:lnTo>
                <a:lnTo>
                  <a:pt x="1045921" y="296570"/>
                </a:lnTo>
                <a:lnTo>
                  <a:pt x="983716" y="207886"/>
                </a:lnTo>
                <a:lnTo>
                  <a:pt x="994397" y="199462"/>
                </a:lnTo>
                <a:lnTo>
                  <a:pt x="1003207" y="189643"/>
                </a:lnTo>
                <a:lnTo>
                  <a:pt x="1010046" y="178606"/>
                </a:lnTo>
                <a:lnTo>
                  <a:pt x="1014810" y="166527"/>
                </a:lnTo>
                <a:lnTo>
                  <a:pt x="1017399" y="153583"/>
                </a:lnTo>
                <a:lnTo>
                  <a:pt x="1016681" y="137365"/>
                </a:lnTo>
                <a:lnTo>
                  <a:pt x="1014129" y="123071"/>
                </a:lnTo>
                <a:lnTo>
                  <a:pt x="1009861" y="110782"/>
                </a:lnTo>
                <a:close/>
              </a:path>
              <a:path w="1550670" h="367030">
                <a:moveTo>
                  <a:pt x="1355852" y="67564"/>
                </a:moveTo>
                <a:lnTo>
                  <a:pt x="1305356" y="67564"/>
                </a:lnTo>
                <a:lnTo>
                  <a:pt x="1225130" y="182130"/>
                </a:lnTo>
                <a:lnTo>
                  <a:pt x="1305356" y="296570"/>
                </a:lnTo>
                <a:lnTo>
                  <a:pt x="1355852" y="296570"/>
                </a:lnTo>
                <a:lnTo>
                  <a:pt x="1275714" y="182130"/>
                </a:lnTo>
                <a:lnTo>
                  <a:pt x="1355852" y="67564"/>
                </a:lnTo>
                <a:close/>
              </a:path>
              <a:path w="1550670" h="367030">
                <a:moveTo>
                  <a:pt x="1223403" y="67564"/>
                </a:moveTo>
                <a:lnTo>
                  <a:pt x="1180249" y="67564"/>
                </a:lnTo>
                <a:lnTo>
                  <a:pt x="1180249" y="296570"/>
                </a:lnTo>
                <a:lnTo>
                  <a:pt x="1223403" y="296570"/>
                </a:lnTo>
                <a:lnTo>
                  <a:pt x="1223403" y="67564"/>
                </a:lnTo>
                <a:close/>
              </a:path>
              <a:path w="1550670" h="367030">
                <a:moveTo>
                  <a:pt x="175691" y="67564"/>
                </a:moveTo>
                <a:lnTo>
                  <a:pt x="125120" y="67564"/>
                </a:lnTo>
                <a:lnTo>
                  <a:pt x="44945" y="182130"/>
                </a:lnTo>
                <a:lnTo>
                  <a:pt x="125120" y="296570"/>
                </a:lnTo>
                <a:lnTo>
                  <a:pt x="175691" y="296570"/>
                </a:lnTo>
                <a:lnTo>
                  <a:pt x="95529" y="182130"/>
                </a:lnTo>
                <a:lnTo>
                  <a:pt x="175691" y="67564"/>
                </a:lnTo>
                <a:close/>
              </a:path>
              <a:path w="1550670" h="367030">
                <a:moveTo>
                  <a:pt x="43230" y="67564"/>
                </a:moveTo>
                <a:lnTo>
                  <a:pt x="0" y="67564"/>
                </a:lnTo>
                <a:lnTo>
                  <a:pt x="0" y="296570"/>
                </a:lnTo>
                <a:lnTo>
                  <a:pt x="43230" y="296570"/>
                </a:lnTo>
                <a:lnTo>
                  <a:pt x="43230" y="67564"/>
                </a:lnTo>
                <a:close/>
              </a:path>
              <a:path w="1550670" h="367030">
                <a:moveTo>
                  <a:pt x="836866" y="67564"/>
                </a:moveTo>
                <a:lnTo>
                  <a:pt x="700735" y="67564"/>
                </a:lnTo>
                <a:lnTo>
                  <a:pt x="700735" y="296570"/>
                </a:lnTo>
                <a:lnTo>
                  <a:pt x="836866" y="296570"/>
                </a:lnTo>
                <a:lnTo>
                  <a:pt x="836866" y="253441"/>
                </a:lnTo>
                <a:lnTo>
                  <a:pt x="743965" y="253441"/>
                </a:lnTo>
                <a:lnTo>
                  <a:pt x="743965" y="110782"/>
                </a:lnTo>
                <a:lnTo>
                  <a:pt x="836866" y="110782"/>
                </a:lnTo>
                <a:lnTo>
                  <a:pt x="836866" y="67564"/>
                </a:lnTo>
                <a:close/>
              </a:path>
            </a:pathLst>
          </a:custGeom>
          <a:solidFill>
            <a:srgbClr val="007360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64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54858" cy="6852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33704" y="5067985"/>
            <a:ext cx="4677296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200"/>
              </a:lnSpc>
            </a:pPr>
            <a:r>
              <a:rPr lang="ru-RU" sz="4200" b="1" spc="105" dirty="0" smtClean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 О «ЛАБОРАТОРИИ КАСПЕРСКОГО»</a:t>
            </a:r>
            <a:endParaRPr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0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7304" y="731244"/>
            <a:ext cx="11337391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>
              <a:lnSpc>
                <a:spcPct val="100000"/>
              </a:lnSpc>
            </a:pPr>
            <a:r>
              <a:rPr lang="ru-RU" sz="3100" spc="75" dirty="0" smtClean="0">
                <a:latin typeface="Arial" panose="020B0604020202020204" pitchFamily="34" charset="0"/>
                <a:cs typeface="Arial" panose="020B0604020202020204" pitchFamily="34" charset="0"/>
              </a:rPr>
              <a:t>ФАКТЫ</a:t>
            </a: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27012" y="4140028"/>
            <a:ext cx="3292988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619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млн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долларов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1400" spc="25" dirty="0">
                <a:latin typeface="Arial" panose="020B0604020202020204" pitchFamily="34" charset="0"/>
                <a:cs typeface="Arial" panose="020B0604020202020204" pitchFamily="34" charset="0"/>
              </a:rPr>
              <a:t> глобальная </a:t>
            </a:r>
            <a:r>
              <a:rPr lang="ru-RU" sz="1400" spc="25" dirty="0" err="1">
                <a:latin typeface="Arial" panose="020B0604020202020204" pitchFamily="34" charset="0"/>
                <a:cs typeface="Arial" panose="020B0604020202020204" pitchFamily="34" charset="0"/>
              </a:rPr>
              <a:t>неаудированная</a:t>
            </a:r>
            <a:r>
              <a:rPr lang="ru-RU" sz="1400" spc="25" dirty="0">
                <a:latin typeface="Arial" panose="020B0604020202020204" pitchFamily="34" charset="0"/>
                <a:cs typeface="Arial" panose="020B0604020202020204" pitchFamily="34" charset="0"/>
              </a:rPr>
              <a:t> выручка в </a:t>
            </a:r>
            <a:r>
              <a:rPr lang="ru-RU" sz="1400" spc="25" dirty="0" smtClean="0">
                <a:latin typeface="Arial" panose="020B0604020202020204" pitchFamily="34" charset="0"/>
                <a:cs typeface="Arial" panose="020B0604020202020204" pitchFamily="34" charset="0"/>
              </a:rPr>
              <a:t>2015 году* </a:t>
            </a:r>
          </a:p>
          <a:p>
            <a:pPr marL="12700" marR="5080"/>
            <a:r>
              <a:rPr lang="ru-RU" sz="1400" b="1" spc="25" dirty="0" smtClean="0">
                <a:latin typeface="Arial" panose="020B0604020202020204" pitchFamily="34" charset="0"/>
                <a:cs typeface="Arial" panose="020B0604020202020204" pitchFamily="34" charset="0"/>
              </a:rPr>
              <a:t>+13% </a:t>
            </a:r>
            <a:r>
              <a:rPr lang="ru-RU" sz="1400" spc="25" dirty="0" smtClean="0">
                <a:latin typeface="Arial" panose="020B0604020202020204" pitchFamily="34" charset="0"/>
                <a:cs typeface="Arial" panose="020B0604020202020204" pitchFamily="34" charset="0"/>
              </a:rPr>
              <a:t>- годовой рост в локальных валютах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5000" y="2646924"/>
            <a:ext cx="2497155" cy="5127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9100"/>
              </a:lnSpc>
            </a:pPr>
            <a:r>
              <a:rPr lang="en-US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 миллионов</a:t>
            </a:r>
            <a:r>
              <a:rPr lang="en-US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активаций продуктов в год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5764" y="2666793"/>
            <a:ext cx="3278036" cy="4894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9100"/>
              </a:lnSpc>
            </a:pP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Основана в </a:t>
            </a:r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 году, возглавляется Евгением Касперским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557" y="3369268"/>
            <a:ext cx="3279100" cy="5127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9100"/>
              </a:lnSpc>
            </a:pP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Работает на </a:t>
            </a:r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 континентах в </a:t>
            </a:r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 странах и территориях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557" y="4204100"/>
            <a:ext cx="323029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Разрабатывает </a:t>
            </a:r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инновационные </a:t>
            </a:r>
            <a:r>
              <a:rPr lang="en-US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решения для защиты корпоративных и домашних пользователей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40839" y="2556950"/>
            <a:ext cx="3295587" cy="7690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9100"/>
              </a:lnSpc>
            </a:pPr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Входит в четверку </a:t>
            </a: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крупнейших в мире производителей решений для защиты конечных устройств</a:t>
            </a:r>
            <a:r>
              <a:rPr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33879" y="4256717"/>
            <a:ext cx="3518535" cy="7690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9100"/>
              </a:lnSpc>
            </a:pP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Решения компании получили</a:t>
            </a:r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 высокие оценки и награды </a:t>
            </a: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в независимых тестах и обзорах****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33879" y="3387239"/>
            <a:ext cx="3753321" cy="7690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9100"/>
              </a:lnSpc>
            </a:pP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Обладатель статуса «Лидер» в </a:t>
            </a:r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Магическом квадранте </a:t>
            </a:r>
            <a:r>
              <a:rPr lang="en-US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Gartner</a:t>
            </a:r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 в категории </a:t>
            </a:r>
            <a:r>
              <a:rPr lang="en-US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Endpoint Protection Platforms</a:t>
            </a:r>
            <a:r>
              <a:rPr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1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95001" y="3341889"/>
            <a:ext cx="3096400" cy="5127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9100"/>
              </a:lnSpc>
            </a:pPr>
            <a:r>
              <a:rPr lang="ru-RU" sz="1400" spc="10" dirty="0">
                <a:latin typeface="Museo Sans Cyrl 900"/>
                <a:cs typeface="Museo Sans Cyrl 900"/>
              </a:rPr>
              <a:t>~ </a:t>
            </a:r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ru-RU" sz="1400" b="1" spc="2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25" dirty="0">
                <a:latin typeface="Arial" panose="020B0604020202020204" pitchFamily="34" charset="0"/>
                <a:cs typeface="Arial" panose="020B0604020202020204" pitchFamily="34" charset="0"/>
              </a:rPr>
              <a:t>высоко квалифицированных специалистов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8656" y="6108492"/>
            <a:ext cx="10666544" cy="8797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endParaRPr lang="ru-RU" sz="700" dirty="0" smtClean="0">
              <a:solidFill>
                <a:srgbClr val="9393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r>
              <a:rPr lang="ru-RU" sz="8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В соответствии с МСФО</a:t>
            </a:r>
          </a:p>
          <a:p>
            <a:pPr marL="12700" marR="5080"/>
            <a:r>
              <a:rPr sz="8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8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sz="800" i="1" spc="1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i="1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Endpoint Security Market Shares, 2014: Success of Midsize Vendors (IDC # US40546915, December 2015</a:t>
            </a:r>
            <a:r>
              <a:rPr lang="en-US" sz="800" i="1" spc="1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8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sz="800" i="1" spc="5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sz="8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8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sz="800" i="1" spc="1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Gartner, Magic Quadrant for Endpoint Protection Platforms, Peter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Firstbrook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Eric Ouellet, 01 February 2016 </a:t>
            </a:r>
            <a:endParaRPr lang="ru-RU" sz="8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**** </a:t>
            </a:r>
            <a:r>
              <a:rPr lang="en-US" sz="800" i="1" spc="5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kaspersky.ru/top3</a:t>
            </a:r>
            <a:endParaRPr lang="en-US" sz="800" i="1" spc="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">
              <a:lnSpc>
                <a:spcPct val="100000"/>
              </a:lnSpc>
              <a:spcBef>
                <a:spcPts val="465"/>
              </a:spcBef>
            </a:pPr>
            <a:endParaRPr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8504" y="1864507"/>
            <a:ext cx="1301750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Основа</a:t>
            </a:r>
            <a:endParaRPr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85512" y="1872507"/>
            <a:ext cx="121856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100" b="1" spc="45" dirty="0" smtClean="0">
                <a:latin typeface="Arial" panose="020B0604020202020204" pitchFamily="34" charset="0"/>
                <a:cs typeface="Arial" panose="020B0604020202020204" pitchFamily="34" charset="0"/>
              </a:rPr>
              <a:t>Цифры</a:t>
            </a:r>
            <a:endParaRPr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71864" y="1872507"/>
            <a:ext cx="185737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100" b="1" spc="25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Достижения</a:t>
            </a:r>
            <a:endParaRPr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40623" y="5362037"/>
            <a:ext cx="2727177" cy="4894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9100"/>
              </a:lnSpc>
            </a:pPr>
            <a:r>
              <a:rPr lang="ru-RU" sz="1400" spc="25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пользователей по всему миру защищены нашими решениями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1641" y="5042395"/>
            <a:ext cx="5807710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0" dirty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sz="7000" spc="-325" dirty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0" spc="-31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7000" spc="-24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7000" spc="-41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7000" spc="-41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0" spc="-24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sz="7000" spc="-41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7000" spc="-420" dirty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0" spc="-245" dirty="0" smtClean="0">
                <a:solidFill>
                  <a:srgbClr val="E7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sz="7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" name="Рисунок 2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2" y="1436254"/>
            <a:ext cx="1482188" cy="1463063"/>
          </a:xfrm>
          <a:prstGeom prst="rect">
            <a:avLst/>
          </a:prstGeom>
        </p:spPr>
      </p:pic>
      <p:pic>
        <p:nvPicPr>
          <p:cNvPr id="226" name="Рисунок 2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12" y="1518662"/>
            <a:ext cx="1434375" cy="1348313"/>
          </a:xfrm>
          <a:prstGeom prst="rect">
            <a:avLst/>
          </a:prstGeom>
        </p:spPr>
      </p:pic>
      <p:pic>
        <p:nvPicPr>
          <p:cNvPr id="227" name="Рисунок 2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880" y="1413475"/>
            <a:ext cx="1463063" cy="14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0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object 111"/>
          <p:cNvSpPr txBox="1"/>
          <p:nvPr/>
        </p:nvSpPr>
        <p:spPr>
          <a:xfrm>
            <a:off x="8514407" y="1515233"/>
            <a:ext cx="1378585" cy="486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ru-RU" sz="1600" spc="5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региональных офисов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3394580" y="1515436"/>
            <a:ext cx="19742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 и </a:t>
            </a:r>
            <a:endParaRPr lang="ru-RU" sz="160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object 125"/>
          <p:cNvSpPr txBox="1">
            <a:spLocks noGrp="1"/>
          </p:cNvSpPr>
          <p:nvPr>
            <p:ph type="title"/>
          </p:nvPr>
        </p:nvSpPr>
        <p:spPr>
          <a:xfrm>
            <a:off x="507620" y="592214"/>
            <a:ext cx="4549508" cy="1710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200" spc="80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ГЕОГРАФИЯ</a:t>
            </a:r>
            <a:endParaRPr sz="3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94130">
              <a:lnSpc>
                <a:spcPct val="100000"/>
              </a:lnSpc>
              <a:spcBef>
                <a:spcPts val="1130"/>
              </a:spcBef>
            </a:pPr>
            <a:r>
              <a:rPr sz="7000" b="0" spc="-340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7000" b="0" spc="-250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7000" b="0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sz="7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7342517" y="1371600"/>
            <a:ext cx="1342390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0" spc="-220" dirty="0" smtClean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7000" spc="-220" dirty="0">
                <a:solidFill>
                  <a:srgbClr val="E72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8067751" y="4174164"/>
            <a:ext cx="617156" cy="532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899"/>
              </a:lnSpc>
            </a:pPr>
            <a:r>
              <a:rPr lang="ru-RU" sz="1050" b="1" spc="10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Америка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Бразилия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9038329" y="3057525"/>
            <a:ext cx="1068435" cy="3120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6845" indent="-635">
              <a:lnSpc>
                <a:spcPct val="129800"/>
              </a:lnSpc>
            </a:pPr>
            <a:r>
              <a:rPr lang="ru-RU" sz="1050" b="1" spc="10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Европа</a:t>
            </a:r>
            <a:r>
              <a:rPr lang="ru-RU" sz="1200" spc="10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Австрия </a:t>
            </a: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Великобритания</a:t>
            </a: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Израиль</a:t>
            </a:r>
            <a:endParaRPr lang="ru-RU" sz="900" spc="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Испания</a:t>
            </a:r>
            <a:b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Италия</a:t>
            </a: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Нидерланды</a:t>
            </a: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Польша</a:t>
            </a: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Португалия</a:t>
            </a: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Румыния</a:t>
            </a:r>
            <a:endParaRPr lang="en-US" sz="900" spc="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Скандинавия</a:t>
            </a:r>
            <a:endParaRPr lang="ru-RU" sz="900" spc="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Украина</a:t>
            </a: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Франция</a:t>
            </a: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Чехия</a:t>
            </a:r>
          </a:p>
          <a:p>
            <a:pPr marL="12700" marR="156845" indent="-635">
              <a:lnSpc>
                <a:spcPct val="129800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Швейцария</a:t>
            </a:r>
          </a:p>
        </p:txBody>
      </p:sp>
      <p:sp>
        <p:nvSpPr>
          <p:cNvPr id="129" name="object 129"/>
          <p:cNvSpPr txBox="1"/>
          <p:nvPr/>
        </p:nvSpPr>
        <p:spPr>
          <a:xfrm>
            <a:off x="10011774" y="3057140"/>
            <a:ext cx="1005090" cy="2203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7655" indent="1270">
              <a:lnSpc>
                <a:spcPct val="128899"/>
              </a:lnSpc>
            </a:pPr>
            <a:r>
              <a:rPr lang="ru-RU" sz="1050" b="1" spc="5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Азия</a:t>
            </a:r>
            <a:r>
              <a:rPr lang="ru-RU" sz="1200" b="1" spc="5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 marR="287655" indent="1270">
              <a:lnSpc>
                <a:spcPct val="128899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Гонконг</a:t>
            </a:r>
          </a:p>
          <a:p>
            <a:pPr marL="12700" marR="287655" indent="1270">
              <a:lnSpc>
                <a:spcPct val="128899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Индия</a:t>
            </a:r>
          </a:p>
          <a:p>
            <a:pPr marL="12700" marR="287655" indent="1270">
              <a:lnSpc>
                <a:spcPct val="128899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Казахстан</a:t>
            </a:r>
          </a:p>
          <a:p>
            <a:pPr marL="12700" marR="287655" indent="1270">
              <a:lnSpc>
                <a:spcPct val="128899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Китай</a:t>
            </a:r>
          </a:p>
          <a:p>
            <a:pPr marL="12700" marR="287655" indent="1270">
              <a:lnSpc>
                <a:spcPct val="128899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Малайзия</a:t>
            </a:r>
          </a:p>
          <a:p>
            <a:pPr marL="12700" marR="287655" indent="1270">
              <a:lnSpc>
                <a:spcPct val="128899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ОАЭ</a:t>
            </a:r>
          </a:p>
          <a:p>
            <a:pPr marL="12700" marR="287655" indent="1270">
              <a:lnSpc>
                <a:spcPct val="128899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Сингапур</a:t>
            </a:r>
          </a:p>
          <a:p>
            <a:pPr marL="12700" marR="287655" indent="1270">
              <a:lnSpc>
                <a:spcPct val="128899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Турция</a:t>
            </a:r>
          </a:p>
          <a:p>
            <a:pPr marL="12700" marR="287655" indent="1270">
              <a:lnSpc>
                <a:spcPct val="128899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Южная Корея</a:t>
            </a:r>
          </a:p>
          <a:p>
            <a:pPr marL="12700" marR="287655" indent="1270">
              <a:lnSpc>
                <a:spcPct val="128899"/>
              </a:lnSpc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Япония</a:t>
            </a:r>
          </a:p>
        </p:txBody>
      </p:sp>
      <p:sp>
        <p:nvSpPr>
          <p:cNvPr id="130" name="object 130"/>
          <p:cNvSpPr txBox="1"/>
          <p:nvPr/>
        </p:nvSpPr>
        <p:spPr>
          <a:xfrm>
            <a:off x="11096040" y="3090974"/>
            <a:ext cx="668655" cy="3513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50" b="1" spc="5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Африка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ЮАР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1096050" y="3645928"/>
            <a:ext cx="791150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50" b="1" spc="5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Австралия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0" name="Рисунок 1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31" y="1292310"/>
            <a:ext cx="1576671" cy="1527090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78" y="1511376"/>
            <a:ext cx="1453500" cy="1281375"/>
          </a:xfrm>
          <a:prstGeom prst="rect">
            <a:avLst/>
          </a:prstGeom>
        </p:spPr>
      </p:pic>
      <p:sp>
        <p:nvSpPr>
          <p:cNvPr id="80" name="object 126"/>
          <p:cNvSpPr txBox="1"/>
          <p:nvPr/>
        </p:nvSpPr>
        <p:spPr>
          <a:xfrm>
            <a:off x="8084208" y="3085715"/>
            <a:ext cx="685401" cy="908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1899"/>
              </a:lnSpc>
              <a:spcBef>
                <a:spcPts val="5615"/>
              </a:spcBef>
            </a:pPr>
            <a:r>
              <a:rPr lang="ru-RU" sz="1050" b="1" spc="10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 Америка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37795">
              <a:lnSpc>
                <a:spcPct val="129700"/>
              </a:lnSpc>
              <a:spcBef>
                <a:spcPts val="270"/>
              </a:spcBef>
            </a:pP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Канада Мексика </a:t>
            </a:r>
            <a:b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spc="5" dirty="0"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920750" y="2406650"/>
            <a:ext cx="648335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5613400" y="4227513"/>
            <a:ext cx="842963" cy="431800"/>
          </a:xfrm>
          <a:custGeom>
            <a:avLst/>
            <a:gdLst>
              <a:gd name="T0" fmla="*/ 0 w 88"/>
              <a:gd name="T1" fmla="*/ 12 h 45"/>
              <a:gd name="T2" fmla="*/ 1 w 88"/>
              <a:gd name="T3" fmla="*/ 13 h 45"/>
              <a:gd name="T4" fmla="*/ 9 w 88"/>
              <a:gd name="T5" fmla="*/ 22 h 45"/>
              <a:gd name="T6" fmla="*/ 10 w 88"/>
              <a:gd name="T7" fmla="*/ 23 h 45"/>
              <a:gd name="T8" fmla="*/ 10 w 88"/>
              <a:gd name="T9" fmla="*/ 27 h 45"/>
              <a:gd name="T10" fmla="*/ 10 w 88"/>
              <a:gd name="T11" fmla="*/ 28 h 45"/>
              <a:gd name="T12" fmla="*/ 19 w 88"/>
              <a:gd name="T13" fmla="*/ 37 h 45"/>
              <a:gd name="T14" fmla="*/ 20 w 88"/>
              <a:gd name="T15" fmla="*/ 38 h 45"/>
              <a:gd name="T16" fmla="*/ 61 w 88"/>
              <a:gd name="T17" fmla="*/ 38 h 45"/>
              <a:gd name="T18" fmla="*/ 63 w 88"/>
              <a:gd name="T19" fmla="*/ 37 h 45"/>
              <a:gd name="T20" fmla="*/ 69 w 88"/>
              <a:gd name="T21" fmla="*/ 31 h 45"/>
              <a:gd name="T22" fmla="*/ 70 w 88"/>
              <a:gd name="T23" fmla="*/ 31 h 45"/>
              <a:gd name="T24" fmla="*/ 76 w 88"/>
              <a:gd name="T25" fmla="*/ 31 h 45"/>
              <a:gd name="T26" fmla="*/ 77 w 88"/>
              <a:gd name="T27" fmla="*/ 31 h 45"/>
              <a:gd name="T28" fmla="*/ 77 w 88"/>
              <a:gd name="T29" fmla="*/ 38 h 45"/>
              <a:gd name="T30" fmla="*/ 78 w 88"/>
              <a:gd name="T31" fmla="*/ 40 h 45"/>
              <a:gd name="T32" fmla="*/ 79 w 88"/>
              <a:gd name="T33" fmla="*/ 41 h 45"/>
              <a:gd name="T34" fmla="*/ 80 w 88"/>
              <a:gd name="T35" fmla="*/ 42 h 45"/>
              <a:gd name="T36" fmla="*/ 80 w 88"/>
              <a:gd name="T37" fmla="*/ 44 h 45"/>
              <a:gd name="T38" fmla="*/ 81 w 88"/>
              <a:gd name="T39" fmla="*/ 45 h 45"/>
              <a:gd name="T40" fmla="*/ 82 w 88"/>
              <a:gd name="T41" fmla="*/ 45 h 45"/>
              <a:gd name="T42" fmla="*/ 85 w 88"/>
              <a:gd name="T43" fmla="*/ 41 h 45"/>
              <a:gd name="T44" fmla="*/ 85 w 88"/>
              <a:gd name="T45" fmla="*/ 40 h 45"/>
              <a:gd name="T46" fmla="*/ 85 w 88"/>
              <a:gd name="T47" fmla="*/ 39 h 45"/>
              <a:gd name="T48" fmla="*/ 86 w 88"/>
              <a:gd name="T49" fmla="*/ 38 h 45"/>
              <a:gd name="T50" fmla="*/ 88 w 88"/>
              <a:gd name="T51" fmla="*/ 36 h 45"/>
              <a:gd name="T52" fmla="*/ 88 w 88"/>
              <a:gd name="T53" fmla="*/ 35 h 45"/>
              <a:gd name="T54" fmla="*/ 88 w 88"/>
              <a:gd name="T55" fmla="*/ 24 h 45"/>
              <a:gd name="T56" fmla="*/ 88 w 88"/>
              <a:gd name="T57" fmla="*/ 22 h 45"/>
              <a:gd name="T58" fmla="*/ 70 w 88"/>
              <a:gd name="T59" fmla="*/ 5 h 45"/>
              <a:gd name="T60" fmla="*/ 69 w 88"/>
              <a:gd name="T61" fmla="*/ 4 h 45"/>
              <a:gd name="T62" fmla="*/ 44 w 88"/>
              <a:gd name="T63" fmla="*/ 4 h 45"/>
              <a:gd name="T64" fmla="*/ 43 w 88"/>
              <a:gd name="T65" fmla="*/ 4 h 45"/>
              <a:gd name="T66" fmla="*/ 39 w 88"/>
              <a:gd name="T67" fmla="*/ 0 h 45"/>
              <a:gd name="T68" fmla="*/ 38 w 88"/>
              <a:gd name="T69" fmla="*/ 0 h 45"/>
              <a:gd name="T70" fmla="*/ 11 w 88"/>
              <a:gd name="T71" fmla="*/ 0 h 45"/>
              <a:gd name="T72" fmla="*/ 10 w 88"/>
              <a:gd name="T73" fmla="*/ 0 h 45"/>
              <a:gd name="T74" fmla="*/ 1 w 88"/>
              <a:gd name="T75" fmla="*/ 10 h 45"/>
              <a:gd name="T76" fmla="*/ 0 w 88"/>
              <a:gd name="T77" fmla="*/ 11 h 45"/>
              <a:gd name="T78" fmla="*/ 0 w 88"/>
              <a:gd name="T79" fmla="*/ 12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8" h="45">
                <a:moveTo>
                  <a:pt x="0" y="12"/>
                </a:moveTo>
                <a:cubicBezTo>
                  <a:pt x="0" y="12"/>
                  <a:pt x="0" y="13"/>
                  <a:pt x="1" y="13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10" y="22"/>
                  <a:pt x="10" y="23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8"/>
                  <a:pt x="10" y="28"/>
                </a:cubicBezTo>
                <a:cubicBezTo>
                  <a:pt x="19" y="37"/>
                  <a:pt x="19" y="37"/>
                  <a:pt x="19" y="37"/>
                </a:cubicBezTo>
                <a:cubicBezTo>
                  <a:pt x="19" y="37"/>
                  <a:pt x="20" y="38"/>
                  <a:pt x="20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2" y="38"/>
                  <a:pt x="62" y="37"/>
                  <a:pt x="63" y="37"/>
                </a:cubicBezTo>
                <a:cubicBezTo>
                  <a:pt x="69" y="31"/>
                  <a:pt x="69" y="31"/>
                  <a:pt x="69" y="31"/>
                </a:cubicBezTo>
                <a:cubicBezTo>
                  <a:pt x="69" y="31"/>
                  <a:pt x="70" y="31"/>
                  <a:pt x="70" y="31"/>
                </a:cubicBezTo>
                <a:cubicBezTo>
                  <a:pt x="76" y="31"/>
                  <a:pt x="76" y="31"/>
                  <a:pt x="76" y="31"/>
                </a:cubicBezTo>
                <a:cubicBezTo>
                  <a:pt x="77" y="31"/>
                  <a:pt x="77" y="31"/>
                  <a:pt x="77" y="31"/>
                </a:cubicBezTo>
                <a:cubicBezTo>
                  <a:pt x="77" y="38"/>
                  <a:pt x="77" y="38"/>
                  <a:pt x="77" y="38"/>
                </a:cubicBezTo>
                <a:cubicBezTo>
                  <a:pt x="77" y="39"/>
                  <a:pt x="77" y="39"/>
                  <a:pt x="78" y="40"/>
                </a:cubicBezTo>
                <a:cubicBezTo>
                  <a:pt x="79" y="41"/>
                  <a:pt x="79" y="41"/>
                  <a:pt x="79" y="41"/>
                </a:cubicBezTo>
                <a:cubicBezTo>
                  <a:pt x="80" y="41"/>
                  <a:pt x="80" y="42"/>
                  <a:pt x="80" y="42"/>
                </a:cubicBezTo>
                <a:cubicBezTo>
                  <a:pt x="80" y="44"/>
                  <a:pt x="80" y="44"/>
                  <a:pt x="80" y="44"/>
                </a:cubicBezTo>
                <a:cubicBezTo>
                  <a:pt x="80" y="45"/>
                  <a:pt x="80" y="45"/>
                  <a:pt x="81" y="45"/>
                </a:cubicBezTo>
                <a:cubicBezTo>
                  <a:pt x="81" y="45"/>
                  <a:pt x="81" y="45"/>
                  <a:pt x="82" y="45"/>
                </a:cubicBezTo>
                <a:cubicBezTo>
                  <a:pt x="85" y="41"/>
                  <a:pt x="85" y="41"/>
                  <a:pt x="85" y="41"/>
                </a:cubicBezTo>
                <a:cubicBezTo>
                  <a:pt x="85" y="41"/>
                  <a:pt x="85" y="41"/>
                  <a:pt x="85" y="40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38"/>
                  <a:pt x="86" y="38"/>
                  <a:pt x="86" y="38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36"/>
                  <a:pt x="88" y="35"/>
                  <a:pt x="88" y="35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3"/>
                  <a:pt x="88" y="23"/>
                  <a:pt x="88" y="22"/>
                </a:cubicBezTo>
                <a:cubicBezTo>
                  <a:pt x="70" y="5"/>
                  <a:pt x="70" y="5"/>
                  <a:pt x="70" y="5"/>
                </a:cubicBezTo>
                <a:cubicBezTo>
                  <a:pt x="70" y="4"/>
                  <a:pt x="69" y="4"/>
                  <a:pt x="69" y="4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4"/>
                  <a:pt x="43" y="4"/>
                  <a:pt x="43" y="4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38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0" y="0"/>
                  <a:pt x="10" y="0"/>
                </a:cubicBezTo>
                <a:cubicBezTo>
                  <a:pt x="1" y="10"/>
                  <a:pt x="1" y="10"/>
                  <a:pt x="1" y="10"/>
                </a:cubicBezTo>
                <a:cubicBezTo>
                  <a:pt x="0" y="10"/>
                  <a:pt x="0" y="11"/>
                  <a:pt x="0" y="11"/>
                </a:cubicBezTo>
                <a:lnTo>
                  <a:pt x="0" y="12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3736975" y="4438650"/>
            <a:ext cx="1828800" cy="1571625"/>
          </a:xfrm>
          <a:custGeom>
            <a:avLst/>
            <a:gdLst>
              <a:gd name="T0" fmla="*/ 11 w 191"/>
              <a:gd name="T1" fmla="*/ 36 h 164"/>
              <a:gd name="T2" fmla="*/ 0 w 191"/>
              <a:gd name="T3" fmla="*/ 54 h 164"/>
              <a:gd name="T4" fmla="*/ 1 w 191"/>
              <a:gd name="T5" fmla="*/ 82 h 164"/>
              <a:gd name="T6" fmla="*/ 30 w 191"/>
              <a:gd name="T7" fmla="*/ 92 h 164"/>
              <a:gd name="T8" fmla="*/ 46 w 191"/>
              <a:gd name="T9" fmla="*/ 88 h 164"/>
              <a:gd name="T10" fmla="*/ 52 w 191"/>
              <a:gd name="T11" fmla="*/ 106 h 164"/>
              <a:gd name="T12" fmla="*/ 57 w 191"/>
              <a:gd name="T13" fmla="*/ 127 h 164"/>
              <a:gd name="T14" fmla="*/ 55 w 191"/>
              <a:gd name="T15" fmla="*/ 139 h 164"/>
              <a:gd name="T16" fmla="*/ 61 w 191"/>
              <a:gd name="T17" fmla="*/ 157 h 164"/>
              <a:gd name="T18" fmla="*/ 70 w 191"/>
              <a:gd name="T19" fmla="*/ 164 h 164"/>
              <a:gd name="T20" fmla="*/ 97 w 191"/>
              <a:gd name="T21" fmla="*/ 155 h 164"/>
              <a:gd name="T22" fmla="*/ 100 w 191"/>
              <a:gd name="T23" fmla="*/ 148 h 164"/>
              <a:gd name="T24" fmla="*/ 111 w 191"/>
              <a:gd name="T25" fmla="*/ 129 h 164"/>
              <a:gd name="T26" fmla="*/ 107 w 191"/>
              <a:gd name="T27" fmla="*/ 116 h 164"/>
              <a:gd name="T28" fmla="*/ 113 w 191"/>
              <a:gd name="T29" fmla="*/ 104 h 164"/>
              <a:gd name="T30" fmla="*/ 122 w 191"/>
              <a:gd name="T31" fmla="*/ 98 h 164"/>
              <a:gd name="T32" fmla="*/ 128 w 191"/>
              <a:gd name="T33" fmla="*/ 79 h 164"/>
              <a:gd name="T34" fmla="*/ 122 w 191"/>
              <a:gd name="T35" fmla="*/ 81 h 164"/>
              <a:gd name="T36" fmla="*/ 114 w 191"/>
              <a:gd name="T37" fmla="*/ 77 h 164"/>
              <a:gd name="T38" fmla="*/ 108 w 191"/>
              <a:gd name="T39" fmla="*/ 66 h 164"/>
              <a:gd name="T40" fmla="*/ 104 w 191"/>
              <a:gd name="T41" fmla="*/ 58 h 164"/>
              <a:gd name="T42" fmla="*/ 99 w 191"/>
              <a:gd name="T43" fmla="*/ 46 h 164"/>
              <a:gd name="T44" fmla="*/ 109 w 191"/>
              <a:gd name="T45" fmla="*/ 54 h 164"/>
              <a:gd name="T46" fmla="*/ 116 w 191"/>
              <a:gd name="T47" fmla="*/ 69 h 164"/>
              <a:gd name="T48" fmla="*/ 120 w 191"/>
              <a:gd name="T49" fmla="*/ 77 h 164"/>
              <a:gd name="T50" fmla="*/ 131 w 191"/>
              <a:gd name="T51" fmla="*/ 70 h 164"/>
              <a:gd name="T52" fmla="*/ 145 w 191"/>
              <a:gd name="T53" fmla="*/ 61 h 164"/>
              <a:gd name="T54" fmla="*/ 146 w 191"/>
              <a:gd name="T55" fmla="*/ 55 h 164"/>
              <a:gd name="T56" fmla="*/ 141 w 191"/>
              <a:gd name="T57" fmla="*/ 53 h 164"/>
              <a:gd name="T58" fmla="*/ 138 w 191"/>
              <a:gd name="T59" fmla="*/ 57 h 164"/>
              <a:gd name="T60" fmla="*/ 132 w 191"/>
              <a:gd name="T61" fmla="*/ 54 h 164"/>
              <a:gd name="T62" fmla="*/ 128 w 191"/>
              <a:gd name="T63" fmla="*/ 47 h 164"/>
              <a:gd name="T64" fmla="*/ 126 w 191"/>
              <a:gd name="T65" fmla="*/ 42 h 164"/>
              <a:gd name="T66" fmla="*/ 133 w 191"/>
              <a:gd name="T67" fmla="*/ 44 h 164"/>
              <a:gd name="T68" fmla="*/ 142 w 191"/>
              <a:gd name="T69" fmla="*/ 48 h 164"/>
              <a:gd name="T70" fmla="*/ 159 w 191"/>
              <a:gd name="T71" fmla="*/ 52 h 164"/>
              <a:gd name="T72" fmla="*/ 181 w 191"/>
              <a:gd name="T73" fmla="*/ 57 h 164"/>
              <a:gd name="T74" fmla="*/ 190 w 191"/>
              <a:gd name="T75" fmla="*/ 30 h 164"/>
              <a:gd name="T76" fmla="*/ 181 w 191"/>
              <a:gd name="T77" fmla="*/ 1 h 164"/>
              <a:gd name="T78" fmla="*/ 138 w 191"/>
              <a:gd name="T79" fmla="*/ 10 h 164"/>
              <a:gd name="T80" fmla="*/ 136 w 191"/>
              <a:gd name="T81" fmla="*/ 23 h 164"/>
              <a:gd name="T82" fmla="*/ 128 w 191"/>
              <a:gd name="T83" fmla="*/ 22 h 164"/>
              <a:gd name="T84" fmla="*/ 123 w 191"/>
              <a:gd name="T85" fmla="*/ 11 h 164"/>
              <a:gd name="T86" fmla="*/ 113 w 191"/>
              <a:gd name="T87" fmla="*/ 5 h 164"/>
              <a:gd name="T88" fmla="*/ 102 w 191"/>
              <a:gd name="T89" fmla="*/ 24 h 164"/>
              <a:gd name="T90" fmla="*/ 101 w 191"/>
              <a:gd name="T91" fmla="*/ 31 h 164"/>
              <a:gd name="T92" fmla="*/ 99 w 191"/>
              <a:gd name="T93" fmla="*/ 37 h 164"/>
              <a:gd name="T94" fmla="*/ 83 w 191"/>
              <a:gd name="T95" fmla="*/ 38 h 164"/>
              <a:gd name="T96" fmla="*/ 72 w 191"/>
              <a:gd name="T97" fmla="*/ 34 h 164"/>
              <a:gd name="T98" fmla="*/ 62 w 191"/>
              <a:gd name="T99" fmla="*/ 39 h 164"/>
              <a:gd name="T100" fmla="*/ 54 w 191"/>
              <a:gd name="T101" fmla="*/ 34 h 164"/>
              <a:gd name="T102" fmla="*/ 50 w 191"/>
              <a:gd name="T103" fmla="*/ 24 h 164"/>
              <a:gd name="T104" fmla="*/ 37 w 191"/>
              <a:gd name="T105" fmla="*/ 24 h 164"/>
              <a:gd name="T106" fmla="*/ 20 w 191"/>
              <a:gd name="T107" fmla="*/ 2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1" h="164">
                <a:moveTo>
                  <a:pt x="20" y="28"/>
                </a:moveTo>
                <a:cubicBezTo>
                  <a:pt x="19" y="28"/>
                  <a:pt x="19" y="28"/>
                  <a:pt x="18" y="28"/>
                </a:cubicBezTo>
                <a:cubicBezTo>
                  <a:pt x="12" y="35"/>
                  <a:pt x="12" y="35"/>
                  <a:pt x="12" y="35"/>
                </a:cubicBezTo>
                <a:cubicBezTo>
                  <a:pt x="12" y="35"/>
                  <a:pt x="11" y="36"/>
                  <a:pt x="11" y="36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3"/>
                  <a:pt x="11" y="43"/>
                </a:cubicBezTo>
                <a:cubicBezTo>
                  <a:pt x="1" y="53"/>
                  <a:pt x="1" y="53"/>
                  <a:pt x="1" y="53"/>
                </a:cubicBezTo>
                <a:cubicBezTo>
                  <a:pt x="0" y="53"/>
                  <a:pt x="0" y="54"/>
                  <a:pt x="0" y="54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2"/>
                  <a:pt x="1" y="82"/>
                </a:cubicBezTo>
                <a:cubicBezTo>
                  <a:pt x="10" y="92"/>
                  <a:pt x="10" y="92"/>
                  <a:pt x="10" y="92"/>
                </a:cubicBezTo>
                <a:cubicBezTo>
                  <a:pt x="10" y="92"/>
                  <a:pt x="11" y="92"/>
                  <a:pt x="11" y="92"/>
                </a:cubicBezTo>
                <a:cubicBezTo>
                  <a:pt x="28" y="92"/>
                  <a:pt x="28" y="92"/>
                  <a:pt x="28" y="92"/>
                </a:cubicBezTo>
                <a:cubicBezTo>
                  <a:pt x="29" y="92"/>
                  <a:pt x="29" y="92"/>
                  <a:pt x="30" y="92"/>
                </a:cubicBezTo>
                <a:cubicBezTo>
                  <a:pt x="33" y="88"/>
                  <a:pt x="33" y="88"/>
                  <a:pt x="33" y="88"/>
                </a:cubicBezTo>
                <a:cubicBezTo>
                  <a:pt x="33" y="88"/>
                  <a:pt x="34" y="88"/>
                  <a:pt x="34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6" y="88"/>
                  <a:pt x="46" y="88"/>
                </a:cubicBezTo>
                <a:cubicBezTo>
                  <a:pt x="51" y="93"/>
                  <a:pt x="51" y="93"/>
                  <a:pt x="51" y="93"/>
                </a:cubicBezTo>
                <a:cubicBezTo>
                  <a:pt x="51" y="93"/>
                  <a:pt x="51" y="94"/>
                  <a:pt x="51" y="94"/>
                </a:cubicBezTo>
                <a:cubicBezTo>
                  <a:pt x="51" y="105"/>
                  <a:pt x="51" y="105"/>
                  <a:pt x="51" y="105"/>
                </a:cubicBezTo>
                <a:cubicBezTo>
                  <a:pt x="51" y="105"/>
                  <a:pt x="52" y="106"/>
                  <a:pt x="52" y="106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7" y="111"/>
                  <a:pt x="58" y="112"/>
                  <a:pt x="58" y="112"/>
                </a:cubicBezTo>
                <a:cubicBezTo>
                  <a:pt x="58" y="126"/>
                  <a:pt x="58" y="126"/>
                  <a:pt x="58" y="126"/>
                </a:cubicBezTo>
                <a:cubicBezTo>
                  <a:pt x="58" y="127"/>
                  <a:pt x="57" y="127"/>
                  <a:pt x="57" y="127"/>
                </a:cubicBezTo>
                <a:cubicBezTo>
                  <a:pt x="55" y="130"/>
                  <a:pt x="55" y="130"/>
                  <a:pt x="55" y="130"/>
                </a:cubicBezTo>
                <a:cubicBezTo>
                  <a:pt x="55" y="130"/>
                  <a:pt x="54" y="130"/>
                  <a:pt x="54" y="131"/>
                </a:cubicBezTo>
                <a:cubicBezTo>
                  <a:pt x="54" y="138"/>
                  <a:pt x="54" y="138"/>
                  <a:pt x="54" y="138"/>
                </a:cubicBezTo>
                <a:cubicBezTo>
                  <a:pt x="54" y="138"/>
                  <a:pt x="55" y="139"/>
                  <a:pt x="55" y="139"/>
                </a:cubicBezTo>
                <a:cubicBezTo>
                  <a:pt x="60" y="145"/>
                  <a:pt x="60" y="145"/>
                  <a:pt x="60" y="145"/>
                </a:cubicBezTo>
                <a:cubicBezTo>
                  <a:pt x="61" y="145"/>
                  <a:pt x="61" y="146"/>
                  <a:pt x="61" y="146"/>
                </a:cubicBezTo>
                <a:cubicBezTo>
                  <a:pt x="61" y="155"/>
                  <a:pt x="61" y="155"/>
                  <a:pt x="61" y="155"/>
                </a:cubicBezTo>
                <a:cubicBezTo>
                  <a:pt x="61" y="156"/>
                  <a:pt x="61" y="156"/>
                  <a:pt x="61" y="157"/>
                </a:cubicBezTo>
                <a:cubicBezTo>
                  <a:pt x="64" y="159"/>
                  <a:pt x="64" y="159"/>
                  <a:pt x="64" y="159"/>
                </a:cubicBezTo>
                <a:cubicBezTo>
                  <a:pt x="64" y="159"/>
                  <a:pt x="64" y="159"/>
                  <a:pt x="65" y="160"/>
                </a:cubicBezTo>
                <a:cubicBezTo>
                  <a:pt x="69" y="164"/>
                  <a:pt x="69" y="164"/>
                  <a:pt x="69" y="164"/>
                </a:cubicBezTo>
                <a:cubicBezTo>
                  <a:pt x="69" y="164"/>
                  <a:pt x="70" y="164"/>
                  <a:pt x="70" y="164"/>
                </a:cubicBezTo>
                <a:cubicBezTo>
                  <a:pt x="87" y="164"/>
                  <a:pt x="87" y="164"/>
                  <a:pt x="87" y="164"/>
                </a:cubicBezTo>
                <a:cubicBezTo>
                  <a:pt x="88" y="164"/>
                  <a:pt x="88" y="164"/>
                  <a:pt x="89" y="164"/>
                </a:cubicBezTo>
                <a:cubicBezTo>
                  <a:pt x="96" y="157"/>
                  <a:pt x="96" y="157"/>
                  <a:pt x="96" y="157"/>
                </a:cubicBezTo>
                <a:cubicBezTo>
                  <a:pt x="96" y="156"/>
                  <a:pt x="97" y="156"/>
                  <a:pt x="97" y="155"/>
                </a:cubicBezTo>
                <a:cubicBezTo>
                  <a:pt x="97" y="153"/>
                  <a:pt x="97" y="153"/>
                  <a:pt x="97" y="153"/>
                </a:cubicBezTo>
                <a:cubicBezTo>
                  <a:pt x="97" y="153"/>
                  <a:pt x="97" y="152"/>
                  <a:pt x="97" y="152"/>
                </a:cubicBezTo>
                <a:cubicBezTo>
                  <a:pt x="100" y="150"/>
                  <a:pt x="100" y="150"/>
                  <a:pt x="100" y="150"/>
                </a:cubicBezTo>
                <a:cubicBezTo>
                  <a:pt x="100" y="149"/>
                  <a:pt x="100" y="149"/>
                  <a:pt x="100" y="148"/>
                </a:cubicBezTo>
                <a:cubicBezTo>
                  <a:pt x="100" y="142"/>
                  <a:pt x="100" y="142"/>
                  <a:pt x="100" y="142"/>
                </a:cubicBezTo>
                <a:cubicBezTo>
                  <a:pt x="100" y="141"/>
                  <a:pt x="100" y="141"/>
                  <a:pt x="101" y="140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11" y="130"/>
                  <a:pt x="111" y="129"/>
                  <a:pt x="111" y="129"/>
                </a:cubicBezTo>
                <a:cubicBezTo>
                  <a:pt x="111" y="122"/>
                  <a:pt x="111" y="122"/>
                  <a:pt x="111" y="122"/>
                </a:cubicBezTo>
                <a:cubicBezTo>
                  <a:pt x="111" y="122"/>
                  <a:pt x="111" y="121"/>
                  <a:pt x="111" y="121"/>
                </a:cubicBezTo>
                <a:cubicBezTo>
                  <a:pt x="108" y="118"/>
                  <a:pt x="108" y="118"/>
                  <a:pt x="108" y="118"/>
                </a:cubicBezTo>
                <a:cubicBezTo>
                  <a:pt x="107" y="117"/>
                  <a:pt x="107" y="117"/>
                  <a:pt x="107" y="116"/>
                </a:cubicBezTo>
                <a:cubicBezTo>
                  <a:pt x="107" y="111"/>
                  <a:pt x="107" y="111"/>
                  <a:pt x="107" y="111"/>
                </a:cubicBezTo>
                <a:cubicBezTo>
                  <a:pt x="107" y="110"/>
                  <a:pt x="107" y="110"/>
                  <a:pt x="108" y="109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2" y="105"/>
                  <a:pt x="113" y="104"/>
                  <a:pt x="113" y="104"/>
                </a:cubicBezTo>
                <a:cubicBezTo>
                  <a:pt x="117" y="99"/>
                  <a:pt x="117" y="99"/>
                  <a:pt x="117" y="99"/>
                </a:cubicBezTo>
                <a:cubicBezTo>
                  <a:pt x="118" y="99"/>
                  <a:pt x="118" y="99"/>
                  <a:pt x="119" y="99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122" y="99"/>
                  <a:pt x="122" y="99"/>
                  <a:pt x="122" y="98"/>
                </a:cubicBezTo>
                <a:cubicBezTo>
                  <a:pt x="128" y="92"/>
                  <a:pt x="128" y="92"/>
                  <a:pt x="128" y="92"/>
                </a:cubicBezTo>
                <a:cubicBezTo>
                  <a:pt x="129" y="92"/>
                  <a:pt x="129" y="92"/>
                  <a:pt x="129" y="91"/>
                </a:cubicBezTo>
                <a:cubicBezTo>
                  <a:pt x="129" y="80"/>
                  <a:pt x="129" y="80"/>
                  <a:pt x="129" y="80"/>
                </a:cubicBezTo>
                <a:cubicBezTo>
                  <a:pt x="129" y="79"/>
                  <a:pt x="129" y="79"/>
                  <a:pt x="128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5" y="79"/>
                  <a:pt x="124" y="79"/>
                  <a:pt x="124" y="80"/>
                </a:cubicBezTo>
                <a:cubicBezTo>
                  <a:pt x="123" y="80"/>
                  <a:pt x="123" y="80"/>
                  <a:pt x="123" y="80"/>
                </a:cubicBezTo>
                <a:cubicBezTo>
                  <a:pt x="123" y="81"/>
                  <a:pt x="122" y="81"/>
                  <a:pt x="122" y="81"/>
                </a:cubicBezTo>
                <a:cubicBezTo>
                  <a:pt x="116" y="81"/>
                  <a:pt x="116" y="81"/>
                  <a:pt x="116" y="81"/>
                </a:cubicBezTo>
                <a:cubicBezTo>
                  <a:pt x="115" y="81"/>
                  <a:pt x="115" y="80"/>
                  <a:pt x="115" y="80"/>
                </a:cubicBezTo>
                <a:cubicBezTo>
                  <a:pt x="115" y="78"/>
                  <a:pt x="115" y="78"/>
                  <a:pt x="115" y="78"/>
                </a:cubicBezTo>
                <a:cubicBezTo>
                  <a:pt x="115" y="78"/>
                  <a:pt x="115" y="77"/>
                  <a:pt x="114" y="77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71"/>
                  <a:pt x="109" y="71"/>
                  <a:pt x="109" y="70"/>
                </a:cubicBezTo>
                <a:cubicBezTo>
                  <a:pt x="109" y="67"/>
                  <a:pt x="109" y="67"/>
                  <a:pt x="109" y="67"/>
                </a:cubicBezTo>
                <a:cubicBezTo>
                  <a:pt x="109" y="67"/>
                  <a:pt x="109" y="66"/>
                  <a:pt x="108" y="66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5" y="63"/>
                  <a:pt x="105" y="62"/>
                  <a:pt x="105" y="62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59"/>
                  <a:pt x="105" y="58"/>
                  <a:pt x="104" y="58"/>
                </a:cubicBezTo>
                <a:cubicBezTo>
                  <a:pt x="98" y="52"/>
                  <a:pt x="98" y="52"/>
                  <a:pt x="98" y="52"/>
                </a:cubicBezTo>
                <a:cubicBezTo>
                  <a:pt x="98" y="52"/>
                  <a:pt x="98" y="51"/>
                  <a:pt x="98" y="51"/>
                </a:cubicBezTo>
                <a:cubicBezTo>
                  <a:pt x="98" y="46"/>
                  <a:pt x="98" y="46"/>
                  <a:pt x="98" y="46"/>
                </a:cubicBezTo>
                <a:cubicBezTo>
                  <a:pt x="98" y="46"/>
                  <a:pt x="98" y="46"/>
                  <a:pt x="99" y="46"/>
                </a:cubicBez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101" y="46"/>
                  <a:pt x="101" y="46"/>
                </a:cubicBezTo>
                <a:cubicBezTo>
                  <a:pt x="108" y="53"/>
                  <a:pt x="108" y="53"/>
                  <a:pt x="108" y="53"/>
                </a:cubicBezTo>
                <a:cubicBezTo>
                  <a:pt x="108" y="53"/>
                  <a:pt x="109" y="54"/>
                  <a:pt x="109" y="54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60"/>
                  <a:pt x="109" y="60"/>
                  <a:pt x="109" y="61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6" y="68"/>
                  <a:pt x="116" y="68"/>
                  <a:pt x="116" y="69"/>
                </a:cubicBezTo>
                <a:cubicBezTo>
                  <a:pt x="116" y="73"/>
                  <a:pt x="116" y="73"/>
                  <a:pt x="116" y="73"/>
                </a:cubicBezTo>
                <a:cubicBezTo>
                  <a:pt x="116" y="74"/>
                  <a:pt x="116" y="74"/>
                  <a:pt x="117" y="75"/>
                </a:cubicBezTo>
                <a:cubicBezTo>
                  <a:pt x="119" y="77"/>
                  <a:pt x="119" y="77"/>
                  <a:pt x="119" y="77"/>
                </a:cubicBezTo>
                <a:cubicBezTo>
                  <a:pt x="119" y="77"/>
                  <a:pt x="120" y="77"/>
                  <a:pt x="120" y="77"/>
                </a:cubicBezTo>
                <a:cubicBezTo>
                  <a:pt x="123" y="77"/>
                  <a:pt x="123" y="77"/>
                  <a:pt x="123" y="77"/>
                </a:cubicBezTo>
                <a:cubicBezTo>
                  <a:pt x="123" y="77"/>
                  <a:pt x="124" y="77"/>
                  <a:pt x="124" y="77"/>
                </a:cubicBezTo>
                <a:cubicBezTo>
                  <a:pt x="130" y="71"/>
                  <a:pt x="130" y="71"/>
                  <a:pt x="130" y="71"/>
                </a:cubicBezTo>
                <a:cubicBezTo>
                  <a:pt x="130" y="71"/>
                  <a:pt x="131" y="70"/>
                  <a:pt x="131" y="70"/>
                </a:cubicBezTo>
                <a:cubicBezTo>
                  <a:pt x="135" y="70"/>
                  <a:pt x="135" y="70"/>
                  <a:pt x="135" y="70"/>
                </a:cubicBezTo>
                <a:cubicBezTo>
                  <a:pt x="135" y="70"/>
                  <a:pt x="136" y="70"/>
                  <a:pt x="136" y="70"/>
                </a:cubicBezTo>
                <a:cubicBezTo>
                  <a:pt x="144" y="62"/>
                  <a:pt x="144" y="62"/>
                  <a:pt x="144" y="62"/>
                </a:cubicBezTo>
                <a:cubicBezTo>
                  <a:pt x="144" y="62"/>
                  <a:pt x="145" y="61"/>
                  <a:pt x="145" y="61"/>
                </a:cubicBezTo>
                <a:cubicBezTo>
                  <a:pt x="146" y="60"/>
                  <a:pt x="146" y="60"/>
                  <a:pt x="146" y="60"/>
                </a:cubicBezTo>
                <a:cubicBezTo>
                  <a:pt x="147" y="60"/>
                  <a:pt x="147" y="59"/>
                  <a:pt x="147" y="59"/>
                </a:cubicBezTo>
                <a:cubicBezTo>
                  <a:pt x="147" y="56"/>
                  <a:pt x="147" y="56"/>
                  <a:pt x="147" y="56"/>
                </a:cubicBezTo>
                <a:cubicBezTo>
                  <a:pt x="147" y="56"/>
                  <a:pt x="147" y="55"/>
                  <a:pt x="146" y="55"/>
                </a:cubicBezTo>
                <a:cubicBezTo>
                  <a:pt x="145" y="53"/>
                  <a:pt x="145" y="53"/>
                  <a:pt x="145" y="53"/>
                </a:cubicBezTo>
                <a:cubicBezTo>
                  <a:pt x="145" y="53"/>
                  <a:pt x="144" y="53"/>
                  <a:pt x="144" y="53"/>
                </a:cubicBezTo>
                <a:cubicBezTo>
                  <a:pt x="143" y="53"/>
                  <a:pt x="143" y="53"/>
                  <a:pt x="143" y="53"/>
                </a:cubicBezTo>
                <a:cubicBezTo>
                  <a:pt x="142" y="53"/>
                  <a:pt x="142" y="53"/>
                  <a:pt x="141" y="53"/>
                </a:cubicBezTo>
                <a:cubicBezTo>
                  <a:pt x="140" y="55"/>
                  <a:pt x="140" y="55"/>
                  <a:pt x="140" y="55"/>
                </a:cubicBezTo>
                <a:cubicBezTo>
                  <a:pt x="139" y="55"/>
                  <a:pt x="139" y="56"/>
                  <a:pt x="139" y="56"/>
                </a:cubicBezTo>
                <a:cubicBezTo>
                  <a:pt x="139" y="56"/>
                  <a:pt x="139" y="56"/>
                  <a:pt x="139" y="56"/>
                </a:cubicBezTo>
                <a:cubicBezTo>
                  <a:pt x="139" y="57"/>
                  <a:pt x="139" y="57"/>
                  <a:pt x="138" y="57"/>
                </a:cubicBezTo>
                <a:cubicBezTo>
                  <a:pt x="134" y="57"/>
                  <a:pt x="134" y="57"/>
                  <a:pt x="134" y="57"/>
                </a:cubicBezTo>
                <a:cubicBezTo>
                  <a:pt x="133" y="57"/>
                  <a:pt x="133" y="57"/>
                  <a:pt x="133" y="56"/>
                </a:cubicBezTo>
                <a:cubicBezTo>
                  <a:pt x="132" y="56"/>
                  <a:pt x="132" y="56"/>
                  <a:pt x="132" y="55"/>
                </a:cubicBezTo>
                <a:cubicBezTo>
                  <a:pt x="132" y="54"/>
                  <a:pt x="132" y="54"/>
                  <a:pt x="132" y="54"/>
                </a:cubicBezTo>
                <a:cubicBezTo>
                  <a:pt x="132" y="53"/>
                  <a:pt x="132" y="53"/>
                  <a:pt x="132" y="52"/>
                </a:cubicBezTo>
                <a:cubicBezTo>
                  <a:pt x="129" y="49"/>
                  <a:pt x="129" y="49"/>
                  <a:pt x="129" y="49"/>
                </a:cubicBezTo>
                <a:cubicBezTo>
                  <a:pt x="129" y="49"/>
                  <a:pt x="128" y="49"/>
                  <a:pt x="128" y="48"/>
                </a:cubicBezTo>
                <a:cubicBezTo>
                  <a:pt x="128" y="47"/>
                  <a:pt x="128" y="47"/>
                  <a:pt x="128" y="47"/>
                </a:cubicBezTo>
                <a:cubicBezTo>
                  <a:pt x="128" y="46"/>
                  <a:pt x="128" y="46"/>
                  <a:pt x="128" y="45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26" y="43"/>
                  <a:pt x="126" y="43"/>
                  <a:pt x="126" y="42"/>
                </a:cubicBezTo>
                <a:cubicBezTo>
                  <a:pt x="126" y="42"/>
                  <a:pt x="126" y="42"/>
                  <a:pt x="126" y="42"/>
                </a:cubicBezTo>
                <a:cubicBezTo>
                  <a:pt x="126" y="41"/>
                  <a:pt x="126" y="41"/>
                  <a:pt x="126" y="41"/>
                </a:cubicBezTo>
                <a:cubicBezTo>
                  <a:pt x="128" y="41"/>
                  <a:pt x="128" y="41"/>
                  <a:pt x="128" y="41"/>
                </a:cubicBezTo>
                <a:cubicBezTo>
                  <a:pt x="129" y="41"/>
                  <a:pt x="129" y="41"/>
                  <a:pt x="130" y="41"/>
                </a:cubicBezTo>
                <a:cubicBezTo>
                  <a:pt x="133" y="44"/>
                  <a:pt x="133" y="44"/>
                  <a:pt x="133" y="44"/>
                </a:cubicBezTo>
                <a:cubicBezTo>
                  <a:pt x="133" y="45"/>
                  <a:pt x="134" y="45"/>
                  <a:pt x="134" y="46"/>
                </a:cubicBezTo>
                <a:cubicBezTo>
                  <a:pt x="136" y="48"/>
                  <a:pt x="136" y="48"/>
                  <a:pt x="136" y="48"/>
                </a:cubicBezTo>
                <a:cubicBezTo>
                  <a:pt x="136" y="48"/>
                  <a:pt x="137" y="48"/>
                  <a:pt x="137" y="48"/>
                </a:cubicBezTo>
                <a:cubicBezTo>
                  <a:pt x="142" y="48"/>
                  <a:pt x="142" y="48"/>
                  <a:pt x="142" y="48"/>
                </a:cubicBezTo>
                <a:cubicBezTo>
                  <a:pt x="143" y="48"/>
                  <a:pt x="143" y="49"/>
                  <a:pt x="144" y="49"/>
                </a:cubicBezTo>
                <a:cubicBezTo>
                  <a:pt x="146" y="51"/>
                  <a:pt x="146" y="51"/>
                  <a:pt x="146" y="51"/>
                </a:cubicBezTo>
                <a:cubicBezTo>
                  <a:pt x="146" y="52"/>
                  <a:pt x="147" y="52"/>
                  <a:pt x="147" y="52"/>
                </a:cubicBezTo>
                <a:cubicBezTo>
                  <a:pt x="159" y="52"/>
                  <a:pt x="159" y="52"/>
                  <a:pt x="159" y="52"/>
                </a:cubicBezTo>
                <a:cubicBezTo>
                  <a:pt x="160" y="52"/>
                  <a:pt x="160" y="52"/>
                  <a:pt x="161" y="52"/>
                </a:cubicBezTo>
                <a:cubicBezTo>
                  <a:pt x="165" y="57"/>
                  <a:pt x="165" y="57"/>
                  <a:pt x="165" y="57"/>
                </a:cubicBezTo>
                <a:cubicBezTo>
                  <a:pt x="165" y="57"/>
                  <a:pt x="166" y="57"/>
                  <a:pt x="166" y="57"/>
                </a:cubicBezTo>
                <a:cubicBezTo>
                  <a:pt x="181" y="57"/>
                  <a:pt x="181" y="57"/>
                  <a:pt x="181" y="57"/>
                </a:cubicBezTo>
                <a:cubicBezTo>
                  <a:pt x="182" y="57"/>
                  <a:pt x="182" y="57"/>
                  <a:pt x="182" y="56"/>
                </a:cubicBezTo>
                <a:cubicBezTo>
                  <a:pt x="182" y="39"/>
                  <a:pt x="182" y="39"/>
                  <a:pt x="182" y="39"/>
                </a:cubicBezTo>
                <a:cubicBezTo>
                  <a:pt x="182" y="38"/>
                  <a:pt x="182" y="38"/>
                  <a:pt x="183" y="37"/>
                </a:cubicBezTo>
                <a:cubicBezTo>
                  <a:pt x="190" y="30"/>
                  <a:pt x="190" y="30"/>
                  <a:pt x="190" y="30"/>
                </a:cubicBezTo>
                <a:cubicBezTo>
                  <a:pt x="190" y="29"/>
                  <a:pt x="191" y="29"/>
                  <a:pt x="191" y="28"/>
                </a:cubicBezTo>
                <a:cubicBezTo>
                  <a:pt x="191" y="11"/>
                  <a:pt x="191" y="11"/>
                  <a:pt x="191" y="11"/>
                </a:cubicBezTo>
                <a:cubicBezTo>
                  <a:pt x="191" y="11"/>
                  <a:pt x="190" y="10"/>
                  <a:pt x="190" y="10"/>
                </a:cubicBezTo>
                <a:cubicBezTo>
                  <a:pt x="181" y="1"/>
                  <a:pt x="181" y="1"/>
                  <a:pt x="181" y="1"/>
                </a:cubicBezTo>
                <a:cubicBezTo>
                  <a:pt x="181" y="1"/>
                  <a:pt x="180" y="0"/>
                  <a:pt x="180" y="0"/>
                </a:cubicBezTo>
                <a:cubicBezTo>
                  <a:pt x="138" y="0"/>
                  <a:pt x="138" y="0"/>
                  <a:pt x="138" y="0"/>
                </a:cubicBezTo>
                <a:cubicBezTo>
                  <a:pt x="138" y="0"/>
                  <a:pt x="138" y="1"/>
                  <a:pt x="138" y="1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38" y="10"/>
                  <a:pt x="137" y="11"/>
                  <a:pt x="137" y="11"/>
                </a:cubicBezTo>
                <a:cubicBezTo>
                  <a:pt x="137" y="12"/>
                  <a:pt x="137" y="12"/>
                  <a:pt x="137" y="12"/>
                </a:cubicBezTo>
                <a:cubicBezTo>
                  <a:pt x="136" y="12"/>
                  <a:pt x="136" y="12"/>
                  <a:pt x="136" y="13"/>
                </a:cubicBezTo>
                <a:cubicBezTo>
                  <a:pt x="136" y="23"/>
                  <a:pt x="136" y="23"/>
                  <a:pt x="136" y="23"/>
                </a:cubicBezTo>
                <a:cubicBezTo>
                  <a:pt x="136" y="23"/>
                  <a:pt x="136" y="24"/>
                  <a:pt x="135" y="24"/>
                </a:cubicBezTo>
                <a:cubicBezTo>
                  <a:pt x="130" y="24"/>
                  <a:pt x="130" y="24"/>
                  <a:pt x="130" y="24"/>
                </a:cubicBezTo>
                <a:cubicBezTo>
                  <a:pt x="129" y="24"/>
                  <a:pt x="129" y="23"/>
                  <a:pt x="129" y="23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7" y="22"/>
                  <a:pt x="127" y="21"/>
                  <a:pt x="127" y="21"/>
                </a:cubicBezTo>
                <a:cubicBezTo>
                  <a:pt x="127" y="12"/>
                  <a:pt x="127" y="12"/>
                  <a:pt x="127" y="12"/>
                </a:cubicBezTo>
                <a:cubicBezTo>
                  <a:pt x="127" y="12"/>
                  <a:pt x="127" y="11"/>
                  <a:pt x="126" y="11"/>
                </a:cubicBezTo>
                <a:cubicBezTo>
                  <a:pt x="123" y="11"/>
                  <a:pt x="123" y="11"/>
                  <a:pt x="123" y="11"/>
                </a:cubicBezTo>
                <a:cubicBezTo>
                  <a:pt x="123" y="11"/>
                  <a:pt x="122" y="11"/>
                  <a:pt x="122" y="11"/>
                </a:cubicBezTo>
                <a:cubicBezTo>
                  <a:pt x="117" y="6"/>
                  <a:pt x="117" y="6"/>
                  <a:pt x="117" y="6"/>
                </a:cubicBezTo>
                <a:cubicBezTo>
                  <a:pt x="117" y="5"/>
                  <a:pt x="116" y="5"/>
                  <a:pt x="116" y="5"/>
                </a:cubicBezTo>
                <a:cubicBezTo>
                  <a:pt x="113" y="5"/>
                  <a:pt x="113" y="5"/>
                  <a:pt x="113" y="5"/>
                </a:cubicBezTo>
                <a:cubicBezTo>
                  <a:pt x="112" y="5"/>
                  <a:pt x="112" y="5"/>
                  <a:pt x="112" y="6"/>
                </a:cubicBezTo>
                <a:cubicBezTo>
                  <a:pt x="112" y="13"/>
                  <a:pt x="112" y="13"/>
                  <a:pt x="112" y="13"/>
                </a:cubicBezTo>
                <a:cubicBezTo>
                  <a:pt x="112" y="14"/>
                  <a:pt x="112" y="14"/>
                  <a:pt x="111" y="15"/>
                </a:cubicBezTo>
                <a:cubicBezTo>
                  <a:pt x="102" y="24"/>
                  <a:pt x="102" y="24"/>
                  <a:pt x="102" y="24"/>
                </a:cubicBezTo>
                <a:cubicBezTo>
                  <a:pt x="102" y="24"/>
                  <a:pt x="102" y="25"/>
                  <a:pt x="102" y="25"/>
                </a:cubicBezTo>
                <a:cubicBezTo>
                  <a:pt x="102" y="29"/>
                  <a:pt x="102" y="29"/>
                  <a:pt x="102" y="29"/>
                </a:cubicBezTo>
                <a:cubicBezTo>
                  <a:pt x="102" y="29"/>
                  <a:pt x="102" y="30"/>
                  <a:pt x="101" y="30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1" y="31"/>
                  <a:pt x="100" y="31"/>
                  <a:pt x="100" y="32"/>
                </a:cubicBezTo>
                <a:cubicBezTo>
                  <a:pt x="100" y="36"/>
                  <a:pt x="100" y="36"/>
                  <a:pt x="100" y="36"/>
                </a:cubicBezTo>
                <a:cubicBezTo>
                  <a:pt x="100" y="36"/>
                  <a:pt x="100" y="37"/>
                  <a:pt x="100" y="37"/>
                </a:cubicBezTo>
                <a:cubicBezTo>
                  <a:pt x="99" y="37"/>
                  <a:pt x="99" y="37"/>
                  <a:pt x="99" y="37"/>
                </a:cubicBezTo>
                <a:cubicBezTo>
                  <a:pt x="99" y="38"/>
                  <a:pt x="99" y="38"/>
                  <a:pt x="98" y="38"/>
                </a:cubicBezTo>
                <a:cubicBezTo>
                  <a:pt x="95" y="38"/>
                  <a:pt x="95" y="38"/>
                  <a:pt x="95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83" y="38"/>
                  <a:pt x="83" y="38"/>
                  <a:pt x="83" y="38"/>
                </a:cubicBezTo>
                <a:cubicBezTo>
                  <a:pt x="82" y="38"/>
                  <a:pt x="82" y="38"/>
                  <a:pt x="81" y="37"/>
                </a:cubicBezTo>
                <a:cubicBezTo>
                  <a:pt x="78" y="34"/>
                  <a:pt x="78" y="34"/>
                  <a:pt x="78" y="34"/>
                </a:cubicBezTo>
                <a:cubicBezTo>
                  <a:pt x="78" y="34"/>
                  <a:pt x="77" y="34"/>
                  <a:pt x="77" y="34"/>
                </a:cubicBezTo>
                <a:cubicBezTo>
                  <a:pt x="72" y="34"/>
                  <a:pt x="72" y="34"/>
                  <a:pt x="72" y="34"/>
                </a:cubicBezTo>
                <a:cubicBezTo>
                  <a:pt x="71" y="34"/>
                  <a:pt x="71" y="34"/>
                  <a:pt x="70" y="34"/>
                </a:cubicBezTo>
                <a:cubicBezTo>
                  <a:pt x="66" y="39"/>
                  <a:pt x="66" y="39"/>
                  <a:pt x="66" y="39"/>
                </a:cubicBezTo>
                <a:cubicBezTo>
                  <a:pt x="66" y="39"/>
                  <a:pt x="65" y="39"/>
                  <a:pt x="65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1" y="39"/>
                  <a:pt x="61" y="39"/>
                </a:cubicBezTo>
                <a:cubicBezTo>
                  <a:pt x="57" y="34"/>
                  <a:pt x="57" y="34"/>
                  <a:pt x="57" y="34"/>
                </a:cubicBezTo>
                <a:cubicBezTo>
                  <a:pt x="56" y="34"/>
                  <a:pt x="56" y="34"/>
                  <a:pt x="55" y="34"/>
                </a:cubicBezTo>
                <a:cubicBezTo>
                  <a:pt x="54" y="34"/>
                  <a:pt x="54" y="34"/>
                  <a:pt x="54" y="34"/>
                </a:cubicBezTo>
                <a:cubicBezTo>
                  <a:pt x="53" y="34"/>
                  <a:pt x="53" y="34"/>
                  <a:pt x="53" y="33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28"/>
                  <a:pt x="53" y="27"/>
                  <a:pt x="53" y="27"/>
                </a:cubicBezTo>
                <a:cubicBezTo>
                  <a:pt x="50" y="24"/>
                  <a:pt x="50" y="24"/>
                  <a:pt x="50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2" y="27"/>
                  <a:pt x="32" y="27"/>
                  <a:pt x="32" y="27"/>
                </a:cubicBezTo>
                <a:cubicBezTo>
                  <a:pt x="32" y="28"/>
                  <a:pt x="31" y="28"/>
                  <a:pt x="31" y="28"/>
                </a:cubicBezTo>
                <a:lnTo>
                  <a:pt x="20" y="28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3927475" y="4064000"/>
            <a:ext cx="134938" cy="277813"/>
          </a:xfrm>
          <a:custGeom>
            <a:avLst/>
            <a:gdLst>
              <a:gd name="T0" fmla="*/ 0 w 14"/>
              <a:gd name="T1" fmla="*/ 28 h 29"/>
              <a:gd name="T2" fmla="*/ 1 w 14"/>
              <a:gd name="T3" fmla="*/ 29 h 29"/>
              <a:gd name="T4" fmla="*/ 4 w 14"/>
              <a:gd name="T5" fmla="*/ 29 h 29"/>
              <a:gd name="T6" fmla="*/ 6 w 14"/>
              <a:gd name="T7" fmla="*/ 28 h 29"/>
              <a:gd name="T8" fmla="*/ 13 w 14"/>
              <a:gd name="T9" fmla="*/ 21 h 29"/>
              <a:gd name="T10" fmla="*/ 14 w 14"/>
              <a:gd name="T11" fmla="*/ 19 h 29"/>
              <a:gd name="T12" fmla="*/ 14 w 14"/>
              <a:gd name="T13" fmla="*/ 17 h 29"/>
              <a:gd name="T14" fmla="*/ 13 w 14"/>
              <a:gd name="T15" fmla="*/ 16 h 29"/>
              <a:gd name="T16" fmla="*/ 11 w 14"/>
              <a:gd name="T17" fmla="*/ 14 h 29"/>
              <a:gd name="T18" fmla="*/ 10 w 14"/>
              <a:gd name="T19" fmla="*/ 14 h 29"/>
              <a:gd name="T20" fmla="*/ 9 w 14"/>
              <a:gd name="T21" fmla="*/ 14 h 29"/>
              <a:gd name="T22" fmla="*/ 8 w 14"/>
              <a:gd name="T23" fmla="*/ 13 h 29"/>
              <a:gd name="T24" fmla="*/ 8 w 14"/>
              <a:gd name="T25" fmla="*/ 11 h 29"/>
              <a:gd name="T26" fmla="*/ 8 w 14"/>
              <a:gd name="T27" fmla="*/ 9 h 29"/>
              <a:gd name="T28" fmla="*/ 8 w 14"/>
              <a:gd name="T29" fmla="*/ 9 h 29"/>
              <a:gd name="T30" fmla="*/ 6 w 14"/>
              <a:gd name="T31" fmla="*/ 9 h 29"/>
              <a:gd name="T32" fmla="*/ 6 w 14"/>
              <a:gd name="T33" fmla="*/ 9 h 29"/>
              <a:gd name="T34" fmla="*/ 5 w 14"/>
              <a:gd name="T35" fmla="*/ 8 h 29"/>
              <a:gd name="T36" fmla="*/ 6 w 14"/>
              <a:gd name="T37" fmla="*/ 7 h 29"/>
              <a:gd name="T38" fmla="*/ 8 w 14"/>
              <a:gd name="T39" fmla="*/ 5 h 29"/>
              <a:gd name="T40" fmla="*/ 8 w 14"/>
              <a:gd name="T41" fmla="*/ 3 h 29"/>
              <a:gd name="T42" fmla="*/ 8 w 14"/>
              <a:gd name="T43" fmla="*/ 0 h 29"/>
              <a:gd name="T44" fmla="*/ 7 w 14"/>
              <a:gd name="T45" fmla="*/ 0 h 29"/>
              <a:gd name="T46" fmla="*/ 2 w 14"/>
              <a:gd name="T47" fmla="*/ 0 h 29"/>
              <a:gd name="T48" fmla="*/ 2 w 14"/>
              <a:gd name="T49" fmla="*/ 0 h 29"/>
              <a:gd name="T50" fmla="*/ 2 w 14"/>
              <a:gd name="T51" fmla="*/ 5 h 29"/>
              <a:gd name="T52" fmla="*/ 1 w 14"/>
              <a:gd name="T53" fmla="*/ 6 h 29"/>
              <a:gd name="T54" fmla="*/ 0 w 14"/>
              <a:gd name="T55" fmla="*/ 7 h 29"/>
              <a:gd name="T56" fmla="*/ 0 w 14"/>
              <a:gd name="T57" fmla="*/ 8 h 29"/>
              <a:gd name="T58" fmla="*/ 0 w 14"/>
              <a:gd name="T59" fmla="*/ 11 h 29"/>
              <a:gd name="T60" fmla="*/ 0 w 14"/>
              <a:gd name="T61" fmla="*/ 13 h 29"/>
              <a:gd name="T62" fmla="*/ 1 w 14"/>
              <a:gd name="T63" fmla="*/ 13 h 29"/>
              <a:gd name="T64" fmla="*/ 2 w 14"/>
              <a:gd name="T65" fmla="*/ 14 h 29"/>
              <a:gd name="T66" fmla="*/ 3 w 14"/>
              <a:gd name="T67" fmla="*/ 14 h 29"/>
              <a:gd name="T68" fmla="*/ 4 w 14"/>
              <a:gd name="T69" fmla="*/ 14 h 29"/>
              <a:gd name="T70" fmla="*/ 4 w 14"/>
              <a:gd name="T71" fmla="*/ 15 h 29"/>
              <a:gd name="T72" fmla="*/ 5 w 14"/>
              <a:gd name="T73" fmla="*/ 16 h 29"/>
              <a:gd name="T74" fmla="*/ 5 w 14"/>
              <a:gd name="T75" fmla="*/ 17 h 29"/>
              <a:gd name="T76" fmla="*/ 4 w 14"/>
              <a:gd name="T77" fmla="*/ 18 h 29"/>
              <a:gd name="T78" fmla="*/ 3 w 14"/>
              <a:gd name="T79" fmla="*/ 18 h 29"/>
              <a:gd name="T80" fmla="*/ 3 w 14"/>
              <a:gd name="T81" fmla="*/ 18 h 29"/>
              <a:gd name="T82" fmla="*/ 3 w 14"/>
              <a:gd name="T83" fmla="*/ 20 h 29"/>
              <a:gd name="T84" fmla="*/ 3 w 14"/>
              <a:gd name="T85" fmla="*/ 22 h 29"/>
              <a:gd name="T86" fmla="*/ 4 w 14"/>
              <a:gd name="T87" fmla="*/ 22 h 29"/>
              <a:gd name="T88" fmla="*/ 4 w 14"/>
              <a:gd name="T89" fmla="*/ 23 h 29"/>
              <a:gd name="T90" fmla="*/ 4 w 14"/>
              <a:gd name="T91" fmla="*/ 23 h 29"/>
              <a:gd name="T92" fmla="*/ 4 w 14"/>
              <a:gd name="T93" fmla="*/ 25 h 29"/>
              <a:gd name="T94" fmla="*/ 3 w 14"/>
              <a:gd name="T95" fmla="*/ 25 h 29"/>
              <a:gd name="T96" fmla="*/ 2 w 14"/>
              <a:gd name="T97" fmla="*/ 26 h 29"/>
              <a:gd name="T98" fmla="*/ 1 w 14"/>
              <a:gd name="T99" fmla="*/ 26 h 29"/>
              <a:gd name="T100" fmla="*/ 0 w 14"/>
              <a:gd name="T101" fmla="*/ 26 h 29"/>
              <a:gd name="T102" fmla="*/ 0 w 14"/>
              <a:gd name="T103" fmla="*/ 28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" h="29">
                <a:moveTo>
                  <a:pt x="0" y="28"/>
                </a:moveTo>
                <a:cubicBezTo>
                  <a:pt x="0" y="28"/>
                  <a:pt x="0" y="29"/>
                  <a:pt x="1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5" y="29"/>
                  <a:pt x="5" y="28"/>
                  <a:pt x="6" y="28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0"/>
                  <a:pt x="14" y="20"/>
                  <a:pt x="14" y="19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7"/>
                  <a:pt x="13" y="16"/>
                  <a:pt x="13" y="16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0" y="14"/>
                  <a:pt x="10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8" y="13"/>
                  <a:pt x="8" y="13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0"/>
                  <a:pt x="8" y="10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7" y="9"/>
                  <a:pt x="7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5" y="9"/>
                  <a:pt x="5" y="8"/>
                  <a:pt x="5" y="8"/>
                </a:cubicBezTo>
                <a:cubicBezTo>
                  <a:pt x="5" y="8"/>
                  <a:pt x="5" y="7"/>
                  <a:pt x="6" y="7"/>
                </a:cubicBezTo>
                <a:cubicBezTo>
                  <a:pt x="8" y="5"/>
                  <a:pt x="8" y="5"/>
                  <a:pt x="8" y="5"/>
                </a:cubicBezTo>
                <a:cubicBezTo>
                  <a:pt x="8" y="4"/>
                  <a:pt x="8" y="4"/>
                  <a:pt x="8" y="3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7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1" y="6"/>
                  <a:pt x="1" y="6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8"/>
                  <a:pt x="0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2" y="14"/>
                  <a:pt x="2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4" y="14"/>
                  <a:pt x="4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5" y="15"/>
                  <a:pt x="5" y="16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8"/>
                  <a:pt x="4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4"/>
                  <a:pt x="4" y="24"/>
                  <a:pt x="4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5"/>
                  <a:pt x="2" y="26"/>
                  <a:pt x="2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6"/>
                  <a:pt x="0" y="26"/>
                  <a:pt x="0" y="26"/>
                </a:cubicBezTo>
                <a:lnTo>
                  <a:pt x="0" y="28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3927475" y="4064000"/>
            <a:ext cx="134938" cy="277813"/>
          </a:xfrm>
          <a:custGeom>
            <a:avLst/>
            <a:gdLst>
              <a:gd name="T0" fmla="*/ 0 w 14"/>
              <a:gd name="T1" fmla="*/ 28 h 29"/>
              <a:gd name="T2" fmla="*/ 1 w 14"/>
              <a:gd name="T3" fmla="*/ 29 h 29"/>
              <a:gd name="T4" fmla="*/ 4 w 14"/>
              <a:gd name="T5" fmla="*/ 29 h 29"/>
              <a:gd name="T6" fmla="*/ 6 w 14"/>
              <a:gd name="T7" fmla="*/ 28 h 29"/>
              <a:gd name="T8" fmla="*/ 13 w 14"/>
              <a:gd name="T9" fmla="*/ 21 h 29"/>
              <a:gd name="T10" fmla="*/ 14 w 14"/>
              <a:gd name="T11" fmla="*/ 19 h 29"/>
              <a:gd name="T12" fmla="*/ 14 w 14"/>
              <a:gd name="T13" fmla="*/ 17 h 29"/>
              <a:gd name="T14" fmla="*/ 13 w 14"/>
              <a:gd name="T15" fmla="*/ 16 h 29"/>
              <a:gd name="T16" fmla="*/ 11 w 14"/>
              <a:gd name="T17" fmla="*/ 14 h 29"/>
              <a:gd name="T18" fmla="*/ 10 w 14"/>
              <a:gd name="T19" fmla="*/ 14 h 29"/>
              <a:gd name="T20" fmla="*/ 9 w 14"/>
              <a:gd name="T21" fmla="*/ 14 h 29"/>
              <a:gd name="T22" fmla="*/ 8 w 14"/>
              <a:gd name="T23" fmla="*/ 13 h 29"/>
              <a:gd name="T24" fmla="*/ 8 w 14"/>
              <a:gd name="T25" fmla="*/ 11 h 29"/>
              <a:gd name="T26" fmla="*/ 8 w 14"/>
              <a:gd name="T27" fmla="*/ 9 h 29"/>
              <a:gd name="T28" fmla="*/ 8 w 14"/>
              <a:gd name="T29" fmla="*/ 9 h 29"/>
              <a:gd name="T30" fmla="*/ 6 w 14"/>
              <a:gd name="T31" fmla="*/ 9 h 29"/>
              <a:gd name="T32" fmla="*/ 6 w 14"/>
              <a:gd name="T33" fmla="*/ 9 h 29"/>
              <a:gd name="T34" fmla="*/ 5 w 14"/>
              <a:gd name="T35" fmla="*/ 8 h 29"/>
              <a:gd name="T36" fmla="*/ 6 w 14"/>
              <a:gd name="T37" fmla="*/ 7 h 29"/>
              <a:gd name="T38" fmla="*/ 8 w 14"/>
              <a:gd name="T39" fmla="*/ 5 h 29"/>
              <a:gd name="T40" fmla="*/ 8 w 14"/>
              <a:gd name="T41" fmla="*/ 3 h 29"/>
              <a:gd name="T42" fmla="*/ 8 w 14"/>
              <a:gd name="T43" fmla="*/ 0 h 29"/>
              <a:gd name="T44" fmla="*/ 7 w 14"/>
              <a:gd name="T45" fmla="*/ 0 h 29"/>
              <a:gd name="T46" fmla="*/ 2 w 14"/>
              <a:gd name="T47" fmla="*/ 0 h 29"/>
              <a:gd name="T48" fmla="*/ 2 w 14"/>
              <a:gd name="T49" fmla="*/ 0 h 29"/>
              <a:gd name="T50" fmla="*/ 2 w 14"/>
              <a:gd name="T51" fmla="*/ 5 h 29"/>
              <a:gd name="T52" fmla="*/ 1 w 14"/>
              <a:gd name="T53" fmla="*/ 6 h 29"/>
              <a:gd name="T54" fmla="*/ 0 w 14"/>
              <a:gd name="T55" fmla="*/ 7 h 29"/>
              <a:gd name="T56" fmla="*/ 0 w 14"/>
              <a:gd name="T57" fmla="*/ 8 h 29"/>
              <a:gd name="T58" fmla="*/ 0 w 14"/>
              <a:gd name="T59" fmla="*/ 11 h 29"/>
              <a:gd name="T60" fmla="*/ 0 w 14"/>
              <a:gd name="T61" fmla="*/ 13 h 29"/>
              <a:gd name="T62" fmla="*/ 1 w 14"/>
              <a:gd name="T63" fmla="*/ 13 h 29"/>
              <a:gd name="T64" fmla="*/ 2 w 14"/>
              <a:gd name="T65" fmla="*/ 14 h 29"/>
              <a:gd name="T66" fmla="*/ 3 w 14"/>
              <a:gd name="T67" fmla="*/ 14 h 29"/>
              <a:gd name="T68" fmla="*/ 4 w 14"/>
              <a:gd name="T69" fmla="*/ 14 h 29"/>
              <a:gd name="T70" fmla="*/ 4 w 14"/>
              <a:gd name="T71" fmla="*/ 15 h 29"/>
              <a:gd name="T72" fmla="*/ 5 w 14"/>
              <a:gd name="T73" fmla="*/ 16 h 29"/>
              <a:gd name="T74" fmla="*/ 5 w 14"/>
              <a:gd name="T75" fmla="*/ 17 h 29"/>
              <a:gd name="T76" fmla="*/ 4 w 14"/>
              <a:gd name="T77" fmla="*/ 18 h 29"/>
              <a:gd name="T78" fmla="*/ 3 w 14"/>
              <a:gd name="T79" fmla="*/ 18 h 29"/>
              <a:gd name="T80" fmla="*/ 3 w 14"/>
              <a:gd name="T81" fmla="*/ 18 h 29"/>
              <a:gd name="T82" fmla="*/ 3 w 14"/>
              <a:gd name="T83" fmla="*/ 20 h 29"/>
              <a:gd name="T84" fmla="*/ 3 w 14"/>
              <a:gd name="T85" fmla="*/ 22 h 29"/>
              <a:gd name="T86" fmla="*/ 4 w 14"/>
              <a:gd name="T87" fmla="*/ 22 h 29"/>
              <a:gd name="T88" fmla="*/ 4 w 14"/>
              <a:gd name="T89" fmla="*/ 23 h 29"/>
              <a:gd name="T90" fmla="*/ 4 w 14"/>
              <a:gd name="T91" fmla="*/ 23 h 29"/>
              <a:gd name="T92" fmla="*/ 4 w 14"/>
              <a:gd name="T93" fmla="*/ 25 h 29"/>
              <a:gd name="T94" fmla="*/ 3 w 14"/>
              <a:gd name="T95" fmla="*/ 25 h 29"/>
              <a:gd name="T96" fmla="*/ 2 w 14"/>
              <a:gd name="T97" fmla="*/ 26 h 29"/>
              <a:gd name="T98" fmla="*/ 1 w 14"/>
              <a:gd name="T99" fmla="*/ 26 h 29"/>
              <a:gd name="T100" fmla="*/ 0 w 14"/>
              <a:gd name="T101" fmla="*/ 26 h 29"/>
              <a:gd name="T102" fmla="*/ 0 w 14"/>
              <a:gd name="T103" fmla="*/ 28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" h="29">
                <a:moveTo>
                  <a:pt x="0" y="28"/>
                </a:moveTo>
                <a:cubicBezTo>
                  <a:pt x="0" y="28"/>
                  <a:pt x="0" y="29"/>
                  <a:pt x="1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5" y="29"/>
                  <a:pt x="5" y="28"/>
                  <a:pt x="6" y="28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0"/>
                  <a:pt x="14" y="20"/>
                  <a:pt x="14" y="19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7"/>
                  <a:pt x="13" y="16"/>
                  <a:pt x="13" y="16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0" y="14"/>
                  <a:pt x="10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8" y="13"/>
                  <a:pt x="8" y="13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0"/>
                  <a:pt x="8" y="10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7" y="9"/>
                  <a:pt x="7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5" y="9"/>
                  <a:pt x="5" y="8"/>
                  <a:pt x="5" y="8"/>
                </a:cubicBezTo>
                <a:cubicBezTo>
                  <a:pt x="5" y="8"/>
                  <a:pt x="5" y="7"/>
                  <a:pt x="6" y="7"/>
                </a:cubicBezTo>
                <a:cubicBezTo>
                  <a:pt x="8" y="5"/>
                  <a:pt x="8" y="5"/>
                  <a:pt x="8" y="5"/>
                </a:cubicBezTo>
                <a:cubicBezTo>
                  <a:pt x="8" y="4"/>
                  <a:pt x="8" y="4"/>
                  <a:pt x="8" y="3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7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1" y="6"/>
                  <a:pt x="1" y="6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8"/>
                  <a:pt x="0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2" y="14"/>
                  <a:pt x="2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4" y="14"/>
                  <a:pt x="4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5" y="15"/>
                  <a:pt x="5" y="16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8"/>
                  <a:pt x="4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4"/>
                  <a:pt x="4" y="24"/>
                  <a:pt x="4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5"/>
                  <a:pt x="2" y="26"/>
                  <a:pt x="2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6"/>
                  <a:pt x="0" y="26"/>
                  <a:pt x="0" y="26"/>
                </a:cubicBezTo>
                <a:lnTo>
                  <a:pt x="0" y="28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3851275" y="4170363"/>
            <a:ext cx="76200" cy="123825"/>
          </a:xfrm>
          <a:custGeom>
            <a:avLst/>
            <a:gdLst>
              <a:gd name="T0" fmla="*/ 3 w 8"/>
              <a:gd name="T1" fmla="*/ 1 h 13"/>
              <a:gd name="T2" fmla="*/ 4 w 8"/>
              <a:gd name="T3" fmla="*/ 0 h 13"/>
              <a:gd name="T4" fmla="*/ 5 w 8"/>
              <a:gd name="T5" fmla="*/ 0 h 13"/>
              <a:gd name="T6" fmla="*/ 5 w 8"/>
              <a:gd name="T7" fmla="*/ 1 h 13"/>
              <a:gd name="T8" fmla="*/ 5 w 8"/>
              <a:gd name="T9" fmla="*/ 1 h 13"/>
              <a:gd name="T10" fmla="*/ 6 w 8"/>
              <a:gd name="T11" fmla="*/ 3 h 13"/>
              <a:gd name="T12" fmla="*/ 7 w 8"/>
              <a:gd name="T13" fmla="*/ 4 h 13"/>
              <a:gd name="T14" fmla="*/ 8 w 8"/>
              <a:gd name="T15" fmla="*/ 5 h 13"/>
              <a:gd name="T16" fmla="*/ 8 w 8"/>
              <a:gd name="T17" fmla="*/ 7 h 13"/>
              <a:gd name="T18" fmla="*/ 7 w 8"/>
              <a:gd name="T19" fmla="*/ 9 h 13"/>
              <a:gd name="T20" fmla="*/ 7 w 8"/>
              <a:gd name="T21" fmla="*/ 9 h 13"/>
              <a:gd name="T22" fmla="*/ 6 w 8"/>
              <a:gd name="T23" fmla="*/ 10 h 13"/>
              <a:gd name="T24" fmla="*/ 6 w 8"/>
              <a:gd name="T25" fmla="*/ 11 h 13"/>
              <a:gd name="T26" fmla="*/ 4 w 8"/>
              <a:gd name="T27" fmla="*/ 12 h 13"/>
              <a:gd name="T28" fmla="*/ 3 w 8"/>
              <a:gd name="T29" fmla="*/ 13 h 13"/>
              <a:gd name="T30" fmla="*/ 0 w 8"/>
              <a:gd name="T31" fmla="*/ 13 h 13"/>
              <a:gd name="T32" fmla="*/ 0 w 8"/>
              <a:gd name="T33" fmla="*/ 12 h 13"/>
              <a:gd name="T34" fmla="*/ 0 w 8"/>
              <a:gd name="T35" fmla="*/ 10 h 13"/>
              <a:gd name="T36" fmla="*/ 0 w 8"/>
              <a:gd name="T37" fmla="*/ 9 h 13"/>
              <a:gd name="T38" fmla="*/ 1 w 8"/>
              <a:gd name="T39" fmla="*/ 8 h 13"/>
              <a:gd name="T40" fmla="*/ 1 w 8"/>
              <a:gd name="T41" fmla="*/ 7 h 13"/>
              <a:gd name="T42" fmla="*/ 1 w 8"/>
              <a:gd name="T43" fmla="*/ 3 h 13"/>
              <a:gd name="T44" fmla="*/ 2 w 8"/>
              <a:gd name="T45" fmla="*/ 1 h 13"/>
              <a:gd name="T46" fmla="*/ 3 w 8"/>
              <a:gd name="T47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" h="13">
                <a:moveTo>
                  <a:pt x="3" y="1"/>
                </a:moveTo>
                <a:cubicBezTo>
                  <a:pt x="3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6" y="2"/>
                  <a:pt x="6" y="3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8" y="5"/>
                  <a:pt x="8" y="5"/>
                </a:cubicBezTo>
                <a:cubicBezTo>
                  <a:pt x="8" y="7"/>
                  <a:pt x="8" y="7"/>
                  <a:pt x="8" y="7"/>
                </a:cubicBezTo>
                <a:cubicBezTo>
                  <a:pt x="8" y="8"/>
                  <a:pt x="7" y="8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6" y="9"/>
                  <a:pt x="6" y="10"/>
                  <a:pt x="6" y="10"/>
                </a:cubicBezTo>
                <a:cubicBezTo>
                  <a:pt x="6" y="10"/>
                  <a:pt x="6" y="11"/>
                  <a:pt x="6" y="11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3"/>
                  <a:pt x="4" y="13"/>
                  <a:pt x="3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2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7"/>
                  <a:pt x="1" y="7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2" y="1"/>
                </a:cubicBezTo>
                <a:lnTo>
                  <a:pt x="3" y="1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3851275" y="4170363"/>
            <a:ext cx="76200" cy="123825"/>
          </a:xfrm>
          <a:custGeom>
            <a:avLst/>
            <a:gdLst>
              <a:gd name="T0" fmla="*/ 3 w 8"/>
              <a:gd name="T1" fmla="*/ 1 h 13"/>
              <a:gd name="T2" fmla="*/ 4 w 8"/>
              <a:gd name="T3" fmla="*/ 0 h 13"/>
              <a:gd name="T4" fmla="*/ 5 w 8"/>
              <a:gd name="T5" fmla="*/ 0 h 13"/>
              <a:gd name="T6" fmla="*/ 5 w 8"/>
              <a:gd name="T7" fmla="*/ 1 h 13"/>
              <a:gd name="T8" fmla="*/ 5 w 8"/>
              <a:gd name="T9" fmla="*/ 1 h 13"/>
              <a:gd name="T10" fmla="*/ 6 w 8"/>
              <a:gd name="T11" fmla="*/ 3 h 13"/>
              <a:gd name="T12" fmla="*/ 7 w 8"/>
              <a:gd name="T13" fmla="*/ 4 h 13"/>
              <a:gd name="T14" fmla="*/ 8 w 8"/>
              <a:gd name="T15" fmla="*/ 5 h 13"/>
              <a:gd name="T16" fmla="*/ 8 w 8"/>
              <a:gd name="T17" fmla="*/ 7 h 13"/>
              <a:gd name="T18" fmla="*/ 7 w 8"/>
              <a:gd name="T19" fmla="*/ 9 h 13"/>
              <a:gd name="T20" fmla="*/ 7 w 8"/>
              <a:gd name="T21" fmla="*/ 9 h 13"/>
              <a:gd name="T22" fmla="*/ 6 w 8"/>
              <a:gd name="T23" fmla="*/ 10 h 13"/>
              <a:gd name="T24" fmla="*/ 6 w 8"/>
              <a:gd name="T25" fmla="*/ 11 h 13"/>
              <a:gd name="T26" fmla="*/ 4 w 8"/>
              <a:gd name="T27" fmla="*/ 12 h 13"/>
              <a:gd name="T28" fmla="*/ 3 w 8"/>
              <a:gd name="T29" fmla="*/ 13 h 13"/>
              <a:gd name="T30" fmla="*/ 0 w 8"/>
              <a:gd name="T31" fmla="*/ 13 h 13"/>
              <a:gd name="T32" fmla="*/ 0 w 8"/>
              <a:gd name="T33" fmla="*/ 12 h 13"/>
              <a:gd name="T34" fmla="*/ 0 w 8"/>
              <a:gd name="T35" fmla="*/ 10 h 13"/>
              <a:gd name="T36" fmla="*/ 0 w 8"/>
              <a:gd name="T37" fmla="*/ 9 h 13"/>
              <a:gd name="T38" fmla="*/ 1 w 8"/>
              <a:gd name="T39" fmla="*/ 8 h 13"/>
              <a:gd name="T40" fmla="*/ 1 w 8"/>
              <a:gd name="T41" fmla="*/ 7 h 13"/>
              <a:gd name="T42" fmla="*/ 1 w 8"/>
              <a:gd name="T43" fmla="*/ 3 h 13"/>
              <a:gd name="T44" fmla="*/ 2 w 8"/>
              <a:gd name="T45" fmla="*/ 1 h 13"/>
              <a:gd name="T46" fmla="*/ 3 w 8"/>
              <a:gd name="T47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" h="13">
                <a:moveTo>
                  <a:pt x="3" y="1"/>
                </a:moveTo>
                <a:cubicBezTo>
                  <a:pt x="3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6" y="2"/>
                  <a:pt x="6" y="3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8" y="5"/>
                  <a:pt x="8" y="5"/>
                </a:cubicBezTo>
                <a:cubicBezTo>
                  <a:pt x="8" y="7"/>
                  <a:pt x="8" y="7"/>
                  <a:pt x="8" y="7"/>
                </a:cubicBezTo>
                <a:cubicBezTo>
                  <a:pt x="8" y="8"/>
                  <a:pt x="7" y="8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6" y="9"/>
                  <a:pt x="6" y="10"/>
                  <a:pt x="6" y="10"/>
                </a:cubicBezTo>
                <a:cubicBezTo>
                  <a:pt x="6" y="10"/>
                  <a:pt x="6" y="11"/>
                  <a:pt x="6" y="11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3"/>
                  <a:pt x="4" y="13"/>
                  <a:pt x="3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2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7"/>
                  <a:pt x="1" y="7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2" y="1"/>
                </a:cubicBezTo>
                <a:lnTo>
                  <a:pt x="3" y="1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4148138" y="4400550"/>
            <a:ext cx="85725" cy="47625"/>
          </a:xfrm>
          <a:custGeom>
            <a:avLst/>
            <a:gdLst>
              <a:gd name="T0" fmla="*/ 3 w 9"/>
              <a:gd name="T1" fmla="*/ 0 h 5"/>
              <a:gd name="T2" fmla="*/ 6 w 9"/>
              <a:gd name="T3" fmla="*/ 0 h 5"/>
              <a:gd name="T4" fmla="*/ 7 w 9"/>
              <a:gd name="T5" fmla="*/ 0 h 5"/>
              <a:gd name="T6" fmla="*/ 9 w 9"/>
              <a:gd name="T7" fmla="*/ 2 h 5"/>
              <a:gd name="T8" fmla="*/ 9 w 9"/>
              <a:gd name="T9" fmla="*/ 3 h 5"/>
              <a:gd name="T10" fmla="*/ 9 w 9"/>
              <a:gd name="T11" fmla="*/ 3 h 5"/>
              <a:gd name="T12" fmla="*/ 8 w 9"/>
              <a:gd name="T13" fmla="*/ 4 h 5"/>
              <a:gd name="T14" fmla="*/ 7 w 9"/>
              <a:gd name="T15" fmla="*/ 4 h 5"/>
              <a:gd name="T16" fmla="*/ 6 w 9"/>
              <a:gd name="T17" fmla="*/ 5 h 5"/>
              <a:gd name="T18" fmla="*/ 6 w 9"/>
              <a:gd name="T19" fmla="*/ 5 h 5"/>
              <a:gd name="T20" fmla="*/ 4 w 9"/>
              <a:gd name="T21" fmla="*/ 5 h 5"/>
              <a:gd name="T22" fmla="*/ 2 w 9"/>
              <a:gd name="T23" fmla="*/ 5 h 5"/>
              <a:gd name="T24" fmla="*/ 1 w 9"/>
              <a:gd name="T25" fmla="*/ 5 h 5"/>
              <a:gd name="T26" fmla="*/ 0 w 9"/>
              <a:gd name="T27" fmla="*/ 4 h 5"/>
              <a:gd name="T28" fmla="*/ 0 w 9"/>
              <a:gd name="T29" fmla="*/ 3 h 5"/>
              <a:gd name="T30" fmla="*/ 1 w 9"/>
              <a:gd name="T31" fmla="*/ 2 h 5"/>
              <a:gd name="T32" fmla="*/ 3 w 9"/>
              <a:gd name="T3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" h="5">
                <a:moveTo>
                  <a:pt x="3" y="0"/>
                </a:moveTo>
                <a:cubicBezTo>
                  <a:pt x="6" y="0"/>
                  <a:pt x="6" y="0"/>
                  <a:pt x="6" y="0"/>
                </a:cubicBezTo>
                <a:cubicBezTo>
                  <a:pt x="6" y="0"/>
                  <a:pt x="7" y="0"/>
                  <a:pt x="7" y="0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4"/>
                  <a:pt x="9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6" y="4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4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1" y="5"/>
                  <a:pt x="1" y="5"/>
                </a:cubicBezTo>
                <a:cubicBezTo>
                  <a:pt x="1" y="5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1" y="2"/>
                  <a:pt x="1" y="2"/>
                </a:cubicBezTo>
                <a:cubicBezTo>
                  <a:pt x="1" y="2"/>
                  <a:pt x="3" y="0"/>
                  <a:pt x="3" y="0"/>
                </a:cubicBezTo>
                <a:close/>
              </a:path>
            </a:pathLst>
          </a:custGeom>
          <a:noFill/>
          <a:ln w="9525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4176713" y="4083050"/>
            <a:ext cx="66675" cy="96838"/>
          </a:xfrm>
          <a:custGeom>
            <a:avLst/>
            <a:gdLst>
              <a:gd name="T0" fmla="*/ 1 w 7"/>
              <a:gd name="T1" fmla="*/ 10 h 10"/>
              <a:gd name="T2" fmla="*/ 1 w 7"/>
              <a:gd name="T3" fmla="*/ 9 h 10"/>
              <a:gd name="T4" fmla="*/ 1 w 7"/>
              <a:gd name="T5" fmla="*/ 9 h 10"/>
              <a:gd name="T6" fmla="*/ 0 w 7"/>
              <a:gd name="T7" fmla="*/ 8 h 10"/>
              <a:gd name="T8" fmla="*/ 0 w 7"/>
              <a:gd name="T9" fmla="*/ 4 h 10"/>
              <a:gd name="T10" fmla="*/ 1 w 7"/>
              <a:gd name="T11" fmla="*/ 3 h 10"/>
              <a:gd name="T12" fmla="*/ 2 w 7"/>
              <a:gd name="T13" fmla="*/ 3 h 10"/>
              <a:gd name="T14" fmla="*/ 3 w 7"/>
              <a:gd name="T15" fmla="*/ 2 h 10"/>
              <a:gd name="T16" fmla="*/ 5 w 7"/>
              <a:gd name="T17" fmla="*/ 1 h 10"/>
              <a:gd name="T18" fmla="*/ 6 w 7"/>
              <a:gd name="T19" fmla="*/ 0 h 10"/>
              <a:gd name="T20" fmla="*/ 6 w 7"/>
              <a:gd name="T21" fmla="*/ 0 h 10"/>
              <a:gd name="T22" fmla="*/ 7 w 7"/>
              <a:gd name="T23" fmla="*/ 1 h 10"/>
              <a:gd name="T24" fmla="*/ 7 w 7"/>
              <a:gd name="T25" fmla="*/ 3 h 10"/>
              <a:gd name="T26" fmla="*/ 7 w 7"/>
              <a:gd name="T27" fmla="*/ 4 h 10"/>
              <a:gd name="T28" fmla="*/ 7 w 7"/>
              <a:gd name="T29" fmla="*/ 6 h 10"/>
              <a:gd name="T30" fmla="*/ 6 w 7"/>
              <a:gd name="T31" fmla="*/ 7 h 10"/>
              <a:gd name="T32" fmla="*/ 5 w 7"/>
              <a:gd name="T33" fmla="*/ 8 h 10"/>
              <a:gd name="T34" fmla="*/ 5 w 7"/>
              <a:gd name="T35" fmla="*/ 9 h 10"/>
              <a:gd name="T36" fmla="*/ 5 w 7"/>
              <a:gd name="T37" fmla="*/ 10 h 10"/>
              <a:gd name="T38" fmla="*/ 4 w 7"/>
              <a:gd name="T39" fmla="*/ 10 h 10"/>
              <a:gd name="T40" fmla="*/ 2 w 7"/>
              <a:gd name="T41" fmla="*/ 10 h 10"/>
              <a:gd name="T42" fmla="*/ 1 w 7"/>
              <a:gd name="T4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" h="10">
                <a:moveTo>
                  <a:pt x="1" y="10"/>
                </a:moveTo>
                <a:cubicBezTo>
                  <a:pt x="1" y="10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0" y="8"/>
                  <a:pt x="0" y="8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3" y="3"/>
                  <a:pt x="3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5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7" y="0"/>
                  <a:pt x="7" y="1"/>
                </a:cubicBezTo>
                <a:cubicBezTo>
                  <a:pt x="7" y="3"/>
                  <a:pt x="7" y="3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6" y="7"/>
                  <a:pt x="6" y="7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9"/>
                  <a:pt x="5" y="9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4" y="10"/>
                  <a:pt x="4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1" y="10"/>
                  <a:pt x="1" y="10"/>
                </a:cubicBezTo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4176713" y="4083050"/>
            <a:ext cx="66675" cy="96838"/>
          </a:xfrm>
          <a:custGeom>
            <a:avLst/>
            <a:gdLst>
              <a:gd name="T0" fmla="*/ 1 w 7"/>
              <a:gd name="T1" fmla="*/ 10 h 10"/>
              <a:gd name="T2" fmla="*/ 1 w 7"/>
              <a:gd name="T3" fmla="*/ 9 h 10"/>
              <a:gd name="T4" fmla="*/ 1 w 7"/>
              <a:gd name="T5" fmla="*/ 9 h 10"/>
              <a:gd name="T6" fmla="*/ 0 w 7"/>
              <a:gd name="T7" fmla="*/ 8 h 10"/>
              <a:gd name="T8" fmla="*/ 0 w 7"/>
              <a:gd name="T9" fmla="*/ 4 h 10"/>
              <a:gd name="T10" fmla="*/ 1 w 7"/>
              <a:gd name="T11" fmla="*/ 3 h 10"/>
              <a:gd name="T12" fmla="*/ 2 w 7"/>
              <a:gd name="T13" fmla="*/ 3 h 10"/>
              <a:gd name="T14" fmla="*/ 3 w 7"/>
              <a:gd name="T15" fmla="*/ 2 h 10"/>
              <a:gd name="T16" fmla="*/ 5 w 7"/>
              <a:gd name="T17" fmla="*/ 1 h 10"/>
              <a:gd name="T18" fmla="*/ 6 w 7"/>
              <a:gd name="T19" fmla="*/ 0 h 10"/>
              <a:gd name="T20" fmla="*/ 6 w 7"/>
              <a:gd name="T21" fmla="*/ 0 h 10"/>
              <a:gd name="T22" fmla="*/ 7 w 7"/>
              <a:gd name="T23" fmla="*/ 1 h 10"/>
              <a:gd name="T24" fmla="*/ 7 w 7"/>
              <a:gd name="T25" fmla="*/ 3 h 10"/>
              <a:gd name="T26" fmla="*/ 7 w 7"/>
              <a:gd name="T27" fmla="*/ 4 h 10"/>
              <a:gd name="T28" fmla="*/ 7 w 7"/>
              <a:gd name="T29" fmla="*/ 6 h 10"/>
              <a:gd name="T30" fmla="*/ 6 w 7"/>
              <a:gd name="T31" fmla="*/ 7 h 10"/>
              <a:gd name="T32" fmla="*/ 5 w 7"/>
              <a:gd name="T33" fmla="*/ 8 h 10"/>
              <a:gd name="T34" fmla="*/ 5 w 7"/>
              <a:gd name="T35" fmla="*/ 9 h 10"/>
              <a:gd name="T36" fmla="*/ 5 w 7"/>
              <a:gd name="T37" fmla="*/ 10 h 10"/>
              <a:gd name="T38" fmla="*/ 4 w 7"/>
              <a:gd name="T39" fmla="*/ 10 h 10"/>
              <a:gd name="T40" fmla="*/ 2 w 7"/>
              <a:gd name="T41" fmla="*/ 10 h 10"/>
              <a:gd name="T42" fmla="*/ 1 w 7"/>
              <a:gd name="T4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" h="10">
                <a:moveTo>
                  <a:pt x="1" y="10"/>
                </a:moveTo>
                <a:cubicBezTo>
                  <a:pt x="1" y="10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0" y="8"/>
                  <a:pt x="0" y="8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3" y="3"/>
                  <a:pt x="3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5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7" y="0"/>
                  <a:pt x="7" y="1"/>
                </a:cubicBezTo>
                <a:cubicBezTo>
                  <a:pt x="7" y="3"/>
                  <a:pt x="7" y="3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6" y="7"/>
                  <a:pt x="6" y="7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9"/>
                  <a:pt x="5" y="9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4" y="10"/>
                  <a:pt x="4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1" y="10"/>
                  <a:pt x="1" y="10"/>
                </a:cubicBez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4924425" y="4170363"/>
            <a:ext cx="746125" cy="420688"/>
          </a:xfrm>
          <a:custGeom>
            <a:avLst/>
            <a:gdLst>
              <a:gd name="T0" fmla="*/ 77 w 78"/>
              <a:gd name="T1" fmla="*/ 24 h 44"/>
              <a:gd name="T2" fmla="*/ 72 w 78"/>
              <a:gd name="T3" fmla="*/ 29 h 44"/>
              <a:gd name="T4" fmla="*/ 67 w 78"/>
              <a:gd name="T5" fmla="*/ 29 h 44"/>
              <a:gd name="T6" fmla="*/ 64 w 78"/>
              <a:gd name="T7" fmla="*/ 32 h 44"/>
              <a:gd name="T8" fmla="*/ 63 w 78"/>
              <a:gd name="T9" fmla="*/ 38 h 44"/>
              <a:gd name="T10" fmla="*/ 49 w 78"/>
              <a:gd name="T11" fmla="*/ 38 h 44"/>
              <a:gd name="T12" fmla="*/ 42 w 78"/>
              <a:gd name="T13" fmla="*/ 44 h 44"/>
              <a:gd name="T14" fmla="*/ 38 w 78"/>
              <a:gd name="T15" fmla="*/ 43 h 44"/>
              <a:gd name="T16" fmla="*/ 37 w 78"/>
              <a:gd name="T17" fmla="*/ 39 h 44"/>
              <a:gd name="T18" fmla="*/ 32 w 78"/>
              <a:gd name="T19" fmla="*/ 34 h 44"/>
              <a:gd name="T20" fmla="*/ 26 w 78"/>
              <a:gd name="T21" fmla="*/ 34 h 44"/>
              <a:gd name="T22" fmla="*/ 21 w 78"/>
              <a:gd name="T23" fmla="*/ 29 h 44"/>
              <a:gd name="T24" fmla="*/ 17 w 78"/>
              <a:gd name="T25" fmla="*/ 30 h 44"/>
              <a:gd name="T26" fmla="*/ 17 w 78"/>
              <a:gd name="T27" fmla="*/ 38 h 44"/>
              <a:gd name="T28" fmla="*/ 17 w 78"/>
              <a:gd name="T29" fmla="*/ 42 h 44"/>
              <a:gd name="T30" fmla="*/ 14 w 78"/>
              <a:gd name="T31" fmla="*/ 41 h 44"/>
              <a:gd name="T32" fmla="*/ 11 w 78"/>
              <a:gd name="T33" fmla="*/ 39 h 44"/>
              <a:gd name="T34" fmla="*/ 9 w 78"/>
              <a:gd name="T35" fmla="*/ 38 h 44"/>
              <a:gd name="T36" fmla="*/ 4 w 78"/>
              <a:gd name="T37" fmla="*/ 33 h 44"/>
              <a:gd name="T38" fmla="*/ 7 w 78"/>
              <a:gd name="T39" fmla="*/ 31 h 44"/>
              <a:gd name="T40" fmla="*/ 10 w 78"/>
              <a:gd name="T41" fmla="*/ 31 h 44"/>
              <a:gd name="T42" fmla="*/ 10 w 78"/>
              <a:gd name="T43" fmla="*/ 26 h 44"/>
              <a:gd name="T44" fmla="*/ 1 w 78"/>
              <a:gd name="T45" fmla="*/ 25 h 44"/>
              <a:gd name="T46" fmla="*/ 0 w 78"/>
              <a:gd name="T47" fmla="*/ 23 h 44"/>
              <a:gd name="T48" fmla="*/ 0 w 78"/>
              <a:gd name="T49" fmla="*/ 13 h 44"/>
              <a:gd name="T50" fmla="*/ 6 w 78"/>
              <a:gd name="T51" fmla="*/ 9 h 44"/>
              <a:gd name="T52" fmla="*/ 10 w 78"/>
              <a:gd name="T53" fmla="*/ 9 h 44"/>
              <a:gd name="T54" fmla="*/ 17 w 78"/>
              <a:gd name="T55" fmla="*/ 16 h 44"/>
              <a:gd name="T56" fmla="*/ 25 w 78"/>
              <a:gd name="T57" fmla="*/ 15 h 44"/>
              <a:gd name="T58" fmla="*/ 29 w 78"/>
              <a:gd name="T59" fmla="*/ 11 h 44"/>
              <a:gd name="T60" fmla="*/ 29 w 78"/>
              <a:gd name="T61" fmla="*/ 6 h 44"/>
              <a:gd name="T62" fmla="*/ 36 w 78"/>
              <a:gd name="T63" fmla="*/ 0 h 44"/>
              <a:gd name="T64" fmla="*/ 41 w 78"/>
              <a:gd name="T65" fmla="*/ 1 h 44"/>
              <a:gd name="T66" fmla="*/ 47 w 78"/>
              <a:gd name="T67" fmla="*/ 6 h 44"/>
              <a:gd name="T68" fmla="*/ 54 w 78"/>
              <a:gd name="T69" fmla="*/ 7 h 44"/>
              <a:gd name="T70" fmla="*/ 61 w 78"/>
              <a:gd name="T71" fmla="*/ 13 h 44"/>
              <a:gd name="T72" fmla="*/ 75 w 78"/>
              <a:gd name="T73" fmla="*/ 13 h 44"/>
              <a:gd name="T74" fmla="*/ 78 w 78"/>
              <a:gd name="T75" fmla="*/ 1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8" h="44">
                <a:moveTo>
                  <a:pt x="78" y="23"/>
                </a:moveTo>
                <a:cubicBezTo>
                  <a:pt x="78" y="23"/>
                  <a:pt x="78" y="24"/>
                  <a:pt x="77" y="24"/>
                </a:cubicBezTo>
                <a:cubicBezTo>
                  <a:pt x="73" y="28"/>
                  <a:pt x="73" y="28"/>
                  <a:pt x="73" y="28"/>
                </a:cubicBezTo>
                <a:cubicBezTo>
                  <a:pt x="73" y="28"/>
                  <a:pt x="73" y="29"/>
                  <a:pt x="72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9"/>
                  <a:pt x="67" y="29"/>
                  <a:pt x="67" y="29"/>
                </a:cubicBezTo>
                <a:cubicBezTo>
                  <a:pt x="65" y="31"/>
                  <a:pt x="65" y="31"/>
                  <a:pt x="65" y="31"/>
                </a:cubicBezTo>
                <a:cubicBezTo>
                  <a:pt x="64" y="31"/>
                  <a:pt x="64" y="32"/>
                  <a:pt x="64" y="32"/>
                </a:cubicBezTo>
                <a:cubicBezTo>
                  <a:pt x="64" y="37"/>
                  <a:pt x="64" y="37"/>
                  <a:pt x="64" y="37"/>
                </a:cubicBezTo>
                <a:cubicBezTo>
                  <a:pt x="64" y="37"/>
                  <a:pt x="64" y="38"/>
                  <a:pt x="63" y="38"/>
                </a:cubicBezTo>
                <a:cubicBezTo>
                  <a:pt x="50" y="38"/>
                  <a:pt x="50" y="38"/>
                  <a:pt x="50" y="38"/>
                </a:cubicBezTo>
                <a:cubicBezTo>
                  <a:pt x="50" y="38"/>
                  <a:pt x="49" y="38"/>
                  <a:pt x="49" y="38"/>
                </a:cubicBezTo>
                <a:cubicBezTo>
                  <a:pt x="44" y="43"/>
                  <a:pt x="44" y="43"/>
                  <a:pt x="44" y="43"/>
                </a:cubicBezTo>
                <a:cubicBezTo>
                  <a:pt x="43" y="44"/>
                  <a:pt x="43" y="44"/>
                  <a:pt x="42" y="44"/>
                </a:cubicBezTo>
                <a:cubicBezTo>
                  <a:pt x="38" y="44"/>
                  <a:pt x="38" y="44"/>
                  <a:pt x="38" y="44"/>
                </a:cubicBezTo>
                <a:cubicBezTo>
                  <a:pt x="38" y="44"/>
                  <a:pt x="38" y="43"/>
                  <a:pt x="38" y="43"/>
                </a:cubicBezTo>
                <a:cubicBezTo>
                  <a:pt x="38" y="40"/>
                  <a:pt x="38" y="40"/>
                  <a:pt x="38" y="40"/>
                </a:cubicBezTo>
                <a:cubicBezTo>
                  <a:pt x="38" y="39"/>
                  <a:pt x="37" y="39"/>
                  <a:pt x="37" y="39"/>
                </a:cubicBezTo>
                <a:cubicBezTo>
                  <a:pt x="34" y="35"/>
                  <a:pt x="34" y="35"/>
                  <a:pt x="34" y="35"/>
                </a:cubicBezTo>
                <a:cubicBezTo>
                  <a:pt x="33" y="35"/>
                  <a:pt x="33" y="34"/>
                  <a:pt x="32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7" y="34"/>
                  <a:pt x="26" y="34"/>
                  <a:pt x="26" y="34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29"/>
                  <a:pt x="21" y="29"/>
                  <a:pt x="21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7" y="30"/>
                  <a:pt x="17" y="30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8"/>
                  <a:pt x="17" y="38"/>
                  <a:pt x="17" y="38"/>
                </a:cubicBezTo>
                <a:cubicBezTo>
                  <a:pt x="17" y="41"/>
                  <a:pt x="17" y="41"/>
                  <a:pt x="17" y="41"/>
                </a:cubicBezTo>
                <a:cubicBezTo>
                  <a:pt x="17" y="41"/>
                  <a:pt x="17" y="42"/>
                  <a:pt x="17" y="42"/>
                </a:cubicBezTo>
                <a:cubicBezTo>
                  <a:pt x="15" y="42"/>
                  <a:pt x="15" y="42"/>
                  <a:pt x="15" y="42"/>
                </a:cubicBezTo>
                <a:cubicBezTo>
                  <a:pt x="15" y="42"/>
                  <a:pt x="14" y="41"/>
                  <a:pt x="14" y="41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1" y="39"/>
                  <a:pt x="11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9" y="39"/>
                  <a:pt x="9" y="38"/>
                </a:cubicBezTo>
                <a:cubicBezTo>
                  <a:pt x="4" y="34"/>
                  <a:pt x="4" y="34"/>
                  <a:pt x="4" y="34"/>
                </a:cubicBezTo>
                <a:cubicBezTo>
                  <a:pt x="4" y="34"/>
                  <a:pt x="4" y="33"/>
                  <a:pt x="4" y="33"/>
                </a:cubicBezTo>
                <a:cubicBezTo>
                  <a:pt x="5" y="32"/>
                  <a:pt x="5" y="32"/>
                  <a:pt x="5" y="32"/>
                </a:cubicBezTo>
                <a:cubicBezTo>
                  <a:pt x="6" y="32"/>
                  <a:pt x="6" y="31"/>
                  <a:pt x="7" y="31"/>
                </a:cubicBezTo>
                <a:cubicBezTo>
                  <a:pt x="10" y="31"/>
                  <a:pt x="10" y="31"/>
                  <a:pt x="10" y="31"/>
                </a:cubicBezTo>
                <a:cubicBezTo>
                  <a:pt x="10" y="31"/>
                  <a:pt x="10" y="31"/>
                  <a:pt x="10" y="31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6"/>
                  <a:pt x="10" y="26"/>
                  <a:pt x="10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2" y="26"/>
                  <a:pt x="2" y="26"/>
                  <a:pt x="1" y="25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3"/>
                  <a:pt x="0" y="13"/>
                </a:cubicBezTo>
                <a:cubicBezTo>
                  <a:pt x="4" y="9"/>
                  <a:pt x="4" y="9"/>
                  <a:pt x="4" y="9"/>
                </a:cubicBezTo>
                <a:cubicBezTo>
                  <a:pt x="5" y="9"/>
                  <a:pt x="5" y="9"/>
                  <a:pt x="6" y="9"/>
                </a:cubicBezTo>
                <a:cubicBezTo>
                  <a:pt x="8" y="9"/>
                  <a:pt x="8" y="9"/>
                  <a:pt x="8" y="9"/>
                </a:cubicBezTo>
                <a:cubicBezTo>
                  <a:pt x="9" y="9"/>
                  <a:pt x="9" y="9"/>
                  <a:pt x="10" y="9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7" y="16"/>
                  <a:pt x="17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5" y="16"/>
                  <a:pt x="25" y="16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2"/>
                  <a:pt x="29" y="12"/>
                  <a:pt x="29" y="11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7"/>
                  <a:pt x="29" y="7"/>
                  <a:pt x="29" y="6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6" y="0"/>
                  <a:pt x="36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0" y="0"/>
                  <a:pt x="40" y="1"/>
                  <a:pt x="41" y="1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6"/>
                  <a:pt x="46" y="6"/>
                  <a:pt x="47" y="6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6"/>
                  <a:pt x="54" y="6"/>
                  <a:pt x="54" y="7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3"/>
                  <a:pt x="61" y="13"/>
                  <a:pt x="61" y="13"/>
                </a:cubicBezTo>
                <a:cubicBezTo>
                  <a:pt x="74" y="13"/>
                  <a:pt x="74" y="13"/>
                  <a:pt x="74" y="13"/>
                </a:cubicBezTo>
                <a:cubicBezTo>
                  <a:pt x="74" y="13"/>
                  <a:pt x="75" y="13"/>
                  <a:pt x="75" y="13"/>
                </a:cubicBezTo>
                <a:cubicBezTo>
                  <a:pt x="77" y="15"/>
                  <a:pt x="77" y="15"/>
                  <a:pt x="77" y="15"/>
                </a:cubicBezTo>
                <a:cubicBezTo>
                  <a:pt x="78" y="16"/>
                  <a:pt x="78" y="16"/>
                  <a:pt x="78" y="16"/>
                </a:cubicBezTo>
                <a:lnTo>
                  <a:pt x="78" y="23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4924425" y="4170363"/>
            <a:ext cx="746125" cy="420688"/>
          </a:xfrm>
          <a:custGeom>
            <a:avLst/>
            <a:gdLst>
              <a:gd name="T0" fmla="*/ 77 w 78"/>
              <a:gd name="T1" fmla="*/ 24 h 44"/>
              <a:gd name="T2" fmla="*/ 72 w 78"/>
              <a:gd name="T3" fmla="*/ 29 h 44"/>
              <a:gd name="T4" fmla="*/ 67 w 78"/>
              <a:gd name="T5" fmla="*/ 29 h 44"/>
              <a:gd name="T6" fmla="*/ 64 w 78"/>
              <a:gd name="T7" fmla="*/ 32 h 44"/>
              <a:gd name="T8" fmla="*/ 63 w 78"/>
              <a:gd name="T9" fmla="*/ 38 h 44"/>
              <a:gd name="T10" fmla="*/ 49 w 78"/>
              <a:gd name="T11" fmla="*/ 38 h 44"/>
              <a:gd name="T12" fmla="*/ 42 w 78"/>
              <a:gd name="T13" fmla="*/ 44 h 44"/>
              <a:gd name="T14" fmla="*/ 38 w 78"/>
              <a:gd name="T15" fmla="*/ 43 h 44"/>
              <a:gd name="T16" fmla="*/ 37 w 78"/>
              <a:gd name="T17" fmla="*/ 39 h 44"/>
              <a:gd name="T18" fmla="*/ 32 w 78"/>
              <a:gd name="T19" fmla="*/ 34 h 44"/>
              <a:gd name="T20" fmla="*/ 26 w 78"/>
              <a:gd name="T21" fmla="*/ 34 h 44"/>
              <a:gd name="T22" fmla="*/ 21 w 78"/>
              <a:gd name="T23" fmla="*/ 29 h 44"/>
              <a:gd name="T24" fmla="*/ 17 w 78"/>
              <a:gd name="T25" fmla="*/ 30 h 44"/>
              <a:gd name="T26" fmla="*/ 17 w 78"/>
              <a:gd name="T27" fmla="*/ 38 h 44"/>
              <a:gd name="T28" fmla="*/ 17 w 78"/>
              <a:gd name="T29" fmla="*/ 42 h 44"/>
              <a:gd name="T30" fmla="*/ 14 w 78"/>
              <a:gd name="T31" fmla="*/ 41 h 44"/>
              <a:gd name="T32" fmla="*/ 11 w 78"/>
              <a:gd name="T33" fmla="*/ 39 h 44"/>
              <a:gd name="T34" fmla="*/ 9 w 78"/>
              <a:gd name="T35" fmla="*/ 38 h 44"/>
              <a:gd name="T36" fmla="*/ 4 w 78"/>
              <a:gd name="T37" fmla="*/ 33 h 44"/>
              <a:gd name="T38" fmla="*/ 7 w 78"/>
              <a:gd name="T39" fmla="*/ 31 h 44"/>
              <a:gd name="T40" fmla="*/ 10 w 78"/>
              <a:gd name="T41" fmla="*/ 31 h 44"/>
              <a:gd name="T42" fmla="*/ 10 w 78"/>
              <a:gd name="T43" fmla="*/ 26 h 44"/>
              <a:gd name="T44" fmla="*/ 1 w 78"/>
              <a:gd name="T45" fmla="*/ 25 h 44"/>
              <a:gd name="T46" fmla="*/ 0 w 78"/>
              <a:gd name="T47" fmla="*/ 23 h 44"/>
              <a:gd name="T48" fmla="*/ 0 w 78"/>
              <a:gd name="T49" fmla="*/ 13 h 44"/>
              <a:gd name="T50" fmla="*/ 6 w 78"/>
              <a:gd name="T51" fmla="*/ 9 h 44"/>
              <a:gd name="T52" fmla="*/ 10 w 78"/>
              <a:gd name="T53" fmla="*/ 9 h 44"/>
              <a:gd name="T54" fmla="*/ 17 w 78"/>
              <a:gd name="T55" fmla="*/ 16 h 44"/>
              <a:gd name="T56" fmla="*/ 25 w 78"/>
              <a:gd name="T57" fmla="*/ 15 h 44"/>
              <a:gd name="T58" fmla="*/ 29 w 78"/>
              <a:gd name="T59" fmla="*/ 11 h 44"/>
              <a:gd name="T60" fmla="*/ 29 w 78"/>
              <a:gd name="T61" fmla="*/ 6 h 44"/>
              <a:gd name="T62" fmla="*/ 36 w 78"/>
              <a:gd name="T63" fmla="*/ 0 h 44"/>
              <a:gd name="T64" fmla="*/ 41 w 78"/>
              <a:gd name="T65" fmla="*/ 1 h 44"/>
              <a:gd name="T66" fmla="*/ 47 w 78"/>
              <a:gd name="T67" fmla="*/ 6 h 44"/>
              <a:gd name="T68" fmla="*/ 54 w 78"/>
              <a:gd name="T69" fmla="*/ 7 h 44"/>
              <a:gd name="T70" fmla="*/ 61 w 78"/>
              <a:gd name="T71" fmla="*/ 13 h 44"/>
              <a:gd name="T72" fmla="*/ 75 w 78"/>
              <a:gd name="T73" fmla="*/ 13 h 44"/>
              <a:gd name="T74" fmla="*/ 78 w 78"/>
              <a:gd name="T75" fmla="*/ 1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8" h="44">
                <a:moveTo>
                  <a:pt x="78" y="23"/>
                </a:moveTo>
                <a:cubicBezTo>
                  <a:pt x="78" y="23"/>
                  <a:pt x="78" y="24"/>
                  <a:pt x="77" y="24"/>
                </a:cubicBezTo>
                <a:cubicBezTo>
                  <a:pt x="73" y="28"/>
                  <a:pt x="73" y="28"/>
                  <a:pt x="73" y="28"/>
                </a:cubicBezTo>
                <a:cubicBezTo>
                  <a:pt x="73" y="28"/>
                  <a:pt x="73" y="29"/>
                  <a:pt x="72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9"/>
                  <a:pt x="67" y="29"/>
                  <a:pt x="67" y="29"/>
                </a:cubicBezTo>
                <a:cubicBezTo>
                  <a:pt x="65" y="31"/>
                  <a:pt x="65" y="31"/>
                  <a:pt x="65" y="31"/>
                </a:cubicBezTo>
                <a:cubicBezTo>
                  <a:pt x="64" y="31"/>
                  <a:pt x="64" y="32"/>
                  <a:pt x="64" y="32"/>
                </a:cubicBezTo>
                <a:cubicBezTo>
                  <a:pt x="64" y="37"/>
                  <a:pt x="64" y="37"/>
                  <a:pt x="64" y="37"/>
                </a:cubicBezTo>
                <a:cubicBezTo>
                  <a:pt x="64" y="37"/>
                  <a:pt x="64" y="38"/>
                  <a:pt x="63" y="38"/>
                </a:cubicBezTo>
                <a:cubicBezTo>
                  <a:pt x="50" y="38"/>
                  <a:pt x="50" y="38"/>
                  <a:pt x="50" y="38"/>
                </a:cubicBezTo>
                <a:cubicBezTo>
                  <a:pt x="50" y="38"/>
                  <a:pt x="49" y="38"/>
                  <a:pt x="49" y="38"/>
                </a:cubicBezTo>
                <a:cubicBezTo>
                  <a:pt x="44" y="43"/>
                  <a:pt x="44" y="43"/>
                  <a:pt x="44" y="43"/>
                </a:cubicBezTo>
                <a:cubicBezTo>
                  <a:pt x="43" y="44"/>
                  <a:pt x="43" y="44"/>
                  <a:pt x="42" y="44"/>
                </a:cubicBezTo>
                <a:cubicBezTo>
                  <a:pt x="38" y="44"/>
                  <a:pt x="38" y="44"/>
                  <a:pt x="38" y="44"/>
                </a:cubicBezTo>
                <a:cubicBezTo>
                  <a:pt x="38" y="44"/>
                  <a:pt x="38" y="43"/>
                  <a:pt x="38" y="43"/>
                </a:cubicBezTo>
                <a:cubicBezTo>
                  <a:pt x="38" y="40"/>
                  <a:pt x="38" y="40"/>
                  <a:pt x="38" y="40"/>
                </a:cubicBezTo>
                <a:cubicBezTo>
                  <a:pt x="38" y="39"/>
                  <a:pt x="37" y="39"/>
                  <a:pt x="37" y="39"/>
                </a:cubicBezTo>
                <a:cubicBezTo>
                  <a:pt x="34" y="35"/>
                  <a:pt x="34" y="35"/>
                  <a:pt x="34" y="35"/>
                </a:cubicBezTo>
                <a:cubicBezTo>
                  <a:pt x="33" y="35"/>
                  <a:pt x="33" y="34"/>
                  <a:pt x="32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7" y="34"/>
                  <a:pt x="26" y="34"/>
                  <a:pt x="26" y="34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29"/>
                  <a:pt x="21" y="29"/>
                  <a:pt x="21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7" y="30"/>
                  <a:pt x="17" y="30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8"/>
                  <a:pt x="17" y="38"/>
                  <a:pt x="17" y="38"/>
                </a:cubicBezTo>
                <a:cubicBezTo>
                  <a:pt x="17" y="41"/>
                  <a:pt x="17" y="41"/>
                  <a:pt x="17" y="41"/>
                </a:cubicBezTo>
                <a:cubicBezTo>
                  <a:pt x="17" y="41"/>
                  <a:pt x="17" y="42"/>
                  <a:pt x="17" y="42"/>
                </a:cubicBezTo>
                <a:cubicBezTo>
                  <a:pt x="15" y="42"/>
                  <a:pt x="15" y="42"/>
                  <a:pt x="15" y="42"/>
                </a:cubicBezTo>
                <a:cubicBezTo>
                  <a:pt x="15" y="42"/>
                  <a:pt x="14" y="41"/>
                  <a:pt x="14" y="41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1" y="39"/>
                  <a:pt x="11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9" y="39"/>
                  <a:pt x="9" y="38"/>
                </a:cubicBezTo>
                <a:cubicBezTo>
                  <a:pt x="4" y="34"/>
                  <a:pt x="4" y="34"/>
                  <a:pt x="4" y="34"/>
                </a:cubicBezTo>
                <a:cubicBezTo>
                  <a:pt x="4" y="34"/>
                  <a:pt x="4" y="33"/>
                  <a:pt x="4" y="33"/>
                </a:cubicBezTo>
                <a:cubicBezTo>
                  <a:pt x="5" y="32"/>
                  <a:pt x="5" y="32"/>
                  <a:pt x="5" y="32"/>
                </a:cubicBezTo>
                <a:cubicBezTo>
                  <a:pt x="6" y="32"/>
                  <a:pt x="6" y="31"/>
                  <a:pt x="7" y="31"/>
                </a:cubicBezTo>
                <a:cubicBezTo>
                  <a:pt x="10" y="31"/>
                  <a:pt x="10" y="31"/>
                  <a:pt x="10" y="31"/>
                </a:cubicBezTo>
                <a:cubicBezTo>
                  <a:pt x="10" y="31"/>
                  <a:pt x="10" y="31"/>
                  <a:pt x="10" y="31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6"/>
                  <a:pt x="10" y="26"/>
                  <a:pt x="10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2" y="26"/>
                  <a:pt x="2" y="26"/>
                  <a:pt x="1" y="25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3"/>
                  <a:pt x="0" y="13"/>
                </a:cubicBezTo>
                <a:cubicBezTo>
                  <a:pt x="4" y="9"/>
                  <a:pt x="4" y="9"/>
                  <a:pt x="4" y="9"/>
                </a:cubicBezTo>
                <a:cubicBezTo>
                  <a:pt x="5" y="9"/>
                  <a:pt x="5" y="9"/>
                  <a:pt x="6" y="9"/>
                </a:cubicBezTo>
                <a:cubicBezTo>
                  <a:pt x="8" y="9"/>
                  <a:pt x="8" y="9"/>
                  <a:pt x="8" y="9"/>
                </a:cubicBezTo>
                <a:cubicBezTo>
                  <a:pt x="9" y="9"/>
                  <a:pt x="9" y="9"/>
                  <a:pt x="10" y="9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7" y="16"/>
                  <a:pt x="17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5" y="16"/>
                  <a:pt x="25" y="16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2"/>
                  <a:pt x="29" y="12"/>
                  <a:pt x="29" y="11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7"/>
                  <a:pt x="29" y="7"/>
                  <a:pt x="29" y="6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6" y="0"/>
                  <a:pt x="36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0" y="0"/>
                  <a:pt x="40" y="1"/>
                  <a:pt x="41" y="1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6"/>
                  <a:pt x="46" y="6"/>
                  <a:pt x="47" y="6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6"/>
                  <a:pt x="54" y="6"/>
                  <a:pt x="54" y="7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3"/>
                  <a:pt x="61" y="13"/>
                  <a:pt x="61" y="13"/>
                </a:cubicBezTo>
                <a:cubicBezTo>
                  <a:pt x="74" y="13"/>
                  <a:pt x="74" y="13"/>
                  <a:pt x="74" y="13"/>
                </a:cubicBezTo>
                <a:cubicBezTo>
                  <a:pt x="74" y="13"/>
                  <a:pt x="75" y="13"/>
                  <a:pt x="75" y="13"/>
                </a:cubicBezTo>
                <a:cubicBezTo>
                  <a:pt x="77" y="15"/>
                  <a:pt x="77" y="15"/>
                  <a:pt x="77" y="15"/>
                </a:cubicBezTo>
                <a:cubicBezTo>
                  <a:pt x="78" y="16"/>
                  <a:pt x="78" y="16"/>
                  <a:pt x="78" y="16"/>
                </a:cubicBezTo>
                <a:lnTo>
                  <a:pt x="78" y="23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5000625" y="4916488"/>
            <a:ext cx="95250" cy="68263"/>
          </a:xfrm>
          <a:custGeom>
            <a:avLst/>
            <a:gdLst>
              <a:gd name="T0" fmla="*/ 1 w 10"/>
              <a:gd name="T1" fmla="*/ 3 h 7"/>
              <a:gd name="T2" fmla="*/ 0 w 10"/>
              <a:gd name="T3" fmla="*/ 4 h 7"/>
              <a:gd name="T4" fmla="*/ 0 w 10"/>
              <a:gd name="T5" fmla="*/ 5 h 7"/>
              <a:gd name="T6" fmla="*/ 1 w 10"/>
              <a:gd name="T7" fmla="*/ 6 h 7"/>
              <a:gd name="T8" fmla="*/ 2 w 10"/>
              <a:gd name="T9" fmla="*/ 7 h 7"/>
              <a:gd name="T10" fmla="*/ 6 w 10"/>
              <a:gd name="T11" fmla="*/ 7 h 7"/>
              <a:gd name="T12" fmla="*/ 7 w 10"/>
              <a:gd name="T13" fmla="*/ 6 h 7"/>
              <a:gd name="T14" fmla="*/ 7 w 10"/>
              <a:gd name="T15" fmla="*/ 6 h 7"/>
              <a:gd name="T16" fmla="*/ 8 w 10"/>
              <a:gd name="T17" fmla="*/ 5 h 7"/>
              <a:gd name="T18" fmla="*/ 9 w 10"/>
              <a:gd name="T19" fmla="*/ 3 h 7"/>
              <a:gd name="T20" fmla="*/ 10 w 10"/>
              <a:gd name="T21" fmla="*/ 2 h 7"/>
              <a:gd name="T22" fmla="*/ 10 w 10"/>
              <a:gd name="T23" fmla="*/ 1 h 7"/>
              <a:gd name="T24" fmla="*/ 9 w 10"/>
              <a:gd name="T25" fmla="*/ 0 h 7"/>
              <a:gd name="T26" fmla="*/ 8 w 10"/>
              <a:gd name="T27" fmla="*/ 0 h 7"/>
              <a:gd name="T28" fmla="*/ 7 w 10"/>
              <a:gd name="T29" fmla="*/ 1 h 7"/>
              <a:gd name="T30" fmla="*/ 5 w 10"/>
              <a:gd name="T31" fmla="*/ 3 h 7"/>
              <a:gd name="T32" fmla="*/ 4 w 10"/>
              <a:gd name="T33" fmla="*/ 3 h 7"/>
              <a:gd name="T34" fmla="*/ 2 w 10"/>
              <a:gd name="T35" fmla="*/ 3 h 7"/>
              <a:gd name="T36" fmla="*/ 1 w 10"/>
              <a:gd name="T37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" h="7">
                <a:moveTo>
                  <a:pt x="1" y="3"/>
                </a:moveTo>
                <a:cubicBezTo>
                  <a:pt x="0" y="3"/>
                  <a:pt x="0" y="3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1" y="6"/>
                </a:cubicBezTo>
                <a:cubicBezTo>
                  <a:pt x="1" y="7"/>
                  <a:pt x="1" y="7"/>
                  <a:pt x="2" y="7"/>
                </a:cubicBezTo>
                <a:cubicBezTo>
                  <a:pt x="6" y="7"/>
                  <a:pt x="6" y="7"/>
                  <a:pt x="6" y="7"/>
                </a:cubicBezTo>
                <a:cubicBezTo>
                  <a:pt x="7" y="7"/>
                  <a:pt x="7" y="7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5"/>
                  <a:pt x="7" y="5"/>
                  <a:pt x="8" y="5"/>
                </a:cubicBezTo>
                <a:cubicBezTo>
                  <a:pt x="9" y="3"/>
                  <a:pt x="9" y="3"/>
                  <a:pt x="9" y="3"/>
                </a:cubicBezTo>
                <a:cubicBezTo>
                  <a:pt x="10" y="3"/>
                  <a:pt x="10" y="2"/>
                  <a:pt x="10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0"/>
                  <a:pt x="9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7" y="0"/>
                  <a:pt x="7" y="1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4" y="3"/>
                  <a:pt x="4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3"/>
                  <a:pt x="1" y="3"/>
                  <a:pt x="1" y="3"/>
                </a:cubicBezTo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5000625" y="4916488"/>
            <a:ext cx="95250" cy="68263"/>
          </a:xfrm>
          <a:custGeom>
            <a:avLst/>
            <a:gdLst>
              <a:gd name="T0" fmla="*/ 1 w 10"/>
              <a:gd name="T1" fmla="*/ 3 h 7"/>
              <a:gd name="T2" fmla="*/ 0 w 10"/>
              <a:gd name="T3" fmla="*/ 4 h 7"/>
              <a:gd name="T4" fmla="*/ 0 w 10"/>
              <a:gd name="T5" fmla="*/ 5 h 7"/>
              <a:gd name="T6" fmla="*/ 1 w 10"/>
              <a:gd name="T7" fmla="*/ 6 h 7"/>
              <a:gd name="T8" fmla="*/ 2 w 10"/>
              <a:gd name="T9" fmla="*/ 7 h 7"/>
              <a:gd name="T10" fmla="*/ 6 w 10"/>
              <a:gd name="T11" fmla="*/ 7 h 7"/>
              <a:gd name="T12" fmla="*/ 7 w 10"/>
              <a:gd name="T13" fmla="*/ 6 h 7"/>
              <a:gd name="T14" fmla="*/ 7 w 10"/>
              <a:gd name="T15" fmla="*/ 6 h 7"/>
              <a:gd name="T16" fmla="*/ 8 w 10"/>
              <a:gd name="T17" fmla="*/ 5 h 7"/>
              <a:gd name="T18" fmla="*/ 9 w 10"/>
              <a:gd name="T19" fmla="*/ 3 h 7"/>
              <a:gd name="T20" fmla="*/ 10 w 10"/>
              <a:gd name="T21" fmla="*/ 2 h 7"/>
              <a:gd name="T22" fmla="*/ 10 w 10"/>
              <a:gd name="T23" fmla="*/ 1 h 7"/>
              <a:gd name="T24" fmla="*/ 9 w 10"/>
              <a:gd name="T25" fmla="*/ 0 h 7"/>
              <a:gd name="T26" fmla="*/ 8 w 10"/>
              <a:gd name="T27" fmla="*/ 0 h 7"/>
              <a:gd name="T28" fmla="*/ 7 w 10"/>
              <a:gd name="T29" fmla="*/ 1 h 7"/>
              <a:gd name="T30" fmla="*/ 5 w 10"/>
              <a:gd name="T31" fmla="*/ 3 h 7"/>
              <a:gd name="T32" fmla="*/ 4 w 10"/>
              <a:gd name="T33" fmla="*/ 3 h 7"/>
              <a:gd name="T34" fmla="*/ 2 w 10"/>
              <a:gd name="T35" fmla="*/ 3 h 7"/>
              <a:gd name="T36" fmla="*/ 1 w 10"/>
              <a:gd name="T37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" h="7">
                <a:moveTo>
                  <a:pt x="1" y="3"/>
                </a:moveTo>
                <a:cubicBezTo>
                  <a:pt x="0" y="3"/>
                  <a:pt x="0" y="3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1" y="6"/>
                </a:cubicBezTo>
                <a:cubicBezTo>
                  <a:pt x="1" y="7"/>
                  <a:pt x="1" y="7"/>
                  <a:pt x="2" y="7"/>
                </a:cubicBezTo>
                <a:cubicBezTo>
                  <a:pt x="6" y="7"/>
                  <a:pt x="6" y="7"/>
                  <a:pt x="6" y="7"/>
                </a:cubicBezTo>
                <a:cubicBezTo>
                  <a:pt x="7" y="7"/>
                  <a:pt x="7" y="7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5"/>
                  <a:pt x="7" y="5"/>
                  <a:pt x="8" y="5"/>
                </a:cubicBezTo>
                <a:cubicBezTo>
                  <a:pt x="9" y="3"/>
                  <a:pt x="9" y="3"/>
                  <a:pt x="9" y="3"/>
                </a:cubicBezTo>
                <a:cubicBezTo>
                  <a:pt x="10" y="3"/>
                  <a:pt x="10" y="2"/>
                  <a:pt x="10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0"/>
                  <a:pt x="9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7" y="0"/>
                  <a:pt x="7" y="1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4" y="3"/>
                  <a:pt x="4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3"/>
                  <a:pt x="1" y="3"/>
                  <a:pt x="1" y="3"/>
                </a:cubicBez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4340225" y="5846763"/>
            <a:ext cx="315913" cy="268288"/>
          </a:xfrm>
          <a:custGeom>
            <a:avLst/>
            <a:gdLst>
              <a:gd name="T0" fmla="*/ 1 w 33"/>
              <a:gd name="T1" fmla="*/ 13 h 28"/>
              <a:gd name="T2" fmla="*/ 0 w 33"/>
              <a:gd name="T3" fmla="*/ 14 h 28"/>
              <a:gd name="T4" fmla="*/ 0 w 33"/>
              <a:gd name="T5" fmla="*/ 16 h 28"/>
              <a:gd name="T6" fmla="*/ 1 w 33"/>
              <a:gd name="T7" fmla="*/ 17 h 28"/>
              <a:gd name="T8" fmla="*/ 3 w 33"/>
              <a:gd name="T9" fmla="*/ 19 h 28"/>
              <a:gd name="T10" fmla="*/ 4 w 33"/>
              <a:gd name="T11" fmla="*/ 21 h 28"/>
              <a:gd name="T12" fmla="*/ 4 w 33"/>
              <a:gd name="T13" fmla="*/ 25 h 28"/>
              <a:gd name="T14" fmla="*/ 4 w 33"/>
              <a:gd name="T15" fmla="*/ 26 h 28"/>
              <a:gd name="T16" fmla="*/ 5 w 33"/>
              <a:gd name="T17" fmla="*/ 27 h 28"/>
              <a:gd name="T18" fmla="*/ 7 w 33"/>
              <a:gd name="T19" fmla="*/ 28 h 28"/>
              <a:gd name="T20" fmla="*/ 9 w 33"/>
              <a:gd name="T21" fmla="*/ 28 h 28"/>
              <a:gd name="T22" fmla="*/ 10 w 33"/>
              <a:gd name="T23" fmla="*/ 27 h 28"/>
              <a:gd name="T24" fmla="*/ 11 w 33"/>
              <a:gd name="T25" fmla="*/ 26 h 28"/>
              <a:gd name="T26" fmla="*/ 12 w 33"/>
              <a:gd name="T27" fmla="*/ 26 h 28"/>
              <a:gd name="T28" fmla="*/ 18 w 33"/>
              <a:gd name="T29" fmla="*/ 26 h 28"/>
              <a:gd name="T30" fmla="*/ 19 w 33"/>
              <a:gd name="T31" fmla="*/ 25 h 28"/>
              <a:gd name="T32" fmla="*/ 31 w 33"/>
              <a:gd name="T33" fmla="*/ 13 h 28"/>
              <a:gd name="T34" fmla="*/ 32 w 33"/>
              <a:gd name="T35" fmla="*/ 12 h 28"/>
              <a:gd name="T36" fmla="*/ 33 w 33"/>
              <a:gd name="T37" fmla="*/ 12 h 28"/>
              <a:gd name="T38" fmla="*/ 33 w 33"/>
              <a:gd name="T39" fmla="*/ 10 h 28"/>
              <a:gd name="T40" fmla="*/ 33 w 33"/>
              <a:gd name="T41" fmla="*/ 8 h 28"/>
              <a:gd name="T42" fmla="*/ 32 w 33"/>
              <a:gd name="T43" fmla="*/ 7 h 28"/>
              <a:gd name="T44" fmla="*/ 32 w 33"/>
              <a:gd name="T45" fmla="*/ 7 h 28"/>
              <a:gd name="T46" fmla="*/ 31 w 33"/>
              <a:gd name="T47" fmla="*/ 8 h 28"/>
              <a:gd name="T48" fmla="*/ 31 w 33"/>
              <a:gd name="T49" fmla="*/ 9 h 28"/>
              <a:gd name="T50" fmla="*/ 30 w 33"/>
              <a:gd name="T51" fmla="*/ 10 h 28"/>
              <a:gd name="T52" fmla="*/ 29 w 33"/>
              <a:gd name="T53" fmla="*/ 10 h 28"/>
              <a:gd name="T54" fmla="*/ 28 w 33"/>
              <a:gd name="T55" fmla="*/ 9 h 28"/>
              <a:gd name="T56" fmla="*/ 28 w 33"/>
              <a:gd name="T57" fmla="*/ 8 h 28"/>
              <a:gd name="T58" fmla="*/ 29 w 33"/>
              <a:gd name="T59" fmla="*/ 7 h 28"/>
              <a:gd name="T60" fmla="*/ 30 w 33"/>
              <a:gd name="T61" fmla="*/ 6 h 28"/>
              <a:gd name="T62" fmla="*/ 31 w 33"/>
              <a:gd name="T63" fmla="*/ 4 h 28"/>
              <a:gd name="T64" fmla="*/ 31 w 33"/>
              <a:gd name="T65" fmla="*/ 3 h 28"/>
              <a:gd name="T66" fmla="*/ 30 w 33"/>
              <a:gd name="T67" fmla="*/ 2 h 28"/>
              <a:gd name="T68" fmla="*/ 28 w 33"/>
              <a:gd name="T69" fmla="*/ 0 h 28"/>
              <a:gd name="T70" fmla="*/ 27 w 33"/>
              <a:gd name="T71" fmla="*/ 0 h 28"/>
              <a:gd name="T72" fmla="*/ 25 w 33"/>
              <a:gd name="T73" fmla="*/ 0 h 28"/>
              <a:gd name="T74" fmla="*/ 24 w 33"/>
              <a:gd name="T75" fmla="*/ 0 h 28"/>
              <a:gd name="T76" fmla="*/ 19 w 33"/>
              <a:gd name="T77" fmla="*/ 6 h 28"/>
              <a:gd name="T78" fmla="*/ 17 w 33"/>
              <a:gd name="T79" fmla="*/ 6 h 28"/>
              <a:gd name="T80" fmla="*/ 14 w 33"/>
              <a:gd name="T81" fmla="*/ 6 h 28"/>
              <a:gd name="T82" fmla="*/ 13 w 33"/>
              <a:gd name="T83" fmla="*/ 7 h 28"/>
              <a:gd name="T84" fmla="*/ 11 w 33"/>
              <a:gd name="T85" fmla="*/ 9 h 28"/>
              <a:gd name="T86" fmla="*/ 10 w 33"/>
              <a:gd name="T87" fmla="*/ 9 h 28"/>
              <a:gd name="T88" fmla="*/ 8 w 33"/>
              <a:gd name="T89" fmla="*/ 9 h 28"/>
              <a:gd name="T90" fmla="*/ 8 w 33"/>
              <a:gd name="T91" fmla="*/ 10 h 28"/>
              <a:gd name="T92" fmla="*/ 8 w 33"/>
              <a:gd name="T93" fmla="*/ 12 h 28"/>
              <a:gd name="T94" fmla="*/ 7 w 33"/>
              <a:gd name="T95" fmla="*/ 13 h 28"/>
              <a:gd name="T96" fmla="*/ 1 w 33"/>
              <a:gd name="T97" fmla="*/ 13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3" h="28">
                <a:moveTo>
                  <a:pt x="1" y="13"/>
                </a:moveTo>
                <a:cubicBezTo>
                  <a:pt x="1" y="13"/>
                  <a:pt x="0" y="13"/>
                  <a:pt x="0" y="1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1" y="17"/>
                  <a:pt x="1" y="17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4" y="20"/>
                  <a:pt x="4" y="21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6"/>
                  <a:pt x="4" y="26"/>
                </a:cubicBezTo>
                <a:cubicBezTo>
                  <a:pt x="5" y="27"/>
                  <a:pt x="5" y="27"/>
                  <a:pt x="5" y="27"/>
                </a:cubicBezTo>
                <a:cubicBezTo>
                  <a:pt x="6" y="27"/>
                  <a:pt x="6" y="28"/>
                  <a:pt x="7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9" y="28"/>
                  <a:pt x="10" y="27"/>
                  <a:pt x="10" y="27"/>
                </a:cubicBez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12" y="26"/>
                  <a:pt x="12" y="26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26"/>
                  <a:pt x="19" y="26"/>
                  <a:pt x="19" y="25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2" y="13"/>
                  <a:pt x="32" y="12"/>
                </a:cubicBezTo>
                <a:cubicBezTo>
                  <a:pt x="33" y="12"/>
                  <a:pt x="33" y="12"/>
                  <a:pt x="33" y="12"/>
                </a:cubicBezTo>
                <a:cubicBezTo>
                  <a:pt x="33" y="11"/>
                  <a:pt x="33" y="11"/>
                  <a:pt x="33" y="10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7"/>
                  <a:pt x="33" y="7"/>
                  <a:pt x="32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1" y="7"/>
                  <a:pt x="31" y="7"/>
                  <a:pt x="31" y="8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9"/>
                  <a:pt x="30" y="10"/>
                  <a:pt x="30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8" y="9"/>
                  <a:pt x="28" y="9"/>
                </a:cubicBezTo>
                <a:cubicBezTo>
                  <a:pt x="28" y="8"/>
                  <a:pt x="28" y="8"/>
                  <a:pt x="28" y="8"/>
                </a:cubicBezTo>
                <a:cubicBezTo>
                  <a:pt x="28" y="8"/>
                  <a:pt x="29" y="7"/>
                  <a:pt x="29" y="7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5"/>
                  <a:pt x="31" y="5"/>
                  <a:pt x="31" y="4"/>
                </a:cubicBezTo>
                <a:cubicBezTo>
                  <a:pt x="31" y="3"/>
                  <a:pt x="31" y="3"/>
                  <a:pt x="31" y="3"/>
                </a:cubicBezTo>
                <a:cubicBezTo>
                  <a:pt x="31" y="3"/>
                  <a:pt x="30" y="2"/>
                  <a:pt x="30" y="2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4" y="0"/>
                  <a:pt x="24" y="0"/>
                </a:cubicBezTo>
                <a:cubicBezTo>
                  <a:pt x="19" y="6"/>
                  <a:pt x="19" y="6"/>
                  <a:pt x="19" y="6"/>
                </a:cubicBezTo>
                <a:cubicBezTo>
                  <a:pt x="18" y="6"/>
                  <a:pt x="18" y="6"/>
                  <a:pt x="17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3" y="6"/>
                  <a:pt x="13" y="7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0" y="9"/>
                  <a:pt x="10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10"/>
                  <a:pt x="8" y="10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3"/>
                  <a:pt x="7" y="13"/>
                  <a:pt x="7" y="13"/>
                </a:cubicBezTo>
                <a:lnTo>
                  <a:pt x="1" y="13"/>
                </a:lnTo>
                <a:close/>
              </a:path>
            </a:pathLst>
          </a:custGeom>
          <a:solidFill>
            <a:srgbClr val="AB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4340225" y="5846763"/>
            <a:ext cx="315913" cy="268288"/>
          </a:xfrm>
          <a:custGeom>
            <a:avLst/>
            <a:gdLst>
              <a:gd name="T0" fmla="*/ 1 w 33"/>
              <a:gd name="T1" fmla="*/ 13 h 28"/>
              <a:gd name="T2" fmla="*/ 0 w 33"/>
              <a:gd name="T3" fmla="*/ 14 h 28"/>
              <a:gd name="T4" fmla="*/ 0 w 33"/>
              <a:gd name="T5" fmla="*/ 16 h 28"/>
              <a:gd name="T6" fmla="*/ 1 w 33"/>
              <a:gd name="T7" fmla="*/ 17 h 28"/>
              <a:gd name="T8" fmla="*/ 3 w 33"/>
              <a:gd name="T9" fmla="*/ 19 h 28"/>
              <a:gd name="T10" fmla="*/ 4 w 33"/>
              <a:gd name="T11" fmla="*/ 21 h 28"/>
              <a:gd name="T12" fmla="*/ 4 w 33"/>
              <a:gd name="T13" fmla="*/ 25 h 28"/>
              <a:gd name="T14" fmla="*/ 4 w 33"/>
              <a:gd name="T15" fmla="*/ 26 h 28"/>
              <a:gd name="T16" fmla="*/ 5 w 33"/>
              <a:gd name="T17" fmla="*/ 27 h 28"/>
              <a:gd name="T18" fmla="*/ 7 w 33"/>
              <a:gd name="T19" fmla="*/ 28 h 28"/>
              <a:gd name="T20" fmla="*/ 9 w 33"/>
              <a:gd name="T21" fmla="*/ 28 h 28"/>
              <a:gd name="T22" fmla="*/ 10 w 33"/>
              <a:gd name="T23" fmla="*/ 27 h 28"/>
              <a:gd name="T24" fmla="*/ 11 w 33"/>
              <a:gd name="T25" fmla="*/ 26 h 28"/>
              <a:gd name="T26" fmla="*/ 12 w 33"/>
              <a:gd name="T27" fmla="*/ 26 h 28"/>
              <a:gd name="T28" fmla="*/ 18 w 33"/>
              <a:gd name="T29" fmla="*/ 26 h 28"/>
              <a:gd name="T30" fmla="*/ 19 w 33"/>
              <a:gd name="T31" fmla="*/ 25 h 28"/>
              <a:gd name="T32" fmla="*/ 31 w 33"/>
              <a:gd name="T33" fmla="*/ 13 h 28"/>
              <a:gd name="T34" fmla="*/ 32 w 33"/>
              <a:gd name="T35" fmla="*/ 12 h 28"/>
              <a:gd name="T36" fmla="*/ 33 w 33"/>
              <a:gd name="T37" fmla="*/ 12 h 28"/>
              <a:gd name="T38" fmla="*/ 33 w 33"/>
              <a:gd name="T39" fmla="*/ 10 h 28"/>
              <a:gd name="T40" fmla="*/ 33 w 33"/>
              <a:gd name="T41" fmla="*/ 8 h 28"/>
              <a:gd name="T42" fmla="*/ 32 w 33"/>
              <a:gd name="T43" fmla="*/ 7 h 28"/>
              <a:gd name="T44" fmla="*/ 32 w 33"/>
              <a:gd name="T45" fmla="*/ 7 h 28"/>
              <a:gd name="T46" fmla="*/ 31 w 33"/>
              <a:gd name="T47" fmla="*/ 8 h 28"/>
              <a:gd name="T48" fmla="*/ 31 w 33"/>
              <a:gd name="T49" fmla="*/ 9 h 28"/>
              <a:gd name="T50" fmla="*/ 30 w 33"/>
              <a:gd name="T51" fmla="*/ 10 h 28"/>
              <a:gd name="T52" fmla="*/ 29 w 33"/>
              <a:gd name="T53" fmla="*/ 10 h 28"/>
              <a:gd name="T54" fmla="*/ 28 w 33"/>
              <a:gd name="T55" fmla="*/ 9 h 28"/>
              <a:gd name="T56" fmla="*/ 28 w 33"/>
              <a:gd name="T57" fmla="*/ 8 h 28"/>
              <a:gd name="T58" fmla="*/ 29 w 33"/>
              <a:gd name="T59" fmla="*/ 7 h 28"/>
              <a:gd name="T60" fmla="*/ 30 w 33"/>
              <a:gd name="T61" fmla="*/ 6 h 28"/>
              <a:gd name="T62" fmla="*/ 31 w 33"/>
              <a:gd name="T63" fmla="*/ 4 h 28"/>
              <a:gd name="T64" fmla="*/ 31 w 33"/>
              <a:gd name="T65" fmla="*/ 3 h 28"/>
              <a:gd name="T66" fmla="*/ 30 w 33"/>
              <a:gd name="T67" fmla="*/ 2 h 28"/>
              <a:gd name="T68" fmla="*/ 28 w 33"/>
              <a:gd name="T69" fmla="*/ 0 h 28"/>
              <a:gd name="T70" fmla="*/ 27 w 33"/>
              <a:gd name="T71" fmla="*/ 0 h 28"/>
              <a:gd name="T72" fmla="*/ 25 w 33"/>
              <a:gd name="T73" fmla="*/ 0 h 28"/>
              <a:gd name="T74" fmla="*/ 24 w 33"/>
              <a:gd name="T75" fmla="*/ 0 h 28"/>
              <a:gd name="T76" fmla="*/ 19 w 33"/>
              <a:gd name="T77" fmla="*/ 6 h 28"/>
              <a:gd name="T78" fmla="*/ 17 w 33"/>
              <a:gd name="T79" fmla="*/ 6 h 28"/>
              <a:gd name="T80" fmla="*/ 14 w 33"/>
              <a:gd name="T81" fmla="*/ 6 h 28"/>
              <a:gd name="T82" fmla="*/ 13 w 33"/>
              <a:gd name="T83" fmla="*/ 7 h 28"/>
              <a:gd name="T84" fmla="*/ 11 w 33"/>
              <a:gd name="T85" fmla="*/ 9 h 28"/>
              <a:gd name="T86" fmla="*/ 10 w 33"/>
              <a:gd name="T87" fmla="*/ 9 h 28"/>
              <a:gd name="T88" fmla="*/ 8 w 33"/>
              <a:gd name="T89" fmla="*/ 9 h 28"/>
              <a:gd name="T90" fmla="*/ 8 w 33"/>
              <a:gd name="T91" fmla="*/ 10 h 28"/>
              <a:gd name="T92" fmla="*/ 8 w 33"/>
              <a:gd name="T93" fmla="*/ 12 h 28"/>
              <a:gd name="T94" fmla="*/ 7 w 33"/>
              <a:gd name="T95" fmla="*/ 13 h 28"/>
              <a:gd name="T96" fmla="*/ 1 w 33"/>
              <a:gd name="T97" fmla="*/ 13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3" h="28">
                <a:moveTo>
                  <a:pt x="1" y="13"/>
                </a:moveTo>
                <a:cubicBezTo>
                  <a:pt x="1" y="13"/>
                  <a:pt x="0" y="13"/>
                  <a:pt x="0" y="1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1" y="17"/>
                  <a:pt x="1" y="17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4" y="20"/>
                  <a:pt x="4" y="21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6"/>
                  <a:pt x="4" y="26"/>
                </a:cubicBezTo>
                <a:cubicBezTo>
                  <a:pt x="5" y="27"/>
                  <a:pt x="5" y="27"/>
                  <a:pt x="5" y="27"/>
                </a:cubicBezTo>
                <a:cubicBezTo>
                  <a:pt x="6" y="27"/>
                  <a:pt x="6" y="28"/>
                  <a:pt x="7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9" y="28"/>
                  <a:pt x="10" y="27"/>
                  <a:pt x="10" y="27"/>
                </a:cubicBez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12" y="26"/>
                  <a:pt x="12" y="26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26"/>
                  <a:pt x="19" y="26"/>
                  <a:pt x="19" y="25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2" y="13"/>
                  <a:pt x="32" y="12"/>
                </a:cubicBezTo>
                <a:cubicBezTo>
                  <a:pt x="33" y="12"/>
                  <a:pt x="33" y="12"/>
                  <a:pt x="33" y="12"/>
                </a:cubicBezTo>
                <a:cubicBezTo>
                  <a:pt x="33" y="11"/>
                  <a:pt x="33" y="11"/>
                  <a:pt x="33" y="10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7"/>
                  <a:pt x="33" y="7"/>
                  <a:pt x="32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1" y="7"/>
                  <a:pt x="31" y="7"/>
                  <a:pt x="31" y="8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9"/>
                  <a:pt x="30" y="10"/>
                  <a:pt x="30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8" y="9"/>
                  <a:pt x="28" y="9"/>
                </a:cubicBezTo>
                <a:cubicBezTo>
                  <a:pt x="28" y="8"/>
                  <a:pt x="28" y="8"/>
                  <a:pt x="28" y="8"/>
                </a:cubicBezTo>
                <a:cubicBezTo>
                  <a:pt x="28" y="8"/>
                  <a:pt x="29" y="7"/>
                  <a:pt x="29" y="7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5"/>
                  <a:pt x="31" y="5"/>
                  <a:pt x="31" y="4"/>
                </a:cubicBezTo>
                <a:cubicBezTo>
                  <a:pt x="31" y="3"/>
                  <a:pt x="31" y="3"/>
                  <a:pt x="31" y="3"/>
                </a:cubicBezTo>
                <a:cubicBezTo>
                  <a:pt x="31" y="3"/>
                  <a:pt x="30" y="2"/>
                  <a:pt x="30" y="2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4" y="0"/>
                  <a:pt x="24" y="0"/>
                </a:cubicBezTo>
                <a:cubicBezTo>
                  <a:pt x="19" y="6"/>
                  <a:pt x="19" y="6"/>
                  <a:pt x="19" y="6"/>
                </a:cubicBezTo>
                <a:cubicBezTo>
                  <a:pt x="18" y="6"/>
                  <a:pt x="18" y="6"/>
                  <a:pt x="17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3" y="6"/>
                  <a:pt x="13" y="7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0" y="9"/>
                  <a:pt x="10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10"/>
                  <a:pt x="8" y="10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3"/>
                  <a:pt x="7" y="13"/>
                  <a:pt x="7" y="13"/>
                </a:cubicBezTo>
                <a:lnTo>
                  <a:pt x="1" y="13"/>
                </a:lnTo>
                <a:close/>
              </a:path>
            </a:pathLst>
          </a:custGeom>
          <a:solidFill>
            <a:srgbClr val="D2D2D2"/>
          </a:solidFill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6456363" y="4467225"/>
            <a:ext cx="296863" cy="344488"/>
          </a:xfrm>
          <a:custGeom>
            <a:avLst/>
            <a:gdLst>
              <a:gd name="T0" fmla="*/ 23 w 31"/>
              <a:gd name="T1" fmla="*/ 0 h 36"/>
              <a:gd name="T2" fmla="*/ 24 w 31"/>
              <a:gd name="T3" fmla="*/ 1 h 36"/>
              <a:gd name="T4" fmla="*/ 27 w 31"/>
              <a:gd name="T5" fmla="*/ 3 h 36"/>
              <a:gd name="T6" fmla="*/ 28 w 31"/>
              <a:gd name="T7" fmla="*/ 4 h 36"/>
              <a:gd name="T8" fmla="*/ 30 w 31"/>
              <a:gd name="T9" fmla="*/ 4 h 36"/>
              <a:gd name="T10" fmla="*/ 31 w 31"/>
              <a:gd name="T11" fmla="*/ 5 h 36"/>
              <a:gd name="T12" fmla="*/ 31 w 31"/>
              <a:gd name="T13" fmla="*/ 5 h 36"/>
              <a:gd name="T14" fmla="*/ 30 w 31"/>
              <a:gd name="T15" fmla="*/ 6 h 36"/>
              <a:gd name="T16" fmla="*/ 27 w 31"/>
              <a:gd name="T17" fmla="*/ 9 h 36"/>
              <a:gd name="T18" fmla="*/ 26 w 31"/>
              <a:gd name="T19" fmla="*/ 9 h 36"/>
              <a:gd name="T20" fmla="*/ 24 w 31"/>
              <a:gd name="T21" fmla="*/ 9 h 36"/>
              <a:gd name="T22" fmla="*/ 23 w 31"/>
              <a:gd name="T23" fmla="*/ 10 h 36"/>
              <a:gd name="T24" fmla="*/ 23 w 31"/>
              <a:gd name="T25" fmla="*/ 16 h 36"/>
              <a:gd name="T26" fmla="*/ 23 w 31"/>
              <a:gd name="T27" fmla="*/ 18 h 36"/>
              <a:gd name="T28" fmla="*/ 23 w 31"/>
              <a:gd name="T29" fmla="*/ 24 h 36"/>
              <a:gd name="T30" fmla="*/ 23 w 31"/>
              <a:gd name="T31" fmla="*/ 26 h 36"/>
              <a:gd name="T32" fmla="*/ 21 w 31"/>
              <a:gd name="T33" fmla="*/ 28 h 36"/>
              <a:gd name="T34" fmla="*/ 19 w 31"/>
              <a:gd name="T35" fmla="*/ 28 h 36"/>
              <a:gd name="T36" fmla="*/ 15 w 31"/>
              <a:gd name="T37" fmla="*/ 28 h 36"/>
              <a:gd name="T38" fmla="*/ 14 w 31"/>
              <a:gd name="T39" fmla="*/ 29 h 36"/>
              <a:gd name="T40" fmla="*/ 13 w 31"/>
              <a:gd name="T41" fmla="*/ 30 h 36"/>
              <a:gd name="T42" fmla="*/ 12 w 31"/>
              <a:gd name="T43" fmla="*/ 30 h 36"/>
              <a:gd name="T44" fmla="*/ 10 w 31"/>
              <a:gd name="T45" fmla="*/ 30 h 36"/>
              <a:gd name="T46" fmla="*/ 9 w 31"/>
              <a:gd name="T47" fmla="*/ 31 h 36"/>
              <a:gd name="T48" fmla="*/ 4 w 31"/>
              <a:gd name="T49" fmla="*/ 36 h 36"/>
              <a:gd name="T50" fmla="*/ 2 w 31"/>
              <a:gd name="T51" fmla="*/ 36 h 36"/>
              <a:gd name="T52" fmla="*/ 1 w 31"/>
              <a:gd name="T53" fmla="*/ 36 h 36"/>
              <a:gd name="T54" fmla="*/ 0 w 31"/>
              <a:gd name="T55" fmla="*/ 35 h 36"/>
              <a:gd name="T56" fmla="*/ 0 w 31"/>
              <a:gd name="T57" fmla="*/ 31 h 36"/>
              <a:gd name="T58" fmla="*/ 0 w 31"/>
              <a:gd name="T59" fmla="*/ 30 h 36"/>
              <a:gd name="T60" fmla="*/ 5 w 31"/>
              <a:gd name="T61" fmla="*/ 25 h 36"/>
              <a:gd name="T62" fmla="*/ 6 w 31"/>
              <a:gd name="T63" fmla="*/ 25 h 36"/>
              <a:gd name="T64" fmla="*/ 11 w 31"/>
              <a:gd name="T65" fmla="*/ 25 h 36"/>
              <a:gd name="T66" fmla="*/ 12 w 31"/>
              <a:gd name="T67" fmla="*/ 24 h 36"/>
              <a:gd name="T68" fmla="*/ 16 w 31"/>
              <a:gd name="T69" fmla="*/ 21 h 36"/>
              <a:gd name="T70" fmla="*/ 17 w 31"/>
              <a:gd name="T71" fmla="*/ 20 h 36"/>
              <a:gd name="T72" fmla="*/ 18 w 31"/>
              <a:gd name="T73" fmla="*/ 20 h 36"/>
              <a:gd name="T74" fmla="*/ 19 w 31"/>
              <a:gd name="T75" fmla="*/ 19 h 36"/>
              <a:gd name="T76" fmla="*/ 19 w 31"/>
              <a:gd name="T77" fmla="*/ 7 h 36"/>
              <a:gd name="T78" fmla="*/ 19 w 31"/>
              <a:gd name="T79" fmla="*/ 5 h 36"/>
              <a:gd name="T80" fmla="*/ 20 w 31"/>
              <a:gd name="T81" fmla="*/ 5 h 36"/>
              <a:gd name="T82" fmla="*/ 20 w 31"/>
              <a:gd name="T83" fmla="*/ 4 h 36"/>
              <a:gd name="T84" fmla="*/ 20 w 31"/>
              <a:gd name="T85" fmla="*/ 1 h 36"/>
              <a:gd name="T86" fmla="*/ 21 w 31"/>
              <a:gd name="T87" fmla="*/ 0 h 36"/>
              <a:gd name="T88" fmla="*/ 23 w 31"/>
              <a:gd name="T8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1" h="36">
                <a:moveTo>
                  <a:pt x="23" y="0"/>
                </a:moveTo>
                <a:cubicBezTo>
                  <a:pt x="23" y="0"/>
                  <a:pt x="24" y="0"/>
                  <a:pt x="24" y="1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4"/>
                  <a:pt x="27" y="4"/>
                  <a:pt x="28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31" y="4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0" y="6"/>
                  <a:pt x="30" y="6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6" y="9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3" y="10"/>
                  <a:pt x="23" y="10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25"/>
                  <a:pt x="23" y="25"/>
                  <a:pt x="23" y="26"/>
                </a:cubicBezTo>
                <a:cubicBezTo>
                  <a:pt x="21" y="28"/>
                  <a:pt x="21" y="28"/>
                  <a:pt x="21" y="28"/>
                </a:cubicBezTo>
                <a:cubicBezTo>
                  <a:pt x="20" y="28"/>
                  <a:pt x="20" y="28"/>
                  <a:pt x="19" y="28"/>
                </a:cubicBezTo>
                <a:cubicBezTo>
                  <a:pt x="15" y="28"/>
                  <a:pt x="15" y="28"/>
                  <a:pt x="15" y="28"/>
                </a:cubicBezTo>
                <a:cubicBezTo>
                  <a:pt x="15" y="28"/>
                  <a:pt x="14" y="28"/>
                  <a:pt x="14" y="29"/>
                </a:cubicBezTo>
                <a:cubicBezTo>
                  <a:pt x="13" y="30"/>
                  <a:pt x="13" y="30"/>
                  <a:pt x="13" y="30"/>
                </a:cubicBezTo>
                <a:cubicBezTo>
                  <a:pt x="13" y="30"/>
                  <a:pt x="12" y="30"/>
                  <a:pt x="12" y="30"/>
                </a:cubicBezTo>
                <a:cubicBezTo>
                  <a:pt x="10" y="30"/>
                  <a:pt x="10" y="30"/>
                  <a:pt x="10" y="30"/>
                </a:cubicBezTo>
                <a:cubicBezTo>
                  <a:pt x="9" y="30"/>
                  <a:pt x="9" y="31"/>
                  <a:pt x="9" y="31"/>
                </a:cubicBezTo>
                <a:cubicBezTo>
                  <a:pt x="4" y="36"/>
                  <a:pt x="4" y="36"/>
                  <a:pt x="4" y="36"/>
                </a:cubicBezTo>
                <a:cubicBezTo>
                  <a:pt x="3" y="36"/>
                  <a:pt x="3" y="36"/>
                  <a:pt x="2" y="36"/>
                </a:cubicBezTo>
                <a:cubicBezTo>
                  <a:pt x="1" y="36"/>
                  <a:pt x="1" y="36"/>
                  <a:pt x="1" y="36"/>
                </a:cubicBezTo>
                <a:cubicBezTo>
                  <a:pt x="0" y="36"/>
                  <a:pt x="0" y="36"/>
                  <a:pt x="0" y="35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0"/>
                  <a:pt x="0" y="30"/>
                  <a:pt x="0" y="30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6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2" y="25"/>
                  <a:pt x="12" y="24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20"/>
                  <a:pt x="17" y="20"/>
                  <a:pt x="17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19" y="20"/>
                  <a:pt x="19" y="20"/>
                  <a:pt x="19" y="19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6"/>
                  <a:pt x="19" y="6"/>
                  <a:pt x="19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4"/>
                  <a:pt x="20" y="4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1" y="0"/>
                  <a:pt x="21" y="0"/>
                </a:cubicBezTo>
                <a:lnTo>
                  <a:pt x="23" y="0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4021694" y="4299805"/>
            <a:ext cx="296863" cy="344488"/>
          </a:xfrm>
          <a:custGeom>
            <a:avLst/>
            <a:gdLst>
              <a:gd name="T0" fmla="*/ 23 w 31"/>
              <a:gd name="T1" fmla="*/ 0 h 36"/>
              <a:gd name="T2" fmla="*/ 24 w 31"/>
              <a:gd name="T3" fmla="*/ 1 h 36"/>
              <a:gd name="T4" fmla="*/ 27 w 31"/>
              <a:gd name="T5" fmla="*/ 3 h 36"/>
              <a:gd name="T6" fmla="*/ 28 w 31"/>
              <a:gd name="T7" fmla="*/ 4 h 36"/>
              <a:gd name="T8" fmla="*/ 30 w 31"/>
              <a:gd name="T9" fmla="*/ 4 h 36"/>
              <a:gd name="T10" fmla="*/ 31 w 31"/>
              <a:gd name="T11" fmla="*/ 5 h 36"/>
              <a:gd name="T12" fmla="*/ 31 w 31"/>
              <a:gd name="T13" fmla="*/ 5 h 36"/>
              <a:gd name="T14" fmla="*/ 30 w 31"/>
              <a:gd name="T15" fmla="*/ 6 h 36"/>
              <a:gd name="T16" fmla="*/ 27 w 31"/>
              <a:gd name="T17" fmla="*/ 9 h 36"/>
              <a:gd name="T18" fmla="*/ 26 w 31"/>
              <a:gd name="T19" fmla="*/ 9 h 36"/>
              <a:gd name="T20" fmla="*/ 24 w 31"/>
              <a:gd name="T21" fmla="*/ 9 h 36"/>
              <a:gd name="T22" fmla="*/ 23 w 31"/>
              <a:gd name="T23" fmla="*/ 10 h 36"/>
              <a:gd name="T24" fmla="*/ 23 w 31"/>
              <a:gd name="T25" fmla="*/ 16 h 36"/>
              <a:gd name="T26" fmla="*/ 23 w 31"/>
              <a:gd name="T27" fmla="*/ 18 h 36"/>
              <a:gd name="T28" fmla="*/ 23 w 31"/>
              <a:gd name="T29" fmla="*/ 24 h 36"/>
              <a:gd name="T30" fmla="*/ 23 w 31"/>
              <a:gd name="T31" fmla="*/ 26 h 36"/>
              <a:gd name="T32" fmla="*/ 21 w 31"/>
              <a:gd name="T33" fmla="*/ 28 h 36"/>
              <a:gd name="T34" fmla="*/ 19 w 31"/>
              <a:gd name="T35" fmla="*/ 28 h 36"/>
              <a:gd name="T36" fmla="*/ 15 w 31"/>
              <a:gd name="T37" fmla="*/ 28 h 36"/>
              <a:gd name="T38" fmla="*/ 14 w 31"/>
              <a:gd name="T39" fmla="*/ 29 h 36"/>
              <a:gd name="T40" fmla="*/ 13 w 31"/>
              <a:gd name="T41" fmla="*/ 30 h 36"/>
              <a:gd name="T42" fmla="*/ 12 w 31"/>
              <a:gd name="T43" fmla="*/ 30 h 36"/>
              <a:gd name="T44" fmla="*/ 10 w 31"/>
              <a:gd name="T45" fmla="*/ 30 h 36"/>
              <a:gd name="T46" fmla="*/ 9 w 31"/>
              <a:gd name="T47" fmla="*/ 31 h 36"/>
              <a:gd name="T48" fmla="*/ 4 w 31"/>
              <a:gd name="T49" fmla="*/ 36 h 36"/>
              <a:gd name="T50" fmla="*/ 2 w 31"/>
              <a:gd name="T51" fmla="*/ 36 h 36"/>
              <a:gd name="T52" fmla="*/ 1 w 31"/>
              <a:gd name="T53" fmla="*/ 36 h 36"/>
              <a:gd name="T54" fmla="*/ 0 w 31"/>
              <a:gd name="T55" fmla="*/ 35 h 36"/>
              <a:gd name="T56" fmla="*/ 0 w 31"/>
              <a:gd name="T57" fmla="*/ 31 h 36"/>
              <a:gd name="T58" fmla="*/ 0 w 31"/>
              <a:gd name="T59" fmla="*/ 30 h 36"/>
              <a:gd name="T60" fmla="*/ 5 w 31"/>
              <a:gd name="T61" fmla="*/ 25 h 36"/>
              <a:gd name="T62" fmla="*/ 6 w 31"/>
              <a:gd name="T63" fmla="*/ 25 h 36"/>
              <a:gd name="T64" fmla="*/ 11 w 31"/>
              <a:gd name="T65" fmla="*/ 25 h 36"/>
              <a:gd name="T66" fmla="*/ 12 w 31"/>
              <a:gd name="T67" fmla="*/ 24 h 36"/>
              <a:gd name="T68" fmla="*/ 16 w 31"/>
              <a:gd name="T69" fmla="*/ 21 h 36"/>
              <a:gd name="T70" fmla="*/ 17 w 31"/>
              <a:gd name="T71" fmla="*/ 20 h 36"/>
              <a:gd name="T72" fmla="*/ 18 w 31"/>
              <a:gd name="T73" fmla="*/ 20 h 36"/>
              <a:gd name="T74" fmla="*/ 19 w 31"/>
              <a:gd name="T75" fmla="*/ 19 h 36"/>
              <a:gd name="T76" fmla="*/ 19 w 31"/>
              <a:gd name="T77" fmla="*/ 7 h 36"/>
              <a:gd name="T78" fmla="*/ 19 w 31"/>
              <a:gd name="T79" fmla="*/ 5 h 36"/>
              <a:gd name="T80" fmla="*/ 20 w 31"/>
              <a:gd name="T81" fmla="*/ 5 h 36"/>
              <a:gd name="T82" fmla="*/ 20 w 31"/>
              <a:gd name="T83" fmla="*/ 4 h 36"/>
              <a:gd name="T84" fmla="*/ 20 w 31"/>
              <a:gd name="T85" fmla="*/ 1 h 36"/>
              <a:gd name="T86" fmla="*/ 21 w 31"/>
              <a:gd name="T87" fmla="*/ 0 h 36"/>
              <a:gd name="T88" fmla="*/ 23 w 31"/>
              <a:gd name="T8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1" h="36">
                <a:moveTo>
                  <a:pt x="23" y="0"/>
                </a:moveTo>
                <a:cubicBezTo>
                  <a:pt x="23" y="0"/>
                  <a:pt x="24" y="0"/>
                  <a:pt x="24" y="1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4"/>
                  <a:pt x="27" y="4"/>
                  <a:pt x="28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31" y="4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0" y="6"/>
                  <a:pt x="30" y="6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6" y="9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3" y="10"/>
                  <a:pt x="23" y="10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25"/>
                  <a:pt x="23" y="25"/>
                  <a:pt x="23" y="26"/>
                </a:cubicBezTo>
                <a:cubicBezTo>
                  <a:pt x="21" y="28"/>
                  <a:pt x="21" y="28"/>
                  <a:pt x="21" y="28"/>
                </a:cubicBezTo>
                <a:cubicBezTo>
                  <a:pt x="20" y="28"/>
                  <a:pt x="20" y="28"/>
                  <a:pt x="19" y="28"/>
                </a:cubicBezTo>
                <a:cubicBezTo>
                  <a:pt x="15" y="28"/>
                  <a:pt x="15" y="28"/>
                  <a:pt x="15" y="28"/>
                </a:cubicBezTo>
                <a:cubicBezTo>
                  <a:pt x="15" y="28"/>
                  <a:pt x="14" y="28"/>
                  <a:pt x="14" y="29"/>
                </a:cubicBezTo>
                <a:cubicBezTo>
                  <a:pt x="13" y="30"/>
                  <a:pt x="13" y="30"/>
                  <a:pt x="13" y="30"/>
                </a:cubicBezTo>
                <a:cubicBezTo>
                  <a:pt x="13" y="30"/>
                  <a:pt x="12" y="30"/>
                  <a:pt x="12" y="30"/>
                </a:cubicBezTo>
                <a:cubicBezTo>
                  <a:pt x="10" y="30"/>
                  <a:pt x="10" y="30"/>
                  <a:pt x="10" y="30"/>
                </a:cubicBezTo>
                <a:cubicBezTo>
                  <a:pt x="9" y="30"/>
                  <a:pt x="9" y="31"/>
                  <a:pt x="9" y="31"/>
                </a:cubicBezTo>
                <a:cubicBezTo>
                  <a:pt x="4" y="36"/>
                  <a:pt x="4" y="36"/>
                  <a:pt x="4" y="36"/>
                </a:cubicBezTo>
                <a:cubicBezTo>
                  <a:pt x="3" y="36"/>
                  <a:pt x="3" y="36"/>
                  <a:pt x="2" y="36"/>
                </a:cubicBezTo>
                <a:cubicBezTo>
                  <a:pt x="1" y="36"/>
                  <a:pt x="1" y="36"/>
                  <a:pt x="1" y="36"/>
                </a:cubicBezTo>
                <a:cubicBezTo>
                  <a:pt x="0" y="36"/>
                  <a:pt x="0" y="36"/>
                  <a:pt x="0" y="35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0"/>
                  <a:pt x="0" y="30"/>
                  <a:pt x="0" y="30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6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2" y="25"/>
                  <a:pt x="12" y="24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20"/>
                  <a:pt x="17" y="20"/>
                  <a:pt x="17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19" y="20"/>
                  <a:pt x="19" y="20"/>
                  <a:pt x="19" y="19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6"/>
                  <a:pt x="19" y="6"/>
                  <a:pt x="19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4"/>
                  <a:pt x="20" y="4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1" y="0"/>
                  <a:pt x="21" y="0"/>
                </a:cubicBezTo>
                <a:lnTo>
                  <a:pt x="23" y="0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5872163" y="5175250"/>
            <a:ext cx="95250" cy="201613"/>
          </a:xfrm>
          <a:custGeom>
            <a:avLst/>
            <a:gdLst>
              <a:gd name="T0" fmla="*/ 0 w 10"/>
              <a:gd name="T1" fmla="*/ 1 h 21"/>
              <a:gd name="T2" fmla="*/ 0 w 10"/>
              <a:gd name="T3" fmla="*/ 1 h 21"/>
              <a:gd name="T4" fmla="*/ 2 w 10"/>
              <a:gd name="T5" fmla="*/ 2 h 21"/>
              <a:gd name="T6" fmla="*/ 2 w 10"/>
              <a:gd name="T7" fmla="*/ 4 h 21"/>
              <a:gd name="T8" fmla="*/ 2 w 10"/>
              <a:gd name="T9" fmla="*/ 7 h 21"/>
              <a:gd name="T10" fmla="*/ 3 w 10"/>
              <a:gd name="T11" fmla="*/ 9 h 21"/>
              <a:gd name="T12" fmla="*/ 10 w 10"/>
              <a:gd name="T13" fmla="*/ 16 h 21"/>
              <a:gd name="T14" fmla="*/ 10 w 10"/>
              <a:gd name="T15" fmla="*/ 17 h 21"/>
              <a:gd name="T16" fmla="*/ 10 w 10"/>
              <a:gd name="T17" fmla="*/ 21 h 21"/>
              <a:gd name="T18" fmla="*/ 10 w 10"/>
              <a:gd name="T19" fmla="*/ 21 h 21"/>
              <a:gd name="T20" fmla="*/ 7 w 10"/>
              <a:gd name="T21" fmla="*/ 21 h 21"/>
              <a:gd name="T22" fmla="*/ 6 w 10"/>
              <a:gd name="T23" fmla="*/ 21 h 21"/>
              <a:gd name="T24" fmla="*/ 6 w 10"/>
              <a:gd name="T25" fmla="*/ 19 h 21"/>
              <a:gd name="T26" fmla="*/ 6 w 10"/>
              <a:gd name="T27" fmla="*/ 17 h 21"/>
              <a:gd name="T28" fmla="*/ 1 w 10"/>
              <a:gd name="T29" fmla="*/ 12 h 21"/>
              <a:gd name="T30" fmla="*/ 0 w 10"/>
              <a:gd name="T31" fmla="*/ 11 h 21"/>
              <a:gd name="T32" fmla="*/ 0 w 10"/>
              <a:gd name="T33" fmla="*/ 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" h="21">
                <a:moveTo>
                  <a:pt x="0" y="1"/>
                </a:moveTo>
                <a:cubicBezTo>
                  <a:pt x="0" y="1"/>
                  <a:pt x="0" y="0"/>
                  <a:pt x="0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4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3" y="8"/>
                  <a:pt x="3" y="9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6"/>
                  <a:pt x="10" y="16"/>
                  <a:pt x="10" y="17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1"/>
                  <a:pt x="6" y="21"/>
                  <a:pt x="6" y="21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7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2"/>
                  <a:pt x="0" y="11"/>
                  <a:pt x="0" y="11"/>
                </a:cubicBezTo>
                <a:lnTo>
                  <a:pt x="0" y="1"/>
                </a:lnTo>
                <a:close/>
              </a:path>
            </a:pathLst>
          </a:custGeom>
          <a:solidFill>
            <a:srgbClr val="AB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5872163" y="5175250"/>
            <a:ext cx="95250" cy="201613"/>
          </a:xfrm>
          <a:custGeom>
            <a:avLst/>
            <a:gdLst>
              <a:gd name="T0" fmla="*/ 0 w 10"/>
              <a:gd name="T1" fmla="*/ 1 h 21"/>
              <a:gd name="T2" fmla="*/ 0 w 10"/>
              <a:gd name="T3" fmla="*/ 1 h 21"/>
              <a:gd name="T4" fmla="*/ 2 w 10"/>
              <a:gd name="T5" fmla="*/ 2 h 21"/>
              <a:gd name="T6" fmla="*/ 2 w 10"/>
              <a:gd name="T7" fmla="*/ 4 h 21"/>
              <a:gd name="T8" fmla="*/ 2 w 10"/>
              <a:gd name="T9" fmla="*/ 7 h 21"/>
              <a:gd name="T10" fmla="*/ 3 w 10"/>
              <a:gd name="T11" fmla="*/ 9 h 21"/>
              <a:gd name="T12" fmla="*/ 10 w 10"/>
              <a:gd name="T13" fmla="*/ 16 h 21"/>
              <a:gd name="T14" fmla="*/ 10 w 10"/>
              <a:gd name="T15" fmla="*/ 17 h 21"/>
              <a:gd name="T16" fmla="*/ 10 w 10"/>
              <a:gd name="T17" fmla="*/ 21 h 21"/>
              <a:gd name="T18" fmla="*/ 10 w 10"/>
              <a:gd name="T19" fmla="*/ 21 h 21"/>
              <a:gd name="T20" fmla="*/ 7 w 10"/>
              <a:gd name="T21" fmla="*/ 21 h 21"/>
              <a:gd name="T22" fmla="*/ 6 w 10"/>
              <a:gd name="T23" fmla="*/ 21 h 21"/>
              <a:gd name="T24" fmla="*/ 6 w 10"/>
              <a:gd name="T25" fmla="*/ 19 h 21"/>
              <a:gd name="T26" fmla="*/ 6 w 10"/>
              <a:gd name="T27" fmla="*/ 17 h 21"/>
              <a:gd name="T28" fmla="*/ 1 w 10"/>
              <a:gd name="T29" fmla="*/ 12 h 21"/>
              <a:gd name="T30" fmla="*/ 0 w 10"/>
              <a:gd name="T31" fmla="*/ 11 h 21"/>
              <a:gd name="T32" fmla="*/ 0 w 10"/>
              <a:gd name="T33" fmla="*/ 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" h="21">
                <a:moveTo>
                  <a:pt x="0" y="1"/>
                </a:moveTo>
                <a:cubicBezTo>
                  <a:pt x="0" y="1"/>
                  <a:pt x="0" y="0"/>
                  <a:pt x="0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4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3" y="8"/>
                  <a:pt x="3" y="9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6"/>
                  <a:pt x="10" y="16"/>
                  <a:pt x="10" y="17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1"/>
                  <a:pt x="6" y="21"/>
                  <a:pt x="6" y="21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7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2"/>
                  <a:pt x="0" y="11"/>
                  <a:pt x="0" y="11"/>
                </a:cubicBezTo>
                <a:lnTo>
                  <a:pt x="0" y="1"/>
                </a:lnTo>
                <a:close/>
              </a:path>
            </a:pathLst>
          </a:custGeom>
          <a:solidFill>
            <a:srgbClr val="D2D2D2"/>
          </a:solidFill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6389688" y="4619625"/>
            <a:ext cx="66675" cy="125413"/>
          </a:xfrm>
          <a:custGeom>
            <a:avLst/>
            <a:gdLst>
              <a:gd name="T0" fmla="*/ 0 w 7"/>
              <a:gd name="T1" fmla="*/ 5 h 13"/>
              <a:gd name="T2" fmla="*/ 1 w 7"/>
              <a:gd name="T3" fmla="*/ 4 h 13"/>
              <a:gd name="T4" fmla="*/ 4 w 7"/>
              <a:gd name="T5" fmla="*/ 1 h 13"/>
              <a:gd name="T6" fmla="*/ 5 w 7"/>
              <a:gd name="T7" fmla="*/ 1 h 13"/>
              <a:gd name="T8" fmla="*/ 7 w 7"/>
              <a:gd name="T9" fmla="*/ 2 h 13"/>
              <a:gd name="T10" fmla="*/ 7 w 7"/>
              <a:gd name="T11" fmla="*/ 4 h 13"/>
              <a:gd name="T12" fmla="*/ 7 w 7"/>
              <a:gd name="T13" fmla="*/ 9 h 13"/>
              <a:gd name="T14" fmla="*/ 7 w 7"/>
              <a:gd name="T15" fmla="*/ 10 h 13"/>
              <a:gd name="T16" fmla="*/ 4 w 7"/>
              <a:gd name="T17" fmla="*/ 12 h 13"/>
              <a:gd name="T18" fmla="*/ 3 w 7"/>
              <a:gd name="T19" fmla="*/ 13 h 13"/>
              <a:gd name="T20" fmla="*/ 1 w 7"/>
              <a:gd name="T21" fmla="*/ 13 h 13"/>
              <a:gd name="T22" fmla="*/ 0 w 7"/>
              <a:gd name="T23" fmla="*/ 12 h 13"/>
              <a:gd name="T24" fmla="*/ 0 w 7"/>
              <a:gd name="T25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13">
                <a:moveTo>
                  <a:pt x="0" y="5"/>
                </a:moveTo>
                <a:cubicBezTo>
                  <a:pt x="0" y="5"/>
                  <a:pt x="0" y="4"/>
                  <a:pt x="1" y="4"/>
                </a:cubicBezTo>
                <a:cubicBezTo>
                  <a:pt x="4" y="1"/>
                  <a:pt x="4" y="1"/>
                  <a:pt x="4" y="1"/>
                </a:cubicBezTo>
                <a:cubicBezTo>
                  <a:pt x="4" y="0"/>
                  <a:pt x="5" y="0"/>
                  <a:pt x="5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4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10"/>
                  <a:pt x="7" y="10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3"/>
                  <a:pt x="3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3"/>
                  <a:pt x="0" y="12"/>
                  <a:pt x="0" y="12"/>
                </a:cubicBezTo>
                <a:lnTo>
                  <a:pt x="0" y="5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6389688" y="4619625"/>
            <a:ext cx="66675" cy="125413"/>
          </a:xfrm>
          <a:custGeom>
            <a:avLst/>
            <a:gdLst>
              <a:gd name="T0" fmla="*/ 0 w 7"/>
              <a:gd name="T1" fmla="*/ 5 h 13"/>
              <a:gd name="T2" fmla="*/ 1 w 7"/>
              <a:gd name="T3" fmla="*/ 4 h 13"/>
              <a:gd name="T4" fmla="*/ 4 w 7"/>
              <a:gd name="T5" fmla="*/ 1 h 13"/>
              <a:gd name="T6" fmla="*/ 5 w 7"/>
              <a:gd name="T7" fmla="*/ 1 h 13"/>
              <a:gd name="T8" fmla="*/ 7 w 7"/>
              <a:gd name="T9" fmla="*/ 2 h 13"/>
              <a:gd name="T10" fmla="*/ 7 w 7"/>
              <a:gd name="T11" fmla="*/ 4 h 13"/>
              <a:gd name="T12" fmla="*/ 7 w 7"/>
              <a:gd name="T13" fmla="*/ 9 h 13"/>
              <a:gd name="T14" fmla="*/ 7 w 7"/>
              <a:gd name="T15" fmla="*/ 10 h 13"/>
              <a:gd name="T16" fmla="*/ 4 w 7"/>
              <a:gd name="T17" fmla="*/ 12 h 13"/>
              <a:gd name="T18" fmla="*/ 3 w 7"/>
              <a:gd name="T19" fmla="*/ 13 h 13"/>
              <a:gd name="T20" fmla="*/ 1 w 7"/>
              <a:gd name="T21" fmla="*/ 13 h 13"/>
              <a:gd name="T22" fmla="*/ 0 w 7"/>
              <a:gd name="T23" fmla="*/ 12 h 13"/>
              <a:gd name="T24" fmla="*/ 0 w 7"/>
              <a:gd name="T25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13">
                <a:moveTo>
                  <a:pt x="0" y="5"/>
                </a:moveTo>
                <a:cubicBezTo>
                  <a:pt x="0" y="5"/>
                  <a:pt x="0" y="4"/>
                  <a:pt x="1" y="4"/>
                </a:cubicBezTo>
                <a:cubicBezTo>
                  <a:pt x="4" y="1"/>
                  <a:pt x="4" y="1"/>
                  <a:pt x="4" y="1"/>
                </a:cubicBezTo>
                <a:cubicBezTo>
                  <a:pt x="4" y="0"/>
                  <a:pt x="5" y="0"/>
                  <a:pt x="5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4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10"/>
                  <a:pt x="7" y="10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3"/>
                  <a:pt x="3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3"/>
                  <a:pt x="0" y="12"/>
                  <a:pt x="0" y="12"/>
                </a:cubicBezTo>
                <a:lnTo>
                  <a:pt x="0" y="5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>
            <a:off x="5938838" y="5386388"/>
            <a:ext cx="57150" cy="28575"/>
          </a:xfrm>
          <a:custGeom>
            <a:avLst/>
            <a:gdLst>
              <a:gd name="T0" fmla="*/ 0 w 6"/>
              <a:gd name="T1" fmla="*/ 0 h 3"/>
              <a:gd name="T2" fmla="*/ 0 w 6"/>
              <a:gd name="T3" fmla="*/ 1 h 3"/>
              <a:gd name="T4" fmla="*/ 1 w 6"/>
              <a:gd name="T5" fmla="*/ 2 h 3"/>
              <a:gd name="T6" fmla="*/ 2 w 6"/>
              <a:gd name="T7" fmla="*/ 3 h 3"/>
              <a:gd name="T8" fmla="*/ 5 w 6"/>
              <a:gd name="T9" fmla="*/ 3 h 3"/>
              <a:gd name="T10" fmla="*/ 6 w 6"/>
              <a:gd name="T11" fmla="*/ 2 h 3"/>
              <a:gd name="T12" fmla="*/ 6 w 6"/>
              <a:gd name="T13" fmla="*/ 1 h 3"/>
              <a:gd name="T14" fmla="*/ 5 w 6"/>
              <a:gd name="T15" fmla="*/ 1 h 3"/>
              <a:gd name="T16" fmla="*/ 4 w 6"/>
              <a:gd name="T17" fmla="*/ 0 h 3"/>
              <a:gd name="T18" fmla="*/ 3 w 6"/>
              <a:gd name="T19" fmla="*/ 0 h 3"/>
              <a:gd name="T20" fmla="*/ 0 w 6"/>
              <a:gd name="T21" fmla="*/ 0 h 3"/>
              <a:gd name="T22" fmla="*/ 0 w 6"/>
              <a:gd name="T2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" h="3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2" y="3"/>
                  <a:pt x="2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6" y="3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5" y="1"/>
                  <a:pt x="5" y="1"/>
                </a:cubicBezTo>
                <a:cubicBezTo>
                  <a:pt x="5" y="1"/>
                  <a:pt x="4" y="0"/>
                  <a:pt x="4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AB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27"/>
          <p:cNvSpPr>
            <a:spLocks/>
          </p:cNvSpPr>
          <p:nvPr/>
        </p:nvSpPr>
        <p:spPr bwMode="auto">
          <a:xfrm>
            <a:off x="5938838" y="5386388"/>
            <a:ext cx="57150" cy="28575"/>
          </a:xfrm>
          <a:custGeom>
            <a:avLst/>
            <a:gdLst>
              <a:gd name="T0" fmla="*/ 0 w 6"/>
              <a:gd name="T1" fmla="*/ 0 h 3"/>
              <a:gd name="T2" fmla="*/ 0 w 6"/>
              <a:gd name="T3" fmla="*/ 1 h 3"/>
              <a:gd name="T4" fmla="*/ 1 w 6"/>
              <a:gd name="T5" fmla="*/ 2 h 3"/>
              <a:gd name="T6" fmla="*/ 2 w 6"/>
              <a:gd name="T7" fmla="*/ 3 h 3"/>
              <a:gd name="T8" fmla="*/ 5 w 6"/>
              <a:gd name="T9" fmla="*/ 3 h 3"/>
              <a:gd name="T10" fmla="*/ 6 w 6"/>
              <a:gd name="T11" fmla="*/ 2 h 3"/>
              <a:gd name="T12" fmla="*/ 6 w 6"/>
              <a:gd name="T13" fmla="*/ 1 h 3"/>
              <a:gd name="T14" fmla="*/ 5 w 6"/>
              <a:gd name="T15" fmla="*/ 1 h 3"/>
              <a:gd name="T16" fmla="*/ 4 w 6"/>
              <a:gd name="T17" fmla="*/ 0 h 3"/>
              <a:gd name="T18" fmla="*/ 3 w 6"/>
              <a:gd name="T19" fmla="*/ 0 h 3"/>
              <a:gd name="T20" fmla="*/ 0 w 6"/>
              <a:gd name="T21" fmla="*/ 0 h 3"/>
              <a:gd name="T22" fmla="*/ 0 w 6"/>
              <a:gd name="T2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" h="3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2" y="3"/>
                  <a:pt x="2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6" y="3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5" y="1"/>
                  <a:pt x="5" y="1"/>
                </a:cubicBezTo>
                <a:cubicBezTo>
                  <a:pt x="5" y="1"/>
                  <a:pt x="4" y="0"/>
                  <a:pt x="4" y="0"/>
                </a:cubicBezTo>
                <a:cubicBezTo>
                  <a:pt x="4" y="0"/>
                  <a:pt x="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D2D2D2"/>
          </a:solidFill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8"/>
          <p:cNvSpPr>
            <a:spLocks/>
          </p:cNvSpPr>
          <p:nvPr/>
        </p:nvSpPr>
        <p:spPr bwMode="auto">
          <a:xfrm>
            <a:off x="6159500" y="5626100"/>
            <a:ext cx="746125" cy="565150"/>
          </a:xfrm>
          <a:custGeom>
            <a:avLst/>
            <a:gdLst>
              <a:gd name="T0" fmla="*/ 0 w 78"/>
              <a:gd name="T1" fmla="*/ 22 h 59"/>
              <a:gd name="T2" fmla="*/ 0 w 78"/>
              <a:gd name="T3" fmla="*/ 31 h 59"/>
              <a:gd name="T4" fmla="*/ 1 w 78"/>
              <a:gd name="T5" fmla="*/ 35 h 59"/>
              <a:gd name="T6" fmla="*/ 4 w 78"/>
              <a:gd name="T7" fmla="*/ 39 h 59"/>
              <a:gd name="T8" fmla="*/ 4 w 78"/>
              <a:gd name="T9" fmla="*/ 47 h 59"/>
              <a:gd name="T10" fmla="*/ 9 w 78"/>
              <a:gd name="T11" fmla="*/ 51 h 59"/>
              <a:gd name="T12" fmla="*/ 11 w 78"/>
              <a:gd name="T13" fmla="*/ 50 h 59"/>
              <a:gd name="T14" fmla="*/ 14 w 78"/>
              <a:gd name="T15" fmla="*/ 49 h 59"/>
              <a:gd name="T16" fmla="*/ 21 w 78"/>
              <a:gd name="T17" fmla="*/ 48 h 59"/>
              <a:gd name="T18" fmla="*/ 24 w 78"/>
              <a:gd name="T19" fmla="*/ 45 h 59"/>
              <a:gd name="T20" fmla="*/ 37 w 78"/>
              <a:gd name="T21" fmla="*/ 45 h 59"/>
              <a:gd name="T22" fmla="*/ 49 w 78"/>
              <a:gd name="T23" fmla="*/ 55 h 59"/>
              <a:gd name="T24" fmla="*/ 51 w 78"/>
              <a:gd name="T25" fmla="*/ 57 h 59"/>
              <a:gd name="T26" fmla="*/ 52 w 78"/>
              <a:gd name="T27" fmla="*/ 59 h 59"/>
              <a:gd name="T28" fmla="*/ 69 w 78"/>
              <a:gd name="T29" fmla="*/ 59 h 59"/>
              <a:gd name="T30" fmla="*/ 74 w 78"/>
              <a:gd name="T31" fmla="*/ 53 h 59"/>
              <a:gd name="T32" fmla="*/ 75 w 78"/>
              <a:gd name="T33" fmla="*/ 46 h 59"/>
              <a:gd name="T34" fmla="*/ 78 w 78"/>
              <a:gd name="T35" fmla="*/ 41 h 59"/>
              <a:gd name="T36" fmla="*/ 78 w 78"/>
              <a:gd name="T37" fmla="*/ 28 h 59"/>
              <a:gd name="T38" fmla="*/ 72 w 78"/>
              <a:gd name="T39" fmla="*/ 22 h 59"/>
              <a:gd name="T40" fmla="*/ 65 w 78"/>
              <a:gd name="T41" fmla="*/ 16 h 59"/>
              <a:gd name="T42" fmla="*/ 63 w 78"/>
              <a:gd name="T43" fmla="*/ 15 h 59"/>
              <a:gd name="T44" fmla="*/ 62 w 78"/>
              <a:gd name="T45" fmla="*/ 8 h 59"/>
              <a:gd name="T46" fmla="*/ 56 w 78"/>
              <a:gd name="T47" fmla="*/ 2 h 59"/>
              <a:gd name="T48" fmla="*/ 54 w 78"/>
              <a:gd name="T49" fmla="*/ 3 h 59"/>
              <a:gd name="T50" fmla="*/ 53 w 78"/>
              <a:gd name="T51" fmla="*/ 9 h 59"/>
              <a:gd name="T52" fmla="*/ 49 w 78"/>
              <a:gd name="T53" fmla="*/ 11 h 59"/>
              <a:gd name="T54" fmla="*/ 47 w 78"/>
              <a:gd name="T55" fmla="*/ 9 h 59"/>
              <a:gd name="T56" fmla="*/ 43 w 78"/>
              <a:gd name="T57" fmla="*/ 9 h 59"/>
              <a:gd name="T58" fmla="*/ 43 w 78"/>
              <a:gd name="T59" fmla="*/ 6 h 59"/>
              <a:gd name="T60" fmla="*/ 46 w 78"/>
              <a:gd name="T61" fmla="*/ 2 h 59"/>
              <a:gd name="T62" fmla="*/ 46 w 78"/>
              <a:gd name="T63" fmla="*/ 0 h 59"/>
              <a:gd name="T64" fmla="*/ 35 w 78"/>
              <a:gd name="T65" fmla="*/ 1 h 59"/>
              <a:gd name="T66" fmla="*/ 33 w 78"/>
              <a:gd name="T67" fmla="*/ 3 h 59"/>
              <a:gd name="T68" fmla="*/ 33 w 78"/>
              <a:gd name="T69" fmla="*/ 7 h 59"/>
              <a:gd name="T70" fmla="*/ 28 w 78"/>
              <a:gd name="T71" fmla="*/ 7 h 59"/>
              <a:gd name="T72" fmla="*/ 26 w 78"/>
              <a:gd name="T73" fmla="*/ 5 h 59"/>
              <a:gd name="T74" fmla="*/ 23 w 78"/>
              <a:gd name="T75" fmla="*/ 6 h 59"/>
              <a:gd name="T76" fmla="*/ 18 w 78"/>
              <a:gd name="T77" fmla="*/ 11 h 59"/>
              <a:gd name="T78" fmla="*/ 17 w 78"/>
              <a:gd name="T79" fmla="*/ 15 h 59"/>
              <a:gd name="T80" fmla="*/ 15 w 78"/>
              <a:gd name="T81" fmla="*/ 17 h 59"/>
              <a:gd name="T82" fmla="*/ 9 w 78"/>
              <a:gd name="T83" fmla="*/ 18 h 59"/>
              <a:gd name="T84" fmla="*/ 4 w 78"/>
              <a:gd name="T85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8" h="59">
                <a:moveTo>
                  <a:pt x="1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4"/>
                  <a:pt x="0" y="34"/>
                  <a:pt x="1" y="35"/>
                </a:cubicBezTo>
                <a:cubicBezTo>
                  <a:pt x="3" y="37"/>
                  <a:pt x="3" y="37"/>
                  <a:pt x="3" y="37"/>
                </a:cubicBezTo>
                <a:cubicBezTo>
                  <a:pt x="4" y="38"/>
                  <a:pt x="4" y="38"/>
                  <a:pt x="4" y="3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7"/>
                  <a:pt x="4" y="47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1"/>
                  <a:pt x="8" y="51"/>
                  <a:pt x="9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10" y="51"/>
                  <a:pt x="11" y="51"/>
                  <a:pt x="11" y="50"/>
                </a:cubicBezTo>
                <a:cubicBezTo>
                  <a:pt x="12" y="49"/>
                  <a:pt x="12" y="49"/>
                  <a:pt x="12" y="49"/>
                </a:cubicBezTo>
                <a:cubicBezTo>
                  <a:pt x="13" y="49"/>
                  <a:pt x="13" y="49"/>
                  <a:pt x="14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20" y="49"/>
                  <a:pt x="20" y="48"/>
                  <a:pt x="21" y="48"/>
                </a:cubicBezTo>
                <a:cubicBezTo>
                  <a:pt x="23" y="45"/>
                  <a:pt x="23" y="45"/>
                  <a:pt x="23" y="45"/>
                </a:cubicBezTo>
                <a:cubicBezTo>
                  <a:pt x="23" y="45"/>
                  <a:pt x="24" y="45"/>
                  <a:pt x="24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6" y="45"/>
                  <a:pt x="37" y="45"/>
                  <a:pt x="37" y="45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54"/>
                  <a:pt x="49" y="54"/>
                  <a:pt x="49" y="55"/>
                </a:cubicBezTo>
                <a:cubicBezTo>
                  <a:pt x="51" y="56"/>
                  <a:pt x="51" y="56"/>
                  <a:pt x="51" y="56"/>
                </a:cubicBezTo>
                <a:cubicBezTo>
                  <a:pt x="51" y="56"/>
                  <a:pt x="51" y="57"/>
                  <a:pt x="51" y="57"/>
                </a:cubicBezTo>
                <a:cubicBezTo>
                  <a:pt x="51" y="58"/>
                  <a:pt x="51" y="58"/>
                  <a:pt x="51" y="58"/>
                </a:cubicBezTo>
                <a:cubicBezTo>
                  <a:pt x="51" y="59"/>
                  <a:pt x="51" y="59"/>
                  <a:pt x="52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68" y="59"/>
                  <a:pt x="69" y="59"/>
                  <a:pt x="69" y="59"/>
                </a:cubicBezTo>
                <a:cubicBezTo>
                  <a:pt x="73" y="54"/>
                  <a:pt x="73" y="54"/>
                  <a:pt x="73" y="54"/>
                </a:cubicBezTo>
                <a:cubicBezTo>
                  <a:pt x="74" y="54"/>
                  <a:pt x="74" y="53"/>
                  <a:pt x="74" y="53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6"/>
                  <a:pt x="75" y="46"/>
                </a:cubicBezTo>
                <a:cubicBezTo>
                  <a:pt x="78" y="42"/>
                  <a:pt x="78" y="42"/>
                  <a:pt x="78" y="42"/>
                </a:cubicBezTo>
                <a:cubicBezTo>
                  <a:pt x="78" y="42"/>
                  <a:pt x="78" y="42"/>
                  <a:pt x="78" y="41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8"/>
                  <a:pt x="78" y="28"/>
                </a:cubicBezTo>
                <a:cubicBezTo>
                  <a:pt x="73" y="23"/>
                  <a:pt x="73" y="23"/>
                  <a:pt x="73" y="23"/>
                </a:cubicBezTo>
                <a:cubicBezTo>
                  <a:pt x="73" y="23"/>
                  <a:pt x="72" y="22"/>
                  <a:pt x="72" y="22"/>
                </a:cubicBezTo>
                <a:cubicBezTo>
                  <a:pt x="67" y="16"/>
                  <a:pt x="67" y="16"/>
                  <a:pt x="67" y="16"/>
                </a:cubicBezTo>
                <a:cubicBezTo>
                  <a:pt x="66" y="16"/>
                  <a:pt x="66" y="16"/>
                  <a:pt x="65" y="16"/>
                </a:cubicBezTo>
                <a:cubicBezTo>
                  <a:pt x="63" y="16"/>
                  <a:pt x="63" y="16"/>
                  <a:pt x="63" y="16"/>
                </a:cubicBezTo>
                <a:cubicBezTo>
                  <a:pt x="63" y="16"/>
                  <a:pt x="63" y="16"/>
                  <a:pt x="63" y="15"/>
                </a:cubicBezTo>
                <a:cubicBezTo>
                  <a:pt x="63" y="9"/>
                  <a:pt x="63" y="9"/>
                  <a:pt x="63" y="9"/>
                </a:cubicBezTo>
                <a:cubicBezTo>
                  <a:pt x="63" y="9"/>
                  <a:pt x="62" y="8"/>
                  <a:pt x="62" y="8"/>
                </a:cubicBezTo>
                <a:cubicBezTo>
                  <a:pt x="57" y="3"/>
                  <a:pt x="57" y="3"/>
                  <a:pt x="57" y="3"/>
                </a:cubicBezTo>
                <a:cubicBezTo>
                  <a:pt x="57" y="2"/>
                  <a:pt x="56" y="2"/>
                  <a:pt x="56" y="2"/>
                </a:cubicBezTo>
                <a:cubicBezTo>
                  <a:pt x="55" y="2"/>
                  <a:pt x="55" y="2"/>
                  <a:pt x="55" y="2"/>
                </a:cubicBezTo>
                <a:cubicBezTo>
                  <a:pt x="54" y="2"/>
                  <a:pt x="54" y="2"/>
                  <a:pt x="54" y="3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8"/>
                  <a:pt x="54" y="8"/>
                  <a:pt x="53" y="9"/>
                </a:cubicBezTo>
                <a:cubicBezTo>
                  <a:pt x="51" y="11"/>
                  <a:pt x="51" y="11"/>
                  <a:pt x="51" y="11"/>
                </a:cubicBezTo>
                <a:cubicBezTo>
                  <a:pt x="50" y="12"/>
                  <a:pt x="50" y="12"/>
                  <a:pt x="49" y="11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7" y="9"/>
                  <a:pt x="47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7"/>
                  <a:pt x="43" y="7"/>
                  <a:pt x="43" y="7"/>
                </a:cubicBezTo>
                <a:cubicBezTo>
                  <a:pt x="43" y="7"/>
                  <a:pt x="43" y="6"/>
                  <a:pt x="43" y="6"/>
                </a:cubicBezTo>
                <a:cubicBezTo>
                  <a:pt x="46" y="4"/>
                  <a:pt x="46" y="4"/>
                  <a:pt x="46" y="4"/>
                </a:cubicBezTo>
                <a:cubicBezTo>
                  <a:pt x="46" y="3"/>
                  <a:pt x="46" y="3"/>
                  <a:pt x="46" y="2"/>
                </a:cubicBezTo>
                <a:cubicBezTo>
                  <a:pt x="46" y="1"/>
                  <a:pt x="46" y="1"/>
                  <a:pt x="46" y="1"/>
                </a:cubicBezTo>
                <a:cubicBezTo>
                  <a:pt x="46" y="1"/>
                  <a:pt x="46" y="0"/>
                  <a:pt x="4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5" y="1"/>
                  <a:pt x="35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3" y="3"/>
                  <a:pt x="33" y="3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29" y="7"/>
                  <a:pt x="28" y="7"/>
                  <a:pt x="28" y="7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5"/>
                  <a:pt x="26" y="5"/>
                  <a:pt x="26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5"/>
                  <a:pt x="23" y="5"/>
                  <a:pt x="23" y="6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1"/>
                  <a:pt x="18" y="11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5"/>
                  <a:pt x="17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7"/>
                  <a:pt x="15" y="17"/>
                  <a:pt x="15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9" y="17"/>
                  <a:pt x="9" y="18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4" y="22"/>
                  <a:pt x="4" y="22"/>
                </a:cubicBezTo>
                <a:lnTo>
                  <a:pt x="1" y="22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>
            <a:spLocks/>
          </p:cNvSpPr>
          <p:nvPr/>
        </p:nvSpPr>
        <p:spPr bwMode="auto">
          <a:xfrm>
            <a:off x="6159500" y="5626100"/>
            <a:ext cx="746125" cy="565150"/>
          </a:xfrm>
          <a:custGeom>
            <a:avLst/>
            <a:gdLst>
              <a:gd name="T0" fmla="*/ 0 w 78"/>
              <a:gd name="T1" fmla="*/ 22 h 59"/>
              <a:gd name="T2" fmla="*/ 0 w 78"/>
              <a:gd name="T3" fmla="*/ 31 h 59"/>
              <a:gd name="T4" fmla="*/ 1 w 78"/>
              <a:gd name="T5" fmla="*/ 35 h 59"/>
              <a:gd name="T6" fmla="*/ 4 w 78"/>
              <a:gd name="T7" fmla="*/ 39 h 59"/>
              <a:gd name="T8" fmla="*/ 4 w 78"/>
              <a:gd name="T9" fmla="*/ 47 h 59"/>
              <a:gd name="T10" fmla="*/ 9 w 78"/>
              <a:gd name="T11" fmla="*/ 51 h 59"/>
              <a:gd name="T12" fmla="*/ 11 w 78"/>
              <a:gd name="T13" fmla="*/ 50 h 59"/>
              <a:gd name="T14" fmla="*/ 14 w 78"/>
              <a:gd name="T15" fmla="*/ 49 h 59"/>
              <a:gd name="T16" fmla="*/ 21 w 78"/>
              <a:gd name="T17" fmla="*/ 48 h 59"/>
              <a:gd name="T18" fmla="*/ 24 w 78"/>
              <a:gd name="T19" fmla="*/ 45 h 59"/>
              <a:gd name="T20" fmla="*/ 37 w 78"/>
              <a:gd name="T21" fmla="*/ 45 h 59"/>
              <a:gd name="T22" fmla="*/ 49 w 78"/>
              <a:gd name="T23" fmla="*/ 55 h 59"/>
              <a:gd name="T24" fmla="*/ 51 w 78"/>
              <a:gd name="T25" fmla="*/ 57 h 59"/>
              <a:gd name="T26" fmla="*/ 52 w 78"/>
              <a:gd name="T27" fmla="*/ 59 h 59"/>
              <a:gd name="T28" fmla="*/ 69 w 78"/>
              <a:gd name="T29" fmla="*/ 59 h 59"/>
              <a:gd name="T30" fmla="*/ 74 w 78"/>
              <a:gd name="T31" fmla="*/ 53 h 59"/>
              <a:gd name="T32" fmla="*/ 75 w 78"/>
              <a:gd name="T33" fmla="*/ 46 h 59"/>
              <a:gd name="T34" fmla="*/ 78 w 78"/>
              <a:gd name="T35" fmla="*/ 41 h 59"/>
              <a:gd name="T36" fmla="*/ 78 w 78"/>
              <a:gd name="T37" fmla="*/ 28 h 59"/>
              <a:gd name="T38" fmla="*/ 72 w 78"/>
              <a:gd name="T39" fmla="*/ 22 h 59"/>
              <a:gd name="T40" fmla="*/ 65 w 78"/>
              <a:gd name="T41" fmla="*/ 16 h 59"/>
              <a:gd name="T42" fmla="*/ 63 w 78"/>
              <a:gd name="T43" fmla="*/ 15 h 59"/>
              <a:gd name="T44" fmla="*/ 62 w 78"/>
              <a:gd name="T45" fmla="*/ 8 h 59"/>
              <a:gd name="T46" fmla="*/ 56 w 78"/>
              <a:gd name="T47" fmla="*/ 2 h 59"/>
              <a:gd name="T48" fmla="*/ 54 w 78"/>
              <a:gd name="T49" fmla="*/ 3 h 59"/>
              <a:gd name="T50" fmla="*/ 53 w 78"/>
              <a:gd name="T51" fmla="*/ 9 h 59"/>
              <a:gd name="T52" fmla="*/ 49 w 78"/>
              <a:gd name="T53" fmla="*/ 11 h 59"/>
              <a:gd name="T54" fmla="*/ 47 w 78"/>
              <a:gd name="T55" fmla="*/ 9 h 59"/>
              <a:gd name="T56" fmla="*/ 43 w 78"/>
              <a:gd name="T57" fmla="*/ 9 h 59"/>
              <a:gd name="T58" fmla="*/ 43 w 78"/>
              <a:gd name="T59" fmla="*/ 6 h 59"/>
              <a:gd name="T60" fmla="*/ 46 w 78"/>
              <a:gd name="T61" fmla="*/ 2 h 59"/>
              <a:gd name="T62" fmla="*/ 46 w 78"/>
              <a:gd name="T63" fmla="*/ 0 h 59"/>
              <a:gd name="T64" fmla="*/ 35 w 78"/>
              <a:gd name="T65" fmla="*/ 1 h 59"/>
              <a:gd name="T66" fmla="*/ 33 w 78"/>
              <a:gd name="T67" fmla="*/ 3 h 59"/>
              <a:gd name="T68" fmla="*/ 33 w 78"/>
              <a:gd name="T69" fmla="*/ 7 h 59"/>
              <a:gd name="T70" fmla="*/ 28 w 78"/>
              <a:gd name="T71" fmla="*/ 7 h 59"/>
              <a:gd name="T72" fmla="*/ 26 w 78"/>
              <a:gd name="T73" fmla="*/ 5 h 59"/>
              <a:gd name="T74" fmla="*/ 23 w 78"/>
              <a:gd name="T75" fmla="*/ 6 h 59"/>
              <a:gd name="T76" fmla="*/ 18 w 78"/>
              <a:gd name="T77" fmla="*/ 11 h 59"/>
              <a:gd name="T78" fmla="*/ 17 w 78"/>
              <a:gd name="T79" fmla="*/ 15 h 59"/>
              <a:gd name="T80" fmla="*/ 15 w 78"/>
              <a:gd name="T81" fmla="*/ 17 h 59"/>
              <a:gd name="T82" fmla="*/ 9 w 78"/>
              <a:gd name="T83" fmla="*/ 18 h 59"/>
              <a:gd name="T84" fmla="*/ 4 w 78"/>
              <a:gd name="T85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8" h="59">
                <a:moveTo>
                  <a:pt x="1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4"/>
                  <a:pt x="0" y="34"/>
                  <a:pt x="1" y="35"/>
                </a:cubicBezTo>
                <a:cubicBezTo>
                  <a:pt x="3" y="37"/>
                  <a:pt x="3" y="37"/>
                  <a:pt x="3" y="37"/>
                </a:cubicBezTo>
                <a:cubicBezTo>
                  <a:pt x="4" y="38"/>
                  <a:pt x="4" y="38"/>
                  <a:pt x="4" y="3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7"/>
                  <a:pt x="4" y="47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1"/>
                  <a:pt x="8" y="51"/>
                  <a:pt x="9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10" y="51"/>
                  <a:pt x="11" y="51"/>
                  <a:pt x="11" y="50"/>
                </a:cubicBezTo>
                <a:cubicBezTo>
                  <a:pt x="12" y="49"/>
                  <a:pt x="12" y="49"/>
                  <a:pt x="12" y="49"/>
                </a:cubicBezTo>
                <a:cubicBezTo>
                  <a:pt x="13" y="49"/>
                  <a:pt x="13" y="49"/>
                  <a:pt x="14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20" y="49"/>
                  <a:pt x="20" y="48"/>
                  <a:pt x="21" y="48"/>
                </a:cubicBezTo>
                <a:cubicBezTo>
                  <a:pt x="23" y="45"/>
                  <a:pt x="23" y="45"/>
                  <a:pt x="23" y="45"/>
                </a:cubicBezTo>
                <a:cubicBezTo>
                  <a:pt x="23" y="45"/>
                  <a:pt x="24" y="45"/>
                  <a:pt x="24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6" y="45"/>
                  <a:pt x="37" y="45"/>
                  <a:pt x="37" y="45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54"/>
                  <a:pt x="49" y="54"/>
                  <a:pt x="49" y="55"/>
                </a:cubicBezTo>
                <a:cubicBezTo>
                  <a:pt x="51" y="56"/>
                  <a:pt x="51" y="56"/>
                  <a:pt x="51" y="56"/>
                </a:cubicBezTo>
                <a:cubicBezTo>
                  <a:pt x="51" y="56"/>
                  <a:pt x="51" y="57"/>
                  <a:pt x="51" y="57"/>
                </a:cubicBezTo>
                <a:cubicBezTo>
                  <a:pt x="51" y="58"/>
                  <a:pt x="51" y="58"/>
                  <a:pt x="51" y="58"/>
                </a:cubicBezTo>
                <a:cubicBezTo>
                  <a:pt x="51" y="59"/>
                  <a:pt x="51" y="59"/>
                  <a:pt x="52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68" y="59"/>
                  <a:pt x="69" y="59"/>
                  <a:pt x="69" y="59"/>
                </a:cubicBezTo>
                <a:cubicBezTo>
                  <a:pt x="73" y="54"/>
                  <a:pt x="73" y="54"/>
                  <a:pt x="73" y="54"/>
                </a:cubicBezTo>
                <a:cubicBezTo>
                  <a:pt x="74" y="54"/>
                  <a:pt x="74" y="53"/>
                  <a:pt x="74" y="53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6"/>
                  <a:pt x="75" y="46"/>
                </a:cubicBezTo>
                <a:cubicBezTo>
                  <a:pt x="78" y="42"/>
                  <a:pt x="78" y="42"/>
                  <a:pt x="78" y="42"/>
                </a:cubicBezTo>
                <a:cubicBezTo>
                  <a:pt x="78" y="42"/>
                  <a:pt x="78" y="42"/>
                  <a:pt x="78" y="41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8"/>
                  <a:pt x="78" y="28"/>
                </a:cubicBezTo>
                <a:cubicBezTo>
                  <a:pt x="73" y="23"/>
                  <a:pt x="73" y="23"/>
                  <a:pt x="73" y="23"/>
                </a:cubicBezTo>
                <a:cubicBezTo>
                  <a:pt x="73" y="23"/>
                  <a:pt x="72" y="22"/>
                  <a:pt x="72" y="22"/>
                </a:cubicBezTo>
                <a:cubicBezTo>
                  <a:pt x="67" y="16"/>
                  <a:pt x="67" y="16"/>
                  <a:pt x="67" y="16"/>
                </a:cubicBezTo>
                <a:cubicBezTo>
                  <a:pt x="66" y="16"/>
                  <a:pt x="66" y="16"/>
                  <a:pt x="65" y="16"/>
                </a:cubicBezTo>
                <a:cubicBezTo>
                  <a:pt x="63" y="16"/>
                  <a:pt x="63" y="16"/>
                  <a:pt x="63" y="16"/>
                </a:cubicBezTo>
                <a:cubicBezTo>
                  <a:pt x="63" y="16"/>
                  <a:pt x="63" y="16"/>
                  <a:pt x="63" y="15"/>
                </a:cubicBezTo>
                <a:cubicBezTo>
                  <a:pt x="63" y="9"/>
                  <a:pt x="63" y="9"/>
                  <a:pt x="63" y="9"/>
                </a:cubicBezTo>
                <a:cubicBezTo>
                  <a:pt x="63" y="9"/>
                  <a:pt x="62" y="8"/>
                  <a:pt x="62" y="8"/>
                </a:cubicBezTo>
                <a:cubicBezTo>
                  <a:pt x="57" y="3"/>
                  <a:pt x="57" y="3"/>
                  <a:pt x="57" y="3"/>
                </a:cubicBezTo>
                <a:cubicBezTo>
                  <a:pt x="57" y="2"/>
                  <a:pt x="56" y="2"/>
                  <a:pt x="56" y="2"/>
                </a:cubicBezTo>
                <a:cubicBezTo>
                  <a:pt x="55" y="2"/>
                  <a:pt x="55" y="2"/>
                  <a:pt x="55" y="2"/>
                </a:cubicBezTo>
                <a:cubicBezTo>
                  <a:pt x="54" y="2"/>
                  <a:pt x="54" y="2"/>
                  <a:pt x="54" y="3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8"/>
                  <a:pt x="54" y="8"/>
                  <a:pt x="53" y="9"/>
                </a:cubicBezTo>
                <a:cubicBezTo>
                  <a:pt x="51" y="11"/>
                  <a:pt x="51" y="11"/>
                  <a:pt x="51" y="11"/>
                </a:cubicBezTo>
                <a:cubicBezTo>
                  <a:pt x="50" y="12"/>
                  <a:pt x="50" y="12"/>
                  <a:pt x="49" y="11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7" y="9"/>
                  <a:pt x="47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7"/>
                  <a:pt x="43" y="7"/>
                  <a:pt x="43" y="7"/>
                </a:cubicBezTo>
                <a:cubicBezTo>
                  <a:pt x="43" y="7"/>
                  <a:pt x="43" y="6"/>
                  <a:pt x="43" y="6"/>
                </a:cubicBezTo>
                <a:cubicBezTo>
                  <a:pt x="46" y="4"/>
                  <a:pt x="46" y="4"/>
                  <a:pt x="46" y="4"/>
                </a:cubicBezTo>
                <a:cubicBezTo>
                  <a:pt x="46" y="3"/>
                  <a:pt x="46" y="3"/>
                  <a:pt x="46" y="2"/>
                </a:cubicBezTo>
                <a:cubicBezTo>
                  <a:pt x="46" y="1"/>
                  <a:pt x="46" y="1"/>
                  <a:pt x="46" y="1"/>
                </a:cubicBezTo>
                <a:cubicBezTo>
                  <a:pt x="46" y="1"/>
                  <a:pt x="46" y="0"/>
                  <a:pt x="4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5" y="1"/>
                  <a:pt x="35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3" y="3"/>
                  <a:pt x="33" y="3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29" y="7"/>
                  <a:pt x="28" y="7"/>
                  <a:pt x="28" y="7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5"/>
                  <a:pt x="26" y="5"/>
                  <a:pt x="26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5"/>
                  <a:pt x="23" y="5"/>
                  <a:pt x="23" y="6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1"/>
                  <a:pt x="18" y="11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5"/>
                  <a:pt x="17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7"/>
                  <a:pt x="15" y="17"/>
                  <a:pt x="15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9" y="17"/>
                  <a:pt x="9" y="18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4" y="22"/>
                  <a:pt x="4" y="22"/>
                </a:cubicBezTo>
                <a:lnTo>
                  <a:pt x="1" y="22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4281488" y="4332288"/>
            <a:ext cx="287338" cy="355600"/>
          </a:xfrm>
          <a:custGeom>
            <a:avLst/>
            <a:gdLst>
              <a:gd name="T0" fmla="*/ 1 w 30"/>
              <a:gd name="T1" fmla="*/ 13 h 37"/>
              <a:gd name="T2" fmla="*/ 2 w 30"/>
              <a:gd name="T3" fmla="*/ 13 h 37"/>
              <a:gd name="T4" fmla="*/ 12 w 30"/>
              <a:gd name="T5" fmla="*/ 24 h 37"/>
              <a:gd name="T6" fmla="*/ 13 w 30"/>
              <a:gd name="T7" fmla="*/ 25 h 37"/>
              <a:gd name="T8" fmla="*/ 13 w 30"/>
              <a:gd name="T9" fmla="*/ 28 h 37"/>
              <a:gd name="T10" fmla="*/ 13 w 30"/>
              <a:gd name="T11" fmla="*/ 29 h 37"/>
              <a:gd name="T12" fmla="*/ 21 w 30"/>
              <a:gd name="T13" fmla="*/ 36 h 37"/>
              <a:gd name="T14" fmla="*/ 22 w 30"/>
              <a:gd name="T15" fmla="*/ 36 h 37"/>
              <a:gd name="T16" fmla="*/ 22 w 30"/>
              <a:gd name="T17" fmla="*/ 36 h 37"/>
              <a:gd name="T18" fmla="*/ 22 w 30"/>
              <a:gd name="T19" fmla="*/ 35 h 37"/>
              <a:gd name="T20" fmla="*/ 22 w 30"/>
              <a:gd name="T21" fmla="*/ 33 h 37"/>
              <a:gd name="T22" fmla="*/ 22 w 30"/>
              <a:gd name="T23" fmla="*/ 32 h 37"/>
              <a:gd name="T24" fmla="*/ 21 w 30"/>
              <a:gd name="T25" fmla="*/ 31 h 37"/>
              <a:gd name="T26" fmla="*/ 20 w 30"/>
              <a:gd name="T27" fmla="*/ 29 h 37"/>
              <a:gd name="T28" fmla="*/ 20 w 30"/>
              <a:gd name="T29" fmla="*/ 28 h 37"/>
              <a:gd name="T30" fmla="*/ 21 w 30"/>
              <a:gd name="T31" fmla="*/ 27 h 37"/>
              <a:gd name="T32" fmla="*/ 22 w 30"/>
              <a:gd name="T33" fmla="*/ 27 h 37"/>
              <a:gd name="T34" fmla="*/ 23 w 30"/>
              <a:gd name="T35" fmla="*/ 26 h 37"/>
              <a:gd name="T36" fmla="*/ 24 w 30"/>
              <a:gd name="T37" fmla="*/ 26 h 37"/>
              <a:gd name="T38" fmla="*/ 27 w 30"/>
              <a:gd name="T39" fmla="*/ 26 h 37"/>
              <a:gd name="T40" fmla="*/ 28 w 30"/>
              <a:gd name="T41" fmla="*/ 25 h 37"/>
              <a:gd name="T42" fmla="*/ 29 w 30"/>
              <a:gd name="T43" fmla="*/ 24 h 37"/>
              <a:gd name="T44" fmla="*/ 30 w 30"/>
              <a:gd name="T45" fmla="*/ 23 h 37"/>
              <a:gd name="T46" fmla="*/ 30 w 30"/>
              <a:gd name="T47" fmla="*/ 23 h 37"/>
              <a:gd name="T48" fmla="*/ 30 w 30"/>
              <a:gd name="T49" fmla="*/ 21 h 37"/>
              <a:gd name="T50" fmla="*/ 30 w 30"/>
              <a:gd name="T51" fmla="*/ 18 h 37"/>
              <a:gd name="T52" fmla="*/ 29 w 30"/>
              <a:gd name="T53" fmla="*/ 17 h 37"/>
              <a:gd name="T54" fmla="*/ 23 w 30"/>
              <a:gd name="T55" fmla="*/ 10 h 37"/>
              <a:gd name="T56" fmla="*/ 22 w 30"/>
              <a:gd name="T57" fmla="*/ 9 h 37"/>
              <a:gd name="T58" fmla="*/ 22 w 30"/>
              <a:gd name="T59" fmla="*/ 4 h 37"/>
              <a:gd name="T60" fmla="*/ 22 w 30"/>
              <a:gd name="T61" fmla="*/ 3 h 37"/>
              <a:gd name="T62" fmla="*/ 22 w 30"/>
              <a:gd name="T63" fmla="*/ 1 h 37"/>
              <a:gd name="T64" fmla="*/ 21 w 30"/>
              <a:gd name="T65" fmla="*/ 0 h 37"/>
              <a:gd name="T66" fmla="*/ 14 w 30"/>
              <a:gd name="T67" fmla="*/ 0 h 37"/>
              <a:gd name="T68" fmla="*/ 12 w 30"/>
              <a:gd name="T69" fmla="*/ 0 h 37"/>
              <a:gd name="T70" fmla="*/ 8 w 30"/>
              <a:gd name="T71" fmla="*/ 0 h 37"/>
              <a:gd name="T72" fmla="*/ 7 w 30"/>
              <a:gd name="T73" fmla="*/ 1 h 37"/>
              <a:gd name="T74" fmla="*/ 1 w 30"/>
              <a:gd name="T75" fmla="*/ 6 h 37"/>
              <a:gd name="T76" fmla="*/ 0 w 30"/>
              <a:gd name="T77" fmla="*/ 8 h 37"/>
              <a:gd name="T78" fmla="*/ 0 w 30"/>
              <a:gd name="T79" fmla="*/ 12 h 37"/>
              <a:gd name="T80" fmla="*/ 1 w 30"/>
              <a:gd name="T81" fmla="*/ 13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0" h="37">
                <a:moveTo>
                  <a:pt x="1" y="13"/>
                </a:moveTo>
                <a:cubicBezTo>
                  <a:pt x="1" y="13"/>
                  <a:pt x="1" y="13"/>
                  <a:pt x="2" y="13"/>
                </a:cubicBezTo>
                <a:cubicBezTo>
                  <a:pt x="12" y="24"/>
                  <a:pt x="12" y="24"/>
                  <a:pt x="12" y="24"/>
                </a:cubicBezTo>
                <a:cubicBezTo>
                  <a:pt x="13" y="24"/>
                  <a:pt x="13" y="25"/>
                  <a:pt x="13" y="25"/>
                </a:cubicBezTo>
                <a:cubicBezTo>
                  <a:pt x="13" y="28"/>
                  <a:pt x="13" y="28"/>
                  <a:pt x="13" y="28"/>
                </a:cubicBezTo>
                <a:cubicBezTo>
                  <a:pt x="13" y="28"/>
                  <a:pt x="13" y="29"/>
                  <a:pt x="13" y="29"/>
                </a:cubicBezTo>
                <a:cubicBezTo>
                  <a:pt x="21" y="36"/>
                  <a:pt x="21" y="36"/>
                  <a:pt x="21" y="36"/>
                </a:cubicBezTo>
                <a:cubicBezTo>
                  <a:pt x="21" y="37"/>
                  <a:pt x="21" y="37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5"/>
                  <a:pt x="22" y="35"/>
                </a:cubicBezTo>
                <a:cubicBezTo>
                  <a:pt x="22" y="33"/>
                  <a:pt x="22" y="33"/>
                  <a:pt x="22" y="33"/>
                </a:cubicBezTo>
                <a:cubicBezTo>
                  <a:pt x="22" y="33"/>
                  <a:pt x="22" y="32"/>
                  <a:pt x="22" y="32"/>
                </a:cubicBezTo>
                <a:cubicBezTo>
                  <a:pt x="21" y="31"/>
                  <a:pt x="21" y="31"/>
                  <a:pt x="21" y="31"/>
                </a:cubicBezTo>
                <a:cubicBezTo>
                  <a:pt x="20" y="30"/>
                  <a:pt x="20" y="30"/>
                  <a:pt x="20" y="29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7"/>
                  <a:pt x="21" y="27"/>
                  <a:pt x="21" y="27"/>
                </a:cubicBezTo>
                <a:cubicBezTo>
                  <a:pt x="22" y="27"/>
                  <a:pt x="22" y="27"/>
                  <a:pt x="22" y="27"/>
                </a:cubicBezTo>
                <a:cubicBezTo>
                  <a:pt x="22" y="27"/>
                  <a:pt x="23" y="27"/>
                  <a:pt x="23" y="26"/>
                </a:cubicBezTo>
                <a:cubicBezTo>
                  <a:pt x="23" y="26"/>
                  <a:pt x="24" y="26"/>
                  <a:pt x="24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27" y="26"/>
                  <a:pt x="28" y="26"/>
                  <a:pt x="28" y="25"/>
                </a:cubicBezTo>
                <a:cubicBezTo>
                  <a:pt x="29" y="24"/>
                  <a:pt x="29" y="24"/>
                  <a:pt x="29" y="24"/>
                </a:cubicBezTo>
                <a:cubicBezTo>
                  <a:pt x="30" y="24"/>
                  <a:pt x="30" y="23"/>
                  <a:pt x="30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0" y="21"/>
                  <a:pt x="30" y="21"/>
                  <a:pt x="30" y="21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7"/>
                  <a:pt x="30" y="17"/>
                  <a:pt x="29" y="17"/>
                </a:cubicBezTo>
                <a:cubicBezTo>
                  <a:pt x="23" y="10"/>
                  <a:pt x="23" y="10"/>
                  <a:pt x="23" y="10"/>
                </a:cubicBezTo>
                <a:cubicBezTo>
                  <a:pt x="22" y="10"/>
                  <a:pt x="22" y="9"/>
                  <a:pt x="22" y="9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0"/>
                  <a:pt x="22" y="0"/>
                  <a:pt x="21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7" y="0"/>
                  <a:pt x="7" y="1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0" y="7"/>
                  <a:pt x="0" y="8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1" y="12"/>
                  <a:pt x="1" y="13"/>
                </a:cubicBezTo>
              </a:path>
            </a:pathLst>
          </a:cu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1"/>
          <p:cNvSpPr>
            <a:spLocks/>
          </p:cNvSpPr>
          <p:nvPr/>
        </p:nvSpPr>
        <p:spPr bwMode="auto">
          <a:xfrm>
            <a:off x="4119563" y="3498850"/>
            <a:ext cx="527050" cy="804863"/>
          </a:xfrm>
          <a:custGeom>
            <a:avLst/>
            <a:gdLst>
              <a:gd name="T0" fmla="*/ 29 w 55"/>
              <a:gd name="T1" fmla="*/ 72 h 84"/>
              <a:gd name="T2" fmla="*/ 33 w 55"/>
              <a:gd name="T3" fmla="*/ 67 h 84"/>
              <a:gd name="T4" fmla="*/ 33 w 55"/>
              <a:gd name="T5" fmla="*/ 62 h 84"/>
              <a:gd name="T6" fmla="*/ 37 w 55"/>
              <a:gd name="T7" fmla="*/ 57 h 84"/>
              <a:gd name="T8" fmla="*/ 36 w 55"/>
              <a:gd name="T9" fmla="*/ 52 h 84"/>
              <a:gd name="T10" fmla="*/ 34 w 55"/>
              <a:gd name="T11" fmla="*/ 49 h 84"/>
              <a:gd name="T12" fmla="*/ 34 w 55"/>
              <a:gd name="T13" fmla="*/ 39 h 84"/>
              <a:gd name="T14" fmla="*/ 41 w 55"/>
              <a:gd name="T15" fmla="*/ 32 h 84"/>
              <a:gd name="T16" fmla="*/ 40 w 55"/>
              <a:gd name="T17" fmla="*/ 28 h 84"/>
              <a:gd name="T18" fmla="*/ 35 w 55"/>
              <a:gd name="T19" fmla="*/ 29 h 84"/>
              <a:gd name="T20" fmla="*/ 32 w 55"/>
              <a:gd name="T21" fmla="*/ 32 h 84"/>
              <a:gd name="T22" fmla="*/ 32 w 55"/>
              <a:gd name="T23" fmla="*/ 36 h 84"/>
              <a:gd name="T24" fmla="*/ 25 w 55"/>
              <a:gd name="T25" fmla="*/ 44 h 84"/>
              <a:gd name="T26" fmla="*/ 25 w 55"/>
              <a:gd name="T27" fmla="*/ 50 h 84"/>
              <a:gd name="T28" fmla="*/ 28 w 55"/>
              <a:gd name="T29" fmla="*/ 53 h 84"/>
              <a:gd name="T30" fmla="*/ 27 w 55"/>
              <a:gd name="T31" fmla="*/ 59 h 84"/>
              <a:gd name="T32" fmla="*/ 22 w 55"/>
              <a:gd name="T33" fmla="*/ 65 h 84"/>
              <a:gd name="T34" fmla="*/ 21 w 55"/>
              <a:gd name="T35" fmla="*/ 68 h 84"/>
              <a:gd name="T36" fmla="*/ 18 w 55"/>
              <a:gd name="T37" fmla="*/ 70 h 84"/>
              <a:gd name="T38" fmla="*/ 15 w 55"/>
              <a:gd name="T39" fmla="*/ 70 h 84"/>
              <a:gd name="T40" fmla="*/ 15 w 55"/>
              <a:gd name="T41" fmla="*/ 63 h 84"/>
              <a:gd name="T42" fmla="*/ 15 w 55"/>
              <a:gd name="T43" fmla="*/ 59 h 84"/>
              <a:gd name="T44" fmla="*/ 11 w 55"/>
              <a:gd name="T45" fmla="*/ 56 h 84"/>
              <a:gd name="T46" fmla="*/ 10 w 55"/>
              <a:gd name="T47" fmla="*/ 58 h 84"/>
              <a:gd name="T48" fmla="*/ 7 w 55"/>
              <a:gd name="T49" fmla="*/ 60 h 84"/>
              <a:gd name="T50" fmla="*/ 4 w 55"/>
              <a:gd name="T51" fmla="*/ 60 h 84"/>
              <a:gd name="T52" fmla="*/ 3 w 55"/>
              <a:gd name="T53" fmla="*/ 58 h 84"/>
              <a:gd name="T54" fmla="*/ 0 w 55"/>
              <a:gd name="T55" fmla="*/ 54 h 84"/>
              <a:gd name="T56" fmla="*/ 1 w 55"/>
              <a:gd name="T57" fmla="*/ 43 h 84"/>
              <a:gd name="T58" fmla="*/ 14 w 55"/>
              <a:gd name="T59" fmla="*/ 29 h 84"/>
              <a:gd name="T60" fmla="*/ 15 w 55"/>
              <a:gd name="T61" fmla="*/ 24 h 84"/>
              <a:gd name="T62" fmla="*/ 39 w 55"/>
              <a:gd name="T63" fmla="*/ 0 h 84"/>
              <a:gd name="T64" fmla="*/ 50 w 55"/>
              <a:gd name="T65" fmla="*/ 1 h 84"/>
              <a:gd name="T66" fmla="*/ 52 w 55"/>
              <a:gd name="T67" fmla="*/ 4 h 84"/>
              <a:gd name="T68" fmla="*/ 52 w 55"/>
              <a:gd name="T69" fmla="*/ 28 h 84"/>
              <a:gd name="T70" fmla="*/ 53 w 55"/>
              <a:gd name="T71" fmla="*/ 32 h 84"/>
              <a:gd name="T72" fmla="*/ 55 w 55"/>
              <a:gd name="T73" fmla="*/ 35 h 84"/>
              <a:gd name="T74" fmla="*/ 55 w 55"/>
              <a:gd name="T75" fmla="*/ 59 h 84"/>
              <a:gd name="T76" fmla="*/ 54 w 55"/>
              <a:gd name="T77" fmla="*/ 84 h 84"/>
              <a:gd name="T78" fmla="*/ 41 w 55"/>
              <a:gd name="T79" fmla="*/ 83 h 84"/>
              <a:gd name="T80" fmla="*/ 38 w 55"/>
              <a:gd name="T81" fmla="*/ 81 h 84"/>
              <a:gd name="T82" fmla="*/ 34 w 55"/>
              <a:gd name="T83" fmla="*/ 81 h 84"/>
              <a:gd name="T84" fmla="*/ 28 w 55"/>
              <a:gd name="T85" fmla="*/ 7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5" h="84">
                <a:moveTo>
                  <a:pt x="28" y="73"/>
                </a:moveTo>
                <a:cubicBezTo>
                  <a:pt x="28" y="72"/>
                  <a:pt x="28" y="72"/>
                  <a:pt x="29" y="72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68"/>
                  <a:pt x="33" y="67"/>
                  <a:pt x="33" y="67"/>
                </a:cubicBezTo>
                <a:cubicBezTo>
                  <a:pt x="33" y="63"/>
                  <a:pt x="33" y="63"/>
                  <a:pt x="33" y="63"/>
                </a:cubicBezTo>
                <a:cubicBezTo>
                  <a:pt x="33" y="62"/>
                  <a:pt x="33" y="62"/>
                  <a:pt x="33" y="62"/>
                </a:cubicBezTo>
                <a:cubicBezTo>
                  <a:pt x="36" y="58"/>
                  <a:pt x="36" y="58"/>
                  <a:pt x="36" y="58"/>
                </a:cubicBezTo>
                <a:cubicBezTo>
                  <a:pt x="37" y="58"/>
                  <a:pt x="37" y="57"/>
                  <a:pt x="37" y="57"/>
                </a:cubicBezTo>
                <a:cubicBezTo>
                  <a:pt x="37" y="53"/>
                  <a:pt x="37" y="53"/>
                  <a:pt x="37" y="53"/>
                </a:cubicBezTo>
                <a:cubicBezTo>
                  <a:pt x="37" y="53"/>
                  <a:pt x="37" y="52"/>
                  <a:pt x="36" y="52"/>
                </a:cubicBezTo>
                <a:cubicBezTo>
                  <a:pt x="34" y="50"/>
                  <a:pt x="34" y="50"/>
                  <a:pt x="34" y="50"/>
                </a:cubicBezTo>
                <a:cubicBezTo>
                  <a:pt x="34" y="50"/>
                  <a:pt x="34" y="49"/>
                  <a:pt x="34" y="49"/>
                </a:cubicBezTo>
                <a:cubicBezTo>
                  <a:pt x="34" y="41"/>
                  <a:pt x="34" y="41"/>
                  <a:pt x="34" y="41"/>
                </a:cubicBezTo>
                <a:cubicBezTo>
                  <a:pt x="34" y="40"/>
                  <a:pt x="34" y="40"/>
                  <a:pt x="34" y="39"/>
                </a:cubicBezTo>
                <a:cubicBezTo>
                  <a:pt x="40" y="33"/>
                  <a:pt x="40" y="33"/>
                  <a:pt x="40" y="33"/>
                </a:cubicBezTo>
                <a:cubicBezTo>
                  <a:pt x="41" y="33"/>
                  <a:pt x="41" y="32"/>
                  <a:pt x="41" y="32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8"/>
                  <a:pt x="40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6" y="28"/>
                  <a:pt x="35" y="29"/>
                  <a:pt x="35" y="29"/>
                </a:cubicBezTo>
                <a:cubicBezTo>
                  <a:pt x="33" y="31"/>
                  <a:pt x="33" y="31"/>
                  <a:pt x="33" y="31"/>
                </a:cubicBezTo>
                <a:cubicBezTo>
                  <a:pt x="32" y="31"/>
                  <a:pt x="32" y="32"/>
                  <a:pt x="32" y="32"/>
                </a:cubicBezTo>
                <a:cubicBezTo>
                  <a:pt x="32" y="35"/>
                  <a:pt x="32" y="35"/>
                  <a:pt x="32" y="35"/>
                </a:cubicBezTo>
                <a:cubicBezTo>
                  <a:pt x="32" y="35"/>
                  <a:pt x="32" y="36"/>
                  <a:pt x="32" y="36"/>
                </a:cubicBezTo>
                <a:cubicBezTo>
                  <a:pt x="25" y="43"/>
                  <a:pt x="25" y="43"/>
                  <a:pt x="25" y="43"/>
                </a:cubicBezTo>
                <a:cubicBezTo>
                  <a:pt x="25" y="43"/>
                  <a:pt x="25" y="44"/>
                  <a:pt x="25" y="44"/>
                </a:cubicBezTo>
                <a:cubicBezTo>
                  <a:pt x="25" y="49"/>
                  <a:pt x="25" y="49"/>
                  <a:pt x="25" y="49"/>
                </a:cubicBezTo>
                <a:cubicBezTo>
                  <a:pt x="25" y="49"/>
                  <a:pt x="25" y="50"/>
                  <a:pt x="25" y="50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8" y="53"/>
                  <a:pt x="28" y="53"/>
                </a:cubicBezTo>
                <a:cubicBezTo>
                  <a:pt x="28" y="58"/>
                  <a:pt x="28" y="58"/>
                  <a:pt x="28" y="58"/>
                </a:cubicBezTo>
                <a:cubicBezTo>
                  <a:pt x="28" y="58"/>
                  <a:pt x="27" y="59"/>
                  <a:pt x="27" y="59"/>
                </a:cubicBezTo>
                <a:cubicBezTo>
                  <a:pt x="22" y="64"/>
                  <a:pt x="22" y="64"/>
                  <a:pt x="22" y="64"/>
                </a:cubicBezTo>
                <a:cubicBezTo>
                  <a:pt x="22" y="64"/>
                  <a:pt x="22" y="64"/>
                  <a:pt x="22" y="65"/>
                </a:cubicBezTo>
                <a:cubicBezTo>
                  <a:pt x="22" y="67"/>
                  <a:pt x="22" y="67"/>
                  <a:pt x="22" y="67"/>
                </a:cubicBezTo>
                <a:cubicBezTo>
                  <a:pt x="22" y="67"/>
                  <a:pt x="22" y="68"/>
                  <a:pt x="21" y="68"/>
                </a:cubicBezTo>
                <a:cubicBezTo>
                  <a:pt x="19" y="70"/>
                  <a:pt x="19" y="70"/>
                  <a:pt x="19" y="70"/>
                </a:cubicBezTo>
                <a:cubicBezTo>
                  <a:pt x="19" y="70"/>
                  <a:pt x="19" y="70"/>
                  <a:pt x="18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5" y="70"/>
                  <a:pt x="15" y="70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0"/>
                  <a:pt x="15" y="60"/>
                  <a:pt x="15" y="59"/>
                </a:cubicBezTo>
                <a:cubicBezTo>
                  <a:pt x="11" y="56"/>
                  <a:pt x="11" y="56"/>
                  <a:pt x="11" y="56"/>
                </a:cubicBezTo>
                <a:cubicBezTo>
                  <a:pt x="11" y="56"/>
                  <a:pt x="11" y="56"/>
                  <a:pt x="11" y="56"/>
                </a:cubicBezTo>
                <a:cubicBezTo>
                  <a:pt x="11" y="57"/>
                  <a:pt x="11" y="57"/>
                  <a:pt x="11" y="57"/>
                </a:cubicBezTo>
                <a:cubicBezTo>
                  <a:pt x="11" y="57"/>
                  <a:pt x="10" y="58"/>
                  <a:pt x="10" y="58"/>
                </a:cubicBezTo>
                <a:cubicBezTo>
                  <a:pt x="9" y="60"/>
                  <a:pt x="9" y="60"/>
                  <a:pt x="9" y="60"/>
                </a:cubicBezTo>
                <a:cubicBezTo>
                  <a:pt x="8" y="60"/>
                  <a:pt x="8" y="60"/>
                  <a:pt x="7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4" y="60"/>
                  <a:pt x="4" y="60"/>
                  <a:pt x="4" y="60"/>
                </a:cubicBez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8"/>
                  <a:pt x="3" y="58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5"/>
                  <a:pt x="0" y="55"/>
                  <a:pt x="0" y="5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3"/>
                  <a:pt x="1" y="43"/>
                  <a:pt x="1" y="43"/>
                </a:cubicBezTo>
                <a:cubicBezTo>
                  <a:pt x="14" y="30"/>
                  <a:pt x="14" y="30"/>
                  <a:pt x="14" y="30"/>
                </a:cubicBezTo>
                <a:cubicBezTo>
                  <a:pt x="14" y="30"/>
                  <a:pt x="14" y="29"/>
                  <a:pt x="14" y="29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4"/>
                  <a:pt x="15" y="24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0"/>
                  <a:pt x="39" y="0"/>
                  <a:pt x="39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0"/>
                  <a:pt x="50" y="1"/>
                </a:cubicBezTo>
                <a:cubicBezTo>
                  <a:pt x="52" y="3"/>
                  <a:pt x="52" y="3"/>
                  <a:pt x="52" y="3"/>
                </a:cubicBezTo>
                <a:cubicBezTo>
                  <a:pt x="52" y="3"/>
                  <a:pt x="52" y="4"/>
                  <a:pt x="52" y="4"/>
                </a:cubicBezTo>
                <a:cubicBezTo>
                  <a:pt x="52" y="27"/>
                  <a:pt x="52" y="27"/>
                  <a:pt x="52" y="27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1"/>
                  <a:pt x="53" y="31"/>
                  <a:pt x="53" y="32"/>
                </a:cubicBezTo>
                <a:cubicBezTo>
                  <a:pt x="55" y="33"/>
                  <a:pt x="55" y="33"/>
                  <a:pt x="55" y="33"/>
                </a:cubicBezTo>
                <a:cubicBezTo>
                  <a:pt x="55" y="34"/>
                  <a:pt x="55" y="34"/>
                  <a:pt x="55" y="35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83"/>
                  <a:pt x="55" y="83"/>
                  <a:pt x="55" y="83"/>
                </a:cubicBezTo>
                <a:cubicBezTo>
                  <a:pt x="55" y="83"/>
                  <a:pt x="55" y="84"/>
                  <a:pt x="54" y="84"/>
                </a:cubicBezTo>
                <a:cubicBezTo>
                  <a:pt x="42" y="84"/>
                  <a:pt x="42" y="84"/>
                  <a:pt x="42" y="84"/>
                </a:cubicBezTo>
                <a:cubicBezTo>
                  <a:pt x="42" y="84"/>
                  <a:pt x="41" y="84"/>
                  <a:pt x="41" y="83"/>
                </a:cubicBezTo>
                <a:cubicBezTo>
                  <a:pt x="39" y="82"/>
                  <a:pt x="39" y="82"/>
                  <a:pt x="39" y="82"/>
                </a:cubicBezTo>
                <a:cubicBezTo>
                  <a:pt x="39" y="82"/>
                  <a:pt x="38" y="81"/>
                  <a:pt x="38" y="81"/>
                </a:cubicBezTo>
                <a:cubicBezTo>
                  <a:pt x="35" y="81"/>
                  <a:pt x="35" y="81"/>
                  <a:pt x="35" y="81"/>
                </a:cubicBezTo>
                <a:cubicBezTo>
                  <a:pt x="35" y="81"/>
                  <a:pt x="34" y="81"/>
                  <a:pt x="34" y="81"/>
                </a:cubicBezTo>
                <a:cubicBezTo>
                  <a:pt x="29" y="76"/>
                  <a:pt x="29" y="76"/>
                  <a:pt x="29" y="76"/>
                </a:cubicBezTo>
                <a:cubicBezTo>
                  <a:pt x="28" y="75"/>
                  <a:pt x="28" y="75"/>
                  <a:pt x="28" y="74"/>
                </a:cubicBezTo>
                <a:lnTo>
                  <a:pt x="28" y="73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32"/>
          <p:cNvSpPr>
            <a:spLocks/>
          </p:cNvSpPr>
          <p:nvPr/>
        </p:nvSpPr>
        <p:spPr bwMode="auto">
          <a:xfrm>
            <a:off x="4568825" y="3038475"/>
            <a:ext cx="2835275" cy="1533525"/>
          </a:xfrm>
          <a:custGeom>
            <a:avLst/>
            <a:gdLst>
              <a:gd name="T0" fmla="*/ 0 w 296"/>
              <a:gd name="T1" fmla="*/ 103 h 160"/>
              <a:gd name="T2" fmla="*/ 6 w 296"/>
              <a:gd name="T3" fmla="*/ 91 h 160"/>
              <a:gd name="T4" fmla="*/ 1 w 296"/>
              <a:gd name="T5" fmla="*/ 58 h 160"/>
              <a:gd name="T6" fmla="*/ 16 w 296"/>
              <a:gd name="T7" fmla="*/ 60 h 160"/>
              <a:gd name="T8" fmla="*/ 21 w 296"/>
              <a:gd name="T9" fmla="*/ 75 h 160"/>
              <a:gd name="T10" fmla="*/ 9 w 296"/>
              <a:gd name="T11" fmla="*/ 72 h 160"/>
              <a:gd name="T12" fmla="*/ 13 w 296"/>
              <a:gd name="T13" fmla="*/ 83 h 160"/>
              <a:gd name="T14" fmla="*/ 18 w 296"/>
              <a:gd name="T15" fmla="*/ 80 h 160"/>
              <a:gd name="T16" fmla="*/ 31 w 296"/>
              <a:gd name="T17" fmla="*/ 73 h 160"/>
              <a:gd name="T18" fmla="*/ 36 w 296"/>
              <a:gd name="T19" fmla="*/ 65 h 160"/>
              <a:gd name="T20" fmla="*/ 34 w 296"/>
              <a:gd name="T21" fmla="*/ 71 h 160"/>
              <a:gd name="T22" fmla="*/ 42 w 296"/>
              <a:gd name="T23" fmla="*/ 63 h 160"/>
              <a:gd name="T24" fmla="*/ 68 w 296"/>
              <a:gd name="T25" fmla="*/ 58 h 160"/>
              <a:gd name="T26" fmla="*/ 79 w 296"/>
              <a:gd name="T27" fmla="*/ 62 h 160"/>
              <a:gd name="T28" fmla="*/ 76 w 296"/>
              <a:gd name="T29" fmla="*/ 43 h 160"/>
              <a:gd name="T30" fmla="*/ 86 w 296"/>
              <a:gd name="T31" fmla="*/ 61 h 160"/>
              <a:gd name="T32" fmla="*/ 82 w 296"/>
              <a:gd name="T33" fmla="*/ 75 h 160"/>
              <a:gd name="T34" fmla="*/ 92 w 296"/>
              <a:gd name="T35" fmla="*/ 41 h 160"/>
              <a:gd name="T36" fmla="*/ 110 w 296"/>
              <a:gd name="T37" fmla="*/ 30 h 160"/>
              <a:gd name="T38" fmla="*/ 121 w 296"/>
              <a:gd name="T39" fmla="*/ 13 h 160"/>
              <a:gd name="T40" fmla="*/ 153 w 296"/>
              <a:gd name="T41" fmla="*/ 1 h 160"/>
              <a:gd name="T42" fmla="*/ 168 w 296"/>
              <a:gd name="T43" fmla="*/ 14 h 160"/>
              <a:gd name="T44" fmla="*/ 160 w 296"/>
              <a:gd name="T45" fmla="*/ 32 h 160"/>
              <a:gd name="T46" fmla="*/ 186 w 296"/>
              <a:gd name="T47" fmla="*/ 34 h 160"/>
              <a:gd name="T48" fmla="*/ 199 w 296"/>
              <a:gd name="T49" fmla="*/ 37 h 160"/>
              <a:gd name="T50" fmla="*/ 216 w 296"/>
              <a:gd name="T51" fmla="*/ 41 h 160"/>
              <a:gd name="T52" fmla="*/ 235 w 296"/>
              <a:gd name="T53" fmla="*/ 38 h 160"/>
              <a:gd name="T54" fmla="*/ 264 w 296"/>
              <a:gd name="T55" fmla="*/ 56 h 160"/>
              <a:gd name="T56" fmla="*/ 287 w 296"/>
              <a:gd name="T57" fmla="*/ 52 h 160"/>
              <a:gd name="T58" fmla="*/ 290 w 296"/>
              <a:gd name="T59" fmla="*/ 95 h 160"/>
              <a:gd name="T60" fmla="*/ 267 w 296"/>
              <a:gd name="T61" fmla="*/ 101 h 160"/>
              <a:gd name="T62" fmla="*/ 250 w 296"/>
              <a:gd name="T63" fmla="*/ 131 h 160"/>
              <a:gd name="T64" fmla="*/ 265 w 296"/>
              <a:gd name="T65" fmla="*/ 96 h 160"/>
              <a:gd name="T66" fmla="*/ 263 w 296"/>
              <a:gd name="T67" fmla="*/ 95 h 160"/>
              <a:gd name="T68" fmla="*/ 253 w 296"/>
              <a:gd name="T69" fmla="*/ 94 h 160"/>
              <a:gd name="T70" fmla="*/ 237 w 296"/>
              <a:gd name="T71" fmla="*/ 100 h 160"/>
              <a:gd name="T72" fmla="*/ 210 w 296"/>
              <a:gd name="T73" fmla="*/ 114 h 160"/>
              <a:gd name="T74" fmla="*/ 218 w 296"/>
              <a:gd name="T75" fmla="*/ 141 h 160"/>
              <a:gd name="T76" fmla="*/ 200 w 296"/>
              <a:gd name="T77" fmla="*/ 148 h 160"/>
              <a:gd name="T78" fmla="*/ 207 w 296"/>
              <a:gd name="T79" fmla="*/ 138 h 160"/>
              <a:gd name="T80" fmla="*/ 196 w 296"/>
              <a:gd name="T81" fmla="*/ 142 h 160"/>
              <a:gd name="T82" fmla="*/ 178 w 296"/>
              <a:gd name="T83" fmla="*/ 125 h 160"/>
              <a:gd name="T84" fmla="*/ 154 w 296"/>
              <a:gd name="T85" fmla="*/ 136 h 160"/>
              <a:gd name="T86" fmla="*/ 137 w 296"/>
              <a:gd name="T87" fmla="*/ 129 h 160"/>
              <a:gd name="T88" fmla="*/ 116 w 296"/>
              <a:gd name="T89" fmla="*/ 135 h 160"/>
              <a:gd name="T90" fmla="*/ 91 w 296"/>
              <a:gd name="T91" fmla="*/ 124 h 160"/>
              <a:gd name="T92" fmla="*/ 72 w 296"/>
              <a:gd name="T93" fmla="*/ 120 h 160"/>
              <a:gd name="T94" fmla="*/ 61 w 296"/>
              <a:gd name="T95" fmla="*/ 135 h 160"/>
              <a:gd name="T96" fmla="*/ 41 w 296"/>
              <a:gd name="T97" fmla="*/ 128 h 160"/>
              <a:gd name="T98" fmla="*/ 41 w 296"/>
              <a:gd name="T99" fmla="*/ 146 h 160"/>
              <a:gd name="T100" fmla="*/ 36 w 296"/>
              <a:gd name="T101" fmla="*/ 150 h 160"/>
              <a:gd name="T102" fmla="*/ 39 w 296"/>
              <a:gd name="T103" fmla="*/ 157 h 160"/>
              <a:gd name="T104" fmla="*/ 32 w 296"/>
              <a:gd name="T105" fmla="*/ 156 h 160"/>
              <a:gd name="T106" fmla="*/ 17 w 296"/>
              <a:gd name="T107" fmla="*/ 149 h 160"/>
              <a:gd name="T108" fmla="*/ 10 w 296"/>
              <a:gd name="T109" fmla="*/ 150 h 160"/>
              <a:gd name="T110" fmla="*/ 13 w 296"/>
              <a:gd name="T111" fmla="*/ 146 h 160"/>
              <a:gd name="T112" fmla="*/ 18 w 296"/>
              <a:gd name="T113" fmla="*/ 148 h 160"/>
              <a:gd name="T114" fmla="*/ 21 w 296"/>
              <a:gd name="T115" fmla="*/ 142 h 160"/>
              <a:gd name="T116" fmla="*/ 17 w 296"/>
              <a:gd name="T117" fmla="*/ 132 h 160"/>
              <a:gd name="T118" fmla="*/ 6 w 296"/>
              <a:gd name="T119" fmla="*/ 12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6" h="160">
                <a:moveTo>
                  <a:pt x="6" y="122"/>
                </a:moveTo>
                <a:cubicBezTo>
                  <a:pt x="6" y="121"/>
                  <a:pt x="6" y="121"/>
                  <a:pt x="6" y="121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4"/>
                  <a:pt x="0" y="114"/>
                  <a:pt x="0" y="113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04"/>
                  <a:pt x="0" y="104"/>
                  <a:pt x="0" y="103"/>
                </a:cubicBezTo>
                <a:cubicBezTo>
                  <a:pt x="1" y="102"/>
                  <a:pt x="1" y="102"/>
                  <a:pt x="1" y="102"/>
                </a:cubicBezTo>
                <a:cubicBezTo>
                  <a:pt x="2" y="102"/>
                  <a:pt x="2" y="101"/>
                  <a:pt x="2" y="101"/>
                </a:cubicBezTo>
                <a:cubicBezTo>
                  <a:pt x="2" y="96"/>
                  <a:pt x="2" y="96"/>
                  <a:pt x="2" y="96"/>
                </a:cubicBezTo>
                <a:cubicBezTo>
                  <a:pt x="2" y="95"/>
                  <a:pt x="2" y="95"/>
                  <a:pt x="2" y="95"/>
                </a:cubicBezTo>
                <a:cubicBezTo>
                  <a:pt x="5" y="92"/>
                  <a:pt x="5" y="92"/>
                  <a:pt x="5" y="92"/>
                </a:cubicBezTo>
                <a:cubicBezTo>
                  <a:pt x="5" y="92"/>
                  <a:pt x="6" y="91"/>
                  <a:pt x="6" y="91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5"/>
                  <a:pt x="5" y="84"/>
                  <a:pt x="5" y="84"/>
                </a:cubicBezTo>
                <a:cubicBezTo>
                  <a:pt x="1" y="80"/>
                  <a:pt x="1" y="80"/>
                  <a:pt x="1" y="80"/>
                </a:cubicBezTo>
                <a:cubicBezTo>
                  <a:pt x="1" y="80"/>
                  <a:pt x="1" y="79"/>
                  <a:pt x="1" y="79"/>
                </a:cubicBezTo>
                <a:cubicBezTo>
                  <a:pt x="1" y="60"/>
                  <a:pt x="1" y="60"/>
                  <a:pt x="1" y="60"/>
                </a:cubicBezTo>
                <a:cubicBezTo>
                  <a:pt x="1" y="59"/>
                  <a:pt x="1" y="59"/>
                  <a:pt x="1" y="58"/>
                </a:cubicBezTo>
                <a:cubicBezTo>
                  <a:pt x="5" y="54"/>
                  <a:pt x="5" y="54"/>
                  <a:pt x="5" y="54"/>
                </a:cubicBezTo>
                <a:cubicBezTo>
                  <a:pt x="6" y="54"/>
                  <a:pt x="6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9" y="54"/>
                  <a:pt x="10" y="54"/>
                  <a:pt x="10" y="54"/>
                </a:cubicBezTo>
                <a:cubicBezTo>
                  <a:pt x="15" y="59"/>
                  <a:pt x="15" y="59"/>
                  <a:pt x="15" y="59"/>
                </a:cubicBezTo>
                <a:cubicBezTo>
                  <a:pt x="15" y="59"/>
                  <a:pt x="16" y="60"/>
                  <a:pt x="16" y="60"/>
                </a:cubicBezTo>
                <a:cubicBezTo>
                  <a:pt x="23" y="68"/>
                  <a:pt x="23" y="68"/>
                  <a:pt x="23" y="68"/>
                </a:cubicBezTo>
                <a:cubicBezTo>
                  <a:pt x="24" y="68"/>
                  <a:pt x="24" y="68"/>
                  <a:pt x="24" y="69"/>
                </a:cubicBezTo>
                <a:cubicBezTo>
                  <a:pt x="24" y="71"/>
                  <a:pt x="24" y="71"/>
                  <a:pt x="24" y="71"/>
                </a:cubicBezTo>
                <a:cubicBezTo>
                  <a:pt x="24" y="72"/>
                  <a:pt x="24" y="72"/>
                  <a:pt x="23" y="73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74"/>
                  <a:pt x="21" y="75"/>
                  <a:pt x="21" y="75"/>
                </a:cubicBezTo>
                <a:cubicBezTo>
                  <a:pt x="17" y="75"/>
                  <a:pt x="17" y="75"/>
                  <a:pt x="17" y="75"/>
                </a:cubicBezTo>
                <a:cubicBezTo>
                  <a:pt x="17" y="75"/>
                  <a:pt x="16" y="74"/>
                  <a:pt x="16" y="74"/>
                </a:cubicBezTo>
                <a:cubicBezTo>
                  <a:pt x="13" y="71"/>
                  <a:pt x="13" y="71"/>
                  <a:pt x="13" y="71"/>
                </a:cubicBezTo>
                <a:cubicBezTo>
                  <a:pt x="13" y="71"/>
                  <a:pt x="12" y="71"/>
                  <a:pt x="12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10" y="71"/>
                  <a:pt x="9" y="71"/>
                  <a:pt x="9" y="72"/>
                </a:cubicBezTo>
                <a:cubicBezTo>
                  <a:pt x="9" y="72"/>
                  <a:pt x="9" y="72"/>
                  <a:pt x="9" y="72"/>
                </a:cubicBezTo>
                <a:cubicBezTo>
                  <a:pt x="9" y="73"/>
                  <a:pt x="10" y="73"/>
                  <a:pt x="10" y="74"/>
                </a:cubicBezTo>
                <a:cubicBezTo>
                  <a:pt x="12" y="75"/>
                  <a:pt x="12" y="75"/>
                  <a:pt x="12" y="75"/>
                </a:cubicBezTo>
                <a:cubicBezTo>
                  <a:pt x="12" y="76"/>
                  <a:pt x="12" y="76"/>
                  <a:pt x="12" y="77"/>
                </a:cubicBezTo>
                <a:cubicBezTo>
                  <a:pt x="12" y="82"/>
                  <a:pt x="12" y="82"/>
                  <a:pt x="12" y="82"/>
                </a:cubicBezTo>
                <a:cubicBezTo>
                  <a:pt x="12" y="82"/>
                  <a:pt x="12" y="83"/>
                  <a:pt x="13" y="83"/>
                </a:cubicBezTo>
                <a:cubicBezTo>
                  <a:pt x="15" y="85"/>
                  <a:pt x="15" y="85"/>
                  <a:pt x="15" y="85"/>
                </a:cubicBezTo>
                <a:cubicBezTo>
                  <a:pt x="15" y="85"/>
                  <a:pt x="15" y="85"/>
                  <a:pt x="16" y="85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81"/>
                  <a:pt x="17" y="81"/>
                  <a:pt x="17" y="81"/>
                </a:cubicBezTo>
                <a:cubicBezTo>
                  <a:pt x="17" y="81"/>
                  <a:pt x="18" y="80"/>
                  <a:pt x="18" y="80"/>
                </a:cubicBezTo>
                <a:cubicBezTo>
                  <a:pt x="21" y="80"/>
                  <a:pt x="21" y="80"/>
                  <a:pt x="21" y="80"/>
                </a:cubicBezTo>
                <a:cubicBezTo>
                  <a:pt x="21" y="80"/>
                  <a:pt x="22" y="80"/>
                  <a:pt x="22" y="80"/>
                </a:cubicBez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4"/>
                </a:cubicBezTo>
                <a:cubicBezTo>
                  <a:pt x="30" y="74"/>
                  <a:pt x="30" y="74"/>
                  <a:pt x="30" y="74"/>
                </a:cubicBezTo>
                <a:cubicBezTo>
                  <a:pt x="31" y="74"/>
                  <a:pt x="31" y="73"/>
                  <a:pt x="31" y="73"/>
                </a:cubicBezTo>
                <a:cubicBezTo>
                  <a:pt x="31" y="68"/>
                  <a:pt x="31" y="68"/>
                  <a:pt x="31" y="68"/>
                </a:cubicBezTo>
                <a:cubicBezTo>
                  <a:pt x="31" y="68"/>
                  <a:pt x="31" y="67"/>
                  <a:pt x="31" y="67"/>
                </a:cubicBezTo>
                <a:cubicBezTo>
                  <a:pt x="34" y="64"/>
                  <a:pt x="34" y="64"/>
                  <a:pt x="34" y="64"/>
                </a:cubicBezTo>
                <a:cubicBezTo>
                  <a:pt x="34" y="64"/>
                  <a:pt x="35" y="64"/>
                  <a:pt x="35" y="64"/>
                </a:cubicBezTo>
                <a:cubicBezTo>
                  <a:pt x="35" y="64"/>
                  <a:pt x="35" y="64"/>
                  <a:pt x="35" y="64"/>
                </a:cubicBezTo>
                <a:cubicBezTo>
                  <a:pt x="36" y="64"/>
                  <a:pt x="36" y="64"/>
                  <a:pt x="36" y="65"/>
                </a:cubicBezTo>
                <a:cubicBezTo>
                  <a:pt x="36" y="66"/>
                  <a:pt x="36" y="66"/>
                  <a:pt x="36" y="66"/>
                </a:cubicBezTo>
                <a:cubicBezTo>
                  <a:pt x="36" y="66"/>
                  <a:pt x="36" y="67"/>
                  <a:pt x="36" y="67"/>
                </a:cubicBezTo>
                <a:cubicBezTo>
                  <a:pt x="34" y="68"/>
                  <a:pt x="34" y="68"/>
                  <a:pt x="34" y="68"/>
                </a:cubicBezTo>
                <a:cubicBezTo>
                  <a:pt x="34" y="69"/>
                  <a:pt x="34" y="69"/>
                  <a:pt x="34" y="70"/>
                </a:cubicBezTo>
                <a:cubicBezTo>
                  <a:pt x="34" y="71"/>
                  <a:pt x="34" y="71"/>
                  <a:pt x="34" y="71"/>
                </a:cubicBezTo>
                <a:cubicBezTo>
                  <a:pt x="34" y="71"/>
                  <a:pt x="34" y="71"/>
                  <a:pt x="34" y="71"/>
                </a:cubicBezTo>
                <a:cubicBezTo>
                  <a:pt x="37" y="71"/>
                  <a:pt x="37" y="71"/>
                  <a:pt x="37" y="71"/>
                </a:cubicBezTo>
                <a:cubicBezTo>
                  <a:pt x="38" y="71"/>
                  <a:pt x="38" y="71"/>
                  <a:pt x="38" y="71"/>
                </a:cubicBezTo>
                <a:cubicBezTo>
                  <a:pt x="38" y="67"/>
                  <a:pt x="38" y="67"/>
                  <a:pt x="38" y="67"/>
                </a:cubicBezTo>
                <a:cubicBezTo>
                  <a:pt x="38" y="66"/>
                  <a:pt x="38" y="66"/>
                  <a:pt x="38" y="66"/>
                </a:cubicBezTo>
                <a:cubicBezTo>
                  <a:pt x="41" y="64"/>
                  <a:pt x="41" y="64"/>
                  <a:pt x="41" y="64"/>
                </a:cubicBezTo>
                <a:cubicBezTo>
                  <a:pt x="41" y="63"/>
                  <a:pt x="41" y="63"/>
                  <a:pt x="42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50" y="63"/>
                  <a:pt x="50" y="63"/>
                  <a:pt x="50" y="63"/>
                </a:cubicBezTo>
                <a:cubicBezTo>
                  <a:pt x="61" y="63"/>
                  <a:pt x="61" y="63"/>
                  <a:pt x="61" y="63"/>
                </a:cubicBezTo>
                <a:cubicBezTo>
                  <a:pt x="62" y="63"/>
                  <a:pt x="62" y="63"/>
                  <a:pt x="63" y="62"/>
                </a:cubicBezTo>
                <a:cubicBezTo>
                  <a:pt x="66" y="59"/>
                  <a:pt x="66" y="59"/>
                  <a:pt x="66" y="59"/>
                </a:cubicBezTo>
                <a:cubicBezTo>
                  <a:pt x="67" y="58"/>
                  <a:pt x="67" y="58"/>
                  <a:pt x="68" y="58"/>
                </a:cubicBezTo>
                <a:cubicBezTo>
                  <a:pt x="70" y="58"/>
                  <a:pt x="70" y="58"/>
                  <a:pt x="70" y="58"/>
                </a:cubicBezTo>
                <a:cubicBezTo>
                  <a:pt x="70" y="58"/>
                  <a:pt x="71" y="58"/>
                  <a:pt x="71" y="59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3"/>
                  <a:pt x="76" y="63"/>
                </a:cubicBezTo>
                <a:cubicBezTo>
                  <a:pt x="78" y="63"/>
                  <a:pt x="78" y="63"/>
                  <a:pt x="78" y="63"/>
                </a:cubicBezTo>
                <a:cubicBezTo>
                  <a:pt x="79" y="63"/>
                  <a:pt x="79" y="62"/>
                  <a:pt x="79" y="62"/>
                </a:cubicBezTo>
                <a:cubicBezTo>
                  <a:pt x="79" y="58"/>
                  <a:pt x="79" y="58"/>
                  <a:pt x="79" y="58"/>
                </a:cubicBezTo>
                <a:cubicBezTo>
                  <a:pt x="79" y="58"/>
                  <a:pt x="79" y="57"/>
                  <a:pt x="78" y="57"/>
                </a:cubicBezTo>
                <a:cubicBezTo>
                  <a:pt x="76" y="54"/>
                  <a:pt x="76" y="54"/>
                  <a:pt x="76" y="54"/>
                </a:cubicBezTo>
                <a:cubicBezTo>
                  <a:pt x="75" y="54"/>
                  <a:pt x="75" y="54"/>
                  <a:pt x="75" y="53"/>
                </a:cubicBezTo>
                <a:cubicBezTo>
                  <a:pt x="75" y="45"/>
                  <a:pt x="75" y="45"/>
                  <a:pt x="75" y="45"/>
                </a:cubicBezTo>
                <a:cubicBezTo>
                  <a:pt x="75" y="44"/>
                  <a:pt x="75" y="44"/>
                  <a:pt x="76" y="43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3" y="36"/>
                  <a:pt x="83" y="36"/>
                </a:cubicBezTo>
                <a:cubicBezTo>
                  <a:pt x="85" y="36"/>
                  <a:pt x="85" y="36"/>
                  <a:pt x="85" y="36"/>
                </a:cubicBezTo>
                <a:cubicBezTo>
                  <a:pt x="85" y="36"/>
                  <a:pt x="86" y="37"/>
                  <a:pt x="86" y="37"/>
                </a:cubicBezTo>
                <a:cubicBezTo>
                  <a:pt x="86" y="60"/>
                  <a:pt x="86" y="60"/>
                  <a:pt x="86" y="60"/>
                </a:cubicBezTo>
                <a:cubicBezTo>
                  <a:pt x="86" y="61"/>
                  <a:pt x="86" y="61"/>
                  <a:pt x="86" y="61"/>
                </a:cubicBezTo>
                <a:cubicBezTo>
                  <a:pt x="86" y="67"/>
                  <a:pt x="86" y="67"/>
                  <a:pt x="86" y="67"/>
                </a:cubicBezTo>
                <a:cubicBezTo>
                  <a:pt x="86" y="67"/>
                  <a:pt x="85" y="68"/>
                  <a:pt x="85" y="68"/>
                </a:cubicBezTo>
                <a:cubicBezTo>
                  <a:pt x="82" y="71"/>
                  <a:pt x="82" y="71"/>
                  <a:pt x="82" y="71"/>
                </a:cubicBezTo>
                <a:cubicBezTo>
                  <a:pt x="82" y="71"/>
                  <a:pt x="82" y="72"/>
                  <a:pt x="82" y="72"/>
                </a:cubicBezTo>
                <a:cubicBezTo>
                  <a:pt x="82" y="74"/>
                  <a:pt x="82" y="74"/>
                  <a:pt x="82" y="74"/>
                </a:cubicBezTo>
                <a:cubicBezTo>
                  <a:pt x="82" y="75"/>
                  <a:pt x="82" y="75"/>
                  <a:pt x="82" y="75"/>
                </a:cubicBezTo>
                <a:cubicBezTo>
                  <a:pt x="86" y="75"/>
                  <a:pt x="86" y="75"/>
                  <a:pt x="86" y="75"/>
                </a:cubicBezTo>
                <a:cubicBezTo>
                  <a:pt x="86" y="75"/>
                  <a:pt x="87" y="75"/>
                  <a:pt x="87" y="74"/>
                </a:cubicBezTo>
                <a:cubicBezTo>
                  <a:pt x="91" y="71"/>
                  <a:pt x="91" y="71"/>
                  <a:pt x="91" y="71"/>
                </a:cubicBezTo>
                <a:cubicBezTo>
                  <a:pt x="91" y="71"/>
                  <a:pt x="91" y="70"/>
                  <a:pt x="91" y="70"/>
                </a:cubicBezTo>
                <a:cubicBezTo>
                  <a:pt x="91" y="42"/>
                  <a:pt x="91" y="42"/>
                  <a:pt x="91" y="42"/>
                </a:cubicBezTo>
                <a:cubicBezTo>
                  <a:pt x="91" y="42"/>
                  <a:pt x="91" y="41"/>
                  <a:pt x="92" y="41"/>
                </a:cubicBezTo>
                <a:cubicBezTo>
                  <a:pt x="95" y="38"/>
                  <a:pt x="95" y="38"/>
                  <a:pt x="95" y="38"/>
                </a:cubicBezTo>
                <a:cubicBezTo>
                  <a:pt x="95" y="38"/>
                  <a:pt x="96" y="38"/>
                  <a:pt x="96" y="38"/>
                </a:cubicBezTo>
                <a:cubicBezTo>
                  <a:pt x="102" y="38"/>
                  <a:pt x="102" y="38"/>
                  <a:pt x="102" y="38"/>
                </a:cubicBezTo>
                <a:cubicBezTo>
                  <a:pt x="102" y="38"/>
                  <a:pt x="103" y="37"/>
                  <a:pt x="103" y="37"/>
                </a:cubicBezTo>
                <a:cubicBezTo>
                  <a:pt x="109" y="31"/>
                  <a:pt x="109" y="31"/>
                  <a:pt x="109" y="31"/>
                </a:cubicBezTo>
                <a:cubicBezTo>
                  <a:pt x="109" y="31"/>
                  <a:pt x="110" y="30"/>
                  <a:pt x="110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19"/>
                  <a:pt x="114" y="19"/>
                  <a:pt x="114" y="19"/>
                </a:cubicBezTo>
                <a:cubicBezTo>
                  <a:pt x="120" y="13"/>
                  <a:pt x="120" y="13"/>
                  <a:pt x="120" y="13"/>
                </a:cubicBezTo>
                <a:cubicBezTo>
                  <a:pt x="120" y="13"/>
                  <a:pt x="121" y="13"/>
                  <a:pt x="121" y="13"/>
                </a:cubicBezTo>
                <a:cubicBezTo>
                  <a:pt x="133" y="13"/>
                  <a:pt x="133" y="13"/>
                  <a:pt x="133" y="13"/>
                </a:cubicBezTo>
                <a:cubicBezTo>
                  <a:pt x="133" y="13"/>
                  <a:pt x="134" y="12"/>
                  <a:pt x="134" y="12"/>
                </a:cubicBezTo>
                <a:cubicBezTo>
                  <a:pt x="145" y="1"/>
                  <a:pt x="145" y="1"/>
                  <a:pt x="145" y="1"/>
                </a:cubicBezTo>
                <a:cubicBezTo>
                  <a:pt x="145" y="0"/>
                  <a:pt x="146" y="0"/>
                  <a:pt x="146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0"/>
                  <a:pt x="153" y="1"/>
                  <a:pt x="153" y="1"/>
                </a:cubicBezTo>
                <a:cubicBezTo>
                  <a:pt x="153" y="6"/>
                  <a:pt x="153" y="6"/>
                  <a:pt x="153" y="6"/>
                </a:cubicBezTo>
                <a:cubicBezTo>
                  <a:pt x="153" y="6"/>
                  <a:pt x="153" y="6"/>
                  <a:pt x="154" y="6"/>
                </a:cubicBezTo>
                <a:cubicBezTo>
                  <a:pt x="161" y="6"/>
                  <a:pt x="161" y="6"/>
                  <a:pt x="161" y="6"/>
                </a:cubicBezTo>
                <a:cubicBezTo>
                  <a:pt x="161" y="6"/>
                  <a:pt x="162" y="7"/>
                  <a:pt x="162" y="7"/>
                </a:cubicBezTo>
                <a:cubicBezTo>
                  <a:pt x="168" y="13"/>
                  <a:pt x="168" y="13"/>
                  <a:pt x="168" y="13"/>
                </a:cubicBezTo>
                <a:cubicBezTo>
                  <a:pt x="168" y="13"/>
                  <a:pt x="168" y="14"/>
                  <a:pt x="168" y="14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68" y="19"/>
                  <a:pt x="168" y="20"/>
                  <a:pt x="168" y="20"/>
                </a:cubicBezTo>
                <a:cubicBezTo>
                  <a:pt x="160" y="28"/>
                  <a:pt x="160" y="28"/>
                  <a:pt x="160" y="28"/>
                </a:cubicBezTo>
                <a:cubicBezTo>
                  <a:pt x="160" y="28"/>
                  <a:pt x="159" y="29"/>
                  <a:pt x="159" y="29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59" y="31"/>
                  <a:pt x="160" y="32"/>
                  <a:pt x="160" y="32"/>
                </a:cubicBezTo>
                <a:cubicBezTo>
                  <a:pt x="175" y="32"/>
                  <a:pt x="175" y="32"/>
                  <a:pt x="175" y="32"/>
                </a:cubicBezTo>
                <a:cubicBezTo>
                  <a:pt x="175" y="32"/>
                  <a:pt x="176" y="32"/>
                  <a:pt x="176" y="32"/>
                </a:cubicBezTo>
                <a:cubicBezTo>
                  <a:pt x="178" y="34"/>
                  <a:pt x="178" y="34"/>
                  <a:pt x="178" y="34"/>
                </a:cubicBezTo>
                <a:cubicBezTo>
                  <a:pt x="179" y="34"/>
                  <a:pt x="179" y="35"/>
                  <a:pt x="180" y="35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5" y="35"/>
                  <a:pt x="186" y="34"/>
                  <a:pt x="186" y="34"/>
                </a:cubicBezTo>
                <a:cubicBezTo>
                  <a:pt x="186" y="30"/>
                  <a:pt x="186" y="30"/>
                  <a:pt x="186" y="30"/>
                </a:cubicBezTo>
                <a:cubicBezTo>
                  <a:pt x="186" y="29"/>
                  <a:pt x="186" y="29"/>
                  <a:pt x="187" y="29"/>
                </a:cubicBezTo>
                <a:cubicBezTo>
                  <a:pt x="191" y="29"/>
                  <a:pt x="191" y="29"/>
                  <a:pt x="191" y="29"/>
                </a:cubicBezTo>
                <a:cubicBezTo>
                  <a:pt x="192" y="29"/>
                  <a:pt x="192" y="29"/>
                  <a:pt x="193" y="30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9" y="36"/>
                  <a:pt x="199" y="37"/>
                  <a:pt x="199" y="37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199" y="44"/>
                  <a:pt x="200" y="44"/>
                  <a:pt x="200" y="44"/>
                </a:cubicBezTo>
                <a:cubicBezTo>
                  <a:pt x="213" y="44"/>
                  <a:pt x="213" y="44"/>
                  <a:pt x="213" y="44"/>
                </a:cubicBezTo>
                <a:cubicBezTo>
                  <a:pt x="213" y="44"/>
                  <a:pt x="214" y="44"/>
                  <a:pt x="214" y="43"/>
                </a:cubicBezTo>
                <a:cubicBezTo>
                  <a:pt x="215" y="42"/>
                  <a:pt x="215" y="42"/>
                  <a:pt x="215" y="42"/>
                </a:cubicBezTo>
                <a:cubicBezTo>
                  <a:pt x="216" y="42"/>
                  <a:pt x="216" y="42"/>
                  <a:pt x="216" y="41"/>
                </a:cubicBezTo>
                <a:cubicBezTo>
                  <a:pt x="216" y="38"/>
                  <a:pt x="216" y="38"/>
                  <a:pt x="216" y="38"/>
                </a:cubicBezTo>
                <a:cubicBezTo>
                  <a:pt x="216" y="38"/>
                  <a:pt x="216" y="37"/>
                  <a:pt x="217" y="37"/>
                </a:cubicBezTo>
                <a:cubicBezTo>
                  <a:pt x="224" y="37"/>
                  <a:pt x="224" y="37"/>
                  <a:pt x="224" y="37"/>
                </a:cubicBezTo>
                <a:cubicBezTo>
                  <a:pt x="225" y="37"/>
                  <a:pt x="225" y="37"/>
                  <a:pt x="225" y="37"/>
                </a:cubicBezTo>
                <a:cubicBezTo>
                  <a:pt x="233" y="37"/>
                  <a:pt x="233" y="37"/>
                  <a:pt x="233" y="37"/>
                </a:cubicBezTo>
                <a:cubicBezTo>
                  <a:pt x="234" y="37"/>
                  <a:pt x="234" y="37"/>
                  <a:pt x="235" y="38"/>
                </a:cubicBezTo>
                <a:cubicBezTo>
                  <a:pt x="245" y="48"/>
                  <a:pt x="245" y="48"/>
                  <a:pt x="245" y="48"/>
                </a:cubicBezTo>
                <a:cubicBezTo>
                  <a:pt x="245" y="48"/>
                  <a:pt x="246" y="49"/>
                  <a:pt x="246" y="49"/>
                </a:cubicBezTo>
                <a:cubicBezTo>
                  <a:pt x="255" y="49"/>
                  <a:pt x="255" y="49"/>
                  <a:pt x="255" y="49"/>
                </a:cubicBezTo>
                <a:cubicBezTo>
                  <a:pt x="256" y="49"/>
                  <a:pt x="256" y="49"/>
                  <a:pt x="256" y="49"/>
                </a:cubicBezTo>
                <a:cubicBezTo>
                  <a:pt x="262" y="55"/>
                  <a:pt x="262" y="55"/>
                  <a:pt x="262" y="55"/>
                </a:cubicBezTo>
                <a:cubicBezTo>
                  <a:pt x="263" y="55"/>
                  <a:pt x="263" y="56"/>
                  <a:pt x="264" y="56"/>
                </a:cubicBezTo>
                <a:cubicBezTo>
                  <a:pt x="273" y="56"/>
                  <a:pt x="273" y="56"/>
                  <a:pt x="273" y="56"/>
                </a:cubicBezTo>
                <a:cubicBezTo>
                  <a:pt x="274" y="56"/>
                  <a:pt x="274" y="55"/>
                  <a:pt x="274" y="55"/>
                </a:cubicBezTo>
                <a:cubicBezTo>
                  <a:pt x="278" y="52"/>
                  <a:pt x="278" y="52"/>
                  <a:pt x="278" y="52"/>
                </a:cubicBezTo>
                <a:cubicBezTo>
                  <a:pt x="278" y="52"/>
                  <a:pt x="278" y="51"/>
                  <a:pt x="279" y="51"/>
                </a:cubicBezTo>
                <a:cubicBezTo>
                  <a:pt x="285" y="51"/>
                  <a:pt x="285" y="51"/>
                  <a:pt x="285" y="51"/>
                </a:cubicBezTo>
                <a:cubicBezTo>
                  <a:pt x="286" y="51"/>
                  <a:pt x="286" y="52"/>
                  <a:pt x="287" y="52"/>
                </a:cubicBezTo>
                <a:cubicBezTo>
                  <a:pt x="295" y="60"/>
                  <a:pt x="295" y="60"/>
                  <a:pt x="295" y="60"/>
                </a:cubicBezTo>
                <a:cubicBezTo>
                  <a:pt x="296" y="61"/>
                  <a:pt x="296" y="61"/>
                  <a:pt x="296" y="62"/>
                </a:cubicBezTo>
                <a:cubicBezTo>
                  <a:pt x="296" y="89"/>
                  <a:pt x="296" y="89"/>
                  <a:pt x="296" y="89"/>
                </a:cubicBezTo>
                <a:cubicBezTo>
                  <a:pt x="296" y="90"/>
                  <a:pt x="296" y="90"/>
                  <a:pt x="295" y="91"/>
                </a:cubicBezTo>
                <a:cubicBezTo>
                  <a:pt x="292" y="94"/>
                  <a:pt x="292" y="94"/>
                  <a:pt x="292" y="94"/>
                </a:cubicBezTo>
                <a:cubicBezTo>
                  <a:pt x="291" y="94"/>
                  <a:pt x="291" y="95"/>
                  <a:pt x="290" y="95"/>
                </a:cubicBezTo>
                <a:cubicBezTo>
                  <a:pt x="283" y="95"/>
                  <a:pt x="283" y="95"/>
                  <a:pt x="283" y="95"/>
                </a:cubicBezTo>
                <a:cubicBezTo>
                  <a:pt x="283" y="95"/>
                  <a:pt x="282" y="95"/>
                  <a:pt x="282" y="95"/>
                </a:cubicBezTo>
                <a:cubicBezTo>
                  <a:pt x="277" y="100"/>
                  <a:pt x="277" y="100"/>
                  <a:pt x="277" y="100"/>
                </a:cubicBezTo>
                <a:cubicBezTo>
                  <a:pt x="277" y="101"/>
                  <a:pt x="276" y="101"/>
                  <a:pt x="276" y="101"/>
                </a:cubicBezTo>
                <a:cubicBezTo>
                  <a:pt x="268" y="101"/>
                  <a:pt x="268" y="101"/>
                  <a:pt x="268" y="101"/>
                </a:cubicBezTo>
                <a:cubicBezTo>
                  <a:pt x="268" y="101"/>
                  <a:pt x="267" y="101"/>
                  <a:pt x="267" y="101"/>
                </a:cubicBezTo>
                <a:cubicBezTo>
                  <a:pt x="261" y="107"/>
                  <a:pt x="261" y="107"/>
                  <a:pt x="261" y="107"/>
                </a:cubicBezTo>
                <a:cubicBezTo>
                  <a:pt x="261" y="107"/>
                  <a:pt x="261" y="108"/>
                  <a:pt x="261" y="108"/>
                </a:cubicBezTo>
                <a:cubicBezTo>
                  <a:pt x="261" y="120"/>
                  <a:pt x="261" y="120"/>
                  <a:pt x="261" y="120"/>
                </a:cubicBezTo>
                <a:cubicBezTo>
                  <a:pt x="261" y="121"/>
                  <a:pt x="261" y="121"/>
                  <a:pt x="260" y="121"/>
                </a:cubicBezTo>
                <a:cubicBezTo>
                  <a:pt x="251" y="131"/>
                  <a:pt x="251" y="131"/>
                  <a:pt x="251" y="131"/>
                </a:cubicBezTo>
                <a:cubicBezTo>
                  <a:pt x="251" y="131"/>
                  <a:pt x="250" y="131"/>
                  <a:pt x="250" y="131"/>
                </a:cubicBezTo>
                <a:cubicBezTo>
                  <a:pt x="248" y="131"/>
                  <a:pt x="248" y="131"/>
                  <a:pt x="248" y="131"/>
                </a:cubicBezTo>
                <a:cubicBezTo>
                  <a:pt x="248" y="131"/>
                  <a:pt x="247" y="131"/>
                  <a:pt x="247" y="130"/>
                </a:cubicBezTo>
                <a:cubicBezTo>
                  <a:pt x="247" y="115"/>
                  <a:pt x="247" y="115"/>
                  <a:pt x="247" y="115"/>
                </a:cubicBezTo>
                <a:cubicBezTo>
                  <a:pt x="247" y="115"/>
                  <a:pt x="248" y="114"/>
                  <a:pt x="248" y="114"/>
                </a:cubicBezTo>
                <a:cubicBezTo>
                  <a:pt x="264" y="97"/>
                  <a:pt x="264" y="97"/>
                  <a:pt x="264" y="97"/>
                </a:cubicBezTo>
                <a:cubicBezTo>
                  <a:pt x="265" y="97"/>
                  <a:pt x="265" y="97"/>
                  <a:pt x="265" y="96"/>
                </a:cubicBezTo>
                <a:cubicBezTo>
                  <a:pt x="265" y="91"/>
                  <a:pt x="265" y="91"/>
                  <a:pt x="265" y="91"/>
                </a:cubicBezTo>
                <a:cubicBezTo>
                  <a:pt x="265" y="91"/>
                  <a:pt x="265" y="91"/>
                  <a:pt x="264" y="91"/>
                </a:cubicBezTo>
                <a:cubicBezTo>
                  <a:pt x="264" y="91"/>
                  <a:pt x="264" y="91"/>
                  <a:pt x="264" y="91"/>
                </a:cubicBezTo>
                <a:cubicBezTo>
                  <a:pt x="263" y="91"/>
                  <a:pt x="263" y="91"/>
                  <a:pt x="263" y="91"/>
                </a:cubicBezTo>
                <a:cubicBezTo>
                  <a:pt x="263" y="93"/>
                  <a:pt x="263" y="93"/>
                  <a:pt x="263" y="93"/>
                </a:cubicBezTo>
                <a:cubicBezTo>
                  <a:pt x="263" y="94"/>
                  <a:pt x="263" y="94"/>
                  <a:pt x="263" y="95"/>
                </a:cubicBezTo>
                <a:cubicBezTo>
                  <a:pt x="258" y="99"/>
                  <a:pt x="258" y="99"/>
                  <a:pt x="258" y="99"/>
                </a:cubicBezTo>
                <a:cubicBezTo>
                  <a:pt x="258" y="99"/>
                  <a:pt x="258" y="99"/>
                  <a:pt x="257" y="99"/>
                </a:cubicBezTo>
                <a:cubicBezTo>
                  <a:pt x="254" y="99"/>
                  <a:pt x="254" y="99"/>
                  <a:pt x="254" y="99"/>
                </a:cubicBezTo>
                <a:cubicBezTo>
                  <a:pt x="254" y="99"/>
                  <a:pt x="254" y="99"/>
                  <a:pt x="254" y="99"/>
                </a:cubicBezTo>
                <a:cubicBezTo>
                  <a:pt x="254" y="95"/>
                  <a:pt x="254" y="95"/>
                  <a:pt x="254" y="95"/>
                </a:cubicBezTo>
                <a:cubicBezTo>
                  <a:pt x="254" y="94"/>
                  <a:pt x="253" y="94"/>
                  <a:pt x="253" y="94"/>
                </a:cubicBezTo>
                <a:cubicBezTo>
                  <a:pt x="251" y="94"/>
                  <a:pt x="251" y="94"/>
                  <a:pt x="251" y="94"/>
                </a:cubicBezTo>
                <a:cubicBezTo>
                  <a:pt x="250" y="94"/>
                  <a:pt x="250" y="94"/>
                  <a:pt x="249" y="94"/>
                </a:cubicBezTo>
                <a:cubicBezTo>
                  <a:pt x="245" y="99"/>
                  <a:pt x="245" y="99"/>
                  <a:pt x="245" y="99"/>
                </a:cubicBezTo>
                <a:cubicBezTo>
                  <a:pt x="245" y="99"/>
                  <a:pt x="244" y="99"/>
                  <a:pt x="244" y="99"/>
                </a:cubicBezTo>
                <a:cubicBezTo>
                  <a:pt x="239" y="99"/>
                  <a:pt x="239" y="99"/>
                  <a:pt x="239" y="99"/>
                </a:cubicBezTo>
                <a:cubicBezTo>
                  <a:pt x="238" y="99"/>
                  <a:pt x="238" y="100"/>
                  <a:pt x="237" y="100"/>
                </a:cubicBezTo>
                <a:cubicBezTo>
                  <a:pt x="234" y="103"/>
                  <a:pt x="234" y="103"/>
                  <a:pt x="234" y="103"/>
                </a:cubicBezTo>
                <a:cubicBezTo>
                  <a:pt x="234" y="104"/>
                  <a:pt x="233" y="104"/>
                  <a:pt x="233" y="104"/>
                </a:cubicBezTo>
                <a:cubicBezTo>
                  <a:pt x="220" y="104"/>
                  <a:pt x="220" y="104"/>
                  <a:pt x="220" y="104"/>
                </a:cubicBezTo>
                <a:cubicBezTo>
                  <a:pt x="220" y="104"/>
                  <a:pt x="219" y="104"/>
                  <a:pt x="219" y="104"/>
                </a:cubicBezTo>
                <a:cubicBezTo>
                  <a:pt x="210" y="113"/>
                  <a:pt x="210" y="113"/>
                  <a:pt x="210" y="113"/>
                </a:cubicBezTo>
                <a:cubicBezTo>
                  <a:pt x="210" y="113"/>
                  <a:pt x="210" y="114"/>
                  <a:pt x="210" y="114"/>
                </a:cubicBezTo>
                <a:cubicBezTo>
                  <a:pt x="210" y="121"/>
                  <a:pt x="210" y="121"/>
                  <a:pt x="210" y="121"/>
                </a:cubicBezTo>
                <a:cubicBezTo>
                  <a:pt x="210" y="121"/>
                  <a:pt x="210" y="121"/>
                  <a:pt x="211" y="121"/>
                </a:cubicBezTo>
                <a:cubicBezTo>
                  <a:pt x="218" y="121"/>
                  <a:pt x="218" y="121"/>
                  <a:pt x="218" y="121"/>
                </a:cubicBezTo>
                <a:cubicBezTo>
                  <a:pt x="218" y="121"/>
                  <a:pt x="219" y="122"/>
                  <a:pt x="219" y="122"/>
                </a:cubicBezTo>
                <a:cubicBezTo>
                  <a:pt x="219" y="140"/>
                  <a:pt x="219" y="140"/>
                  <a:pt x="219" y="140"/>
                </a:cubicBezTo>
                <a:cubicBezTo>
                  <a:pt x="219" y="140"/>
                  <a:pt x="219" y="141"/>
                  <a:pt x="218" y="141"/>
                </a:cubicBezTo>
                <a:cubicBezTo>
                  <a:pt x="206" y="154"/>
                  <a:pt x="206" y="154"/>
                  <a:pt x="206" y="154"/>
                </a:cubicBezTo>
                <a:cubicBezTo>
                  <a:pt x="205" y="154"/>
                  <a:pt x="205" y="154"/>
                  <a:pt x="204" y="154"/>
                </a:cubicBezTo>
                <a:cubicBezTo>
                  <a:pt x="200" y="154"/>
                  <a:pt x="200" y="154"/>
                  <a:pt x="200" y="154"/>
                </a:cubicBezTo>
                <a:cubicBezTo>
                  <a:pt x="200" y="154"/>
                  <a:pt x="199" y="154"/>
                  <a:pt x="199" y="153"/>
                </a:cubicBezTo>
                <a:cubicBezTo>
                  <a:pt x="199" y="149"/>
                  <a:pt x="199" y="149"/>
                  <a:pt x="199" y="149"/>
                </a:cubicBezTo>
                <a:cubicBezTo>
                  <a:pt x="199" y="149"/>
                  <a:pt x="200" y="148"/>
                  <a:pt x="200" y="148"/>
                </a:cubicBezTo>
                <a:cubicBezTo>
                  <a:pt x="203" y="148"/>
                  <a:pt x="203" y="148"/>
                  <a:pt x="203" y="148"/>
                </a:cubicBezTo>
                <a:cubicBezTo>
                  <a:pt x="203" y="148"/>
                  <a:pt x="204" y="148"/>
                  <a:pt x="204" y="148"/>
                </a:cubicBezTo>
                <a:cubicBezTo>
                  <a:pt x="207" y="144"/>
                  <a:pt x="207" y="144"/>
                  <a:pt x="207" y="144"/>
                </a:cubicBezTo>
                <a:cubicBezTo>
                  <a:pt x="208" y="144"/>
                  <a:pt x="208" y="144"/>
                  <a:pt x="208" y="143"/>
                </a:cubicBezTo>
                <a:cubicBezTo>
                  <a:pt x="208" y="139"/>
                  <a:pt x="208" y="139"/>
                  <a:pt x="208" y="139"/>
                </a:cubicBezTo>
                <a:cubicBezTo>
                  <a:pt x="208" y="138"/>
                  <a:pt x="208" y="138"/>
                  <a:pt x="207" y="138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4" y="138"/>
                  <a:pt x="204" y="138"/>
                  <a:pt x="203" y="139"/>
                </a:cubicBezTo>
                <a:cubicBezTo>
                  <a:pt x="200" y="142"/>
                  <a:pt x="200" y="142"/>
                  <a:pt x="200" y="142"/>
                </a:cubicBezTo>
                <a:cubicBezTo>
                  <a:pt x="200" y="142"/>
                  <a:pt x="199" y="142"/>
                  <a:pt x="199" y="142"/>
                </a:cubicBezTo>
                <a:cubicBezTo>
                  <a:pt x="196" y="142"/>
                  <a:pt x="196" y="142"/>
                  <a:pt x="196" y="142"/>
                </a:cubicBezTo>
                <a:cubicBezTo>
                  <a:pt x="196" y="142"/>
                  <a:pt x="196" y="142"/>
                  <a:pt x="196" y="142"/>
                </a:cubicBezTo>
                <a:cubicBezTo>
                  <a:pt x="196" y="137"/>
                  <a:pt x="196" y="137"/>
                  <a:pt x="196" y="137"/>
                </a:cubicBezTo>
                <a:cubicBezTo>
                  <a:pt x="196" y="136"/>
                  <a:pt x="195" y="136"/>
                  <a:pt x="195" y="135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84" y="125"/>
                  <a:pt x="184" y="124"/>
                  <a:pt x="183" y="124"/>
                </a:cubicBezTo>
                <a:cubicBezTo>
                  <a:pt x="178" y="124"/>
                  <a:pt x="178" y="124"/>
                  <a:pt x="178" y="124"/>
                </a:cubicBezTo>
                <a:cubicBezTo>
                  <a:pt x="178" y="124"/>
                  <a:pt x="178" y="125"/>
                  <a:pt x="178" y="125"/>
                </a:cubicBezTo>
                <a:cubicBezTo>
                  <a:pt x="178" y="132"/>
                  <a:pt x="178" y="132"/>
                  <a:pt x="178" y="132"/>
                </a:cubicBezTo>
                <a:cubicBezTo>
                  <a:pt x="178" y="132"/>
                  <a:pt x="177" y="133"/>
                  <a:pt x="177" y="133"/>
                </a:cubicBezTo>
                <a:cubicBezTo>
                  <a:pt x="174" y="136"/>
                  <a:pt x="174" y="136"/>
                  <a:pt x="174" y="136"/>
                </a:cubicBezTo>
                <a:cubicBezTo>
                  <a:pt x="174" y="137"/>
                  <a:pt x="173" y="137"/>
                  <a:pt x="173" y="137"/>
                </a:cubicBezTo>
                <a:cubicBezTo>
                  <a:pt x="156" y="137"/>
                  <a:pt x="156" y="137"/>
                  <a:pt x="156" y="137"/>
                </a:cubicBezTo>
                <a:cubicBezTo>
                  <a:pt x="155" y="137"/>
                  <a:pt x="155" y="137"/>
                  <a:pt x="154" y="136"/>
                </a:cubicBezTo>
                <a:cubicBezTo>
                  <a:pt x="151" y="133"/>
                  <a:pt x="151" y="133"/>
                  <a:pt x="151" y="133"/>
                </a:cubicBezTo>
                <a:cubicBezTo>
                  <a:pt x="151" y="133"/>
                  <a:pt x="150" y="132"/>
                  <a:pt x="150" y="132"/>
                </a:cubicBezTo>
                <a:cubicBezTo>
                  <a:pt x="142" y="132"/>
                  <a:pt x="142" y="132"/>
                  <a:pt x="142" y="132"/>
                </a:cubicBezTo>
                <a:cubicBezTo>
                  <a:pt x="141" y="132"/>
                  <a:pt x="141" y="132"/>
                  <a:pt x="140" y="132"/>
                </a:cubicBezTo>
                <a:cubicBezTo>
                  <a:pt x="138" y="129"/>
                  <a:pt x="138" y="129"/>
                  <a:pt x="138" y="129"/>
                </a:cubicBezTo>
                <a:cubicBezTo>
                  <a:pt x="138" y="129"/>
                  <a:pt x="137" y="129"/>
                  <a:pt x="137" y="129"/>
                </a:cubicBezTo>
                <a:cubicBezTo>
                  <a:pt x="135" y="129"/>
                  <a:pt x="135" y="129"/>
                  <a:pt x="135" y="129"/>
                </a:cubicBezTo>
                <a:cubicBezTo>
                  <a:pt x="135" y="129"/>
                  <a:pt x="134" y="129"/>
                  <a:pt x="134" y="129"/>
                </a:cubicBezTo>
                <a:cubicBezTo>
                  <a:pt x="134" y="135"/>
                  <a:pt x="134" y="135"/>
                  <a:pt x="134" y="135"/>
                </a:cubicBezTo>
                <a:cubicBezTo>
                  <a:pt x="134" y="135"/>
                  <a:pt x="134" y="135"/>
                  <a:pt x="133" y="135"/>
                </a:cubicBezTo>
                <a:cubicBezTo>
                  <a:pt x="117" y="135"/>
                  <a:pt x="117" y="135"/>
                  <a:pt x="117" y="135"/>
                </a:cubicBezTo>
                <a:cubicBezTo>
                  <a:pt x="116" y="135"/>
                  <a:pt x="116" y="135"/>
                  <a:pt x="116" y="135"/>
                </a:cubicBezTo>
                <a:cubicBezTo>
                  <a:pt x="112" y="132"/>
                  <a:pt x="112" y="132"/>
                  <a:pt x="112" y="132"/>
                </a:cubicBezTo>
                <a:cubicBezTo>
                  <a:pt x="112" y="131"/>
                  <a:pt x="111" y="131"/>
                  <a:pt x="111" y="131"/>
                </a:cubicBezTo>
                <a:cubicBezTo>
                  <a:pt x="99" y="131"/>
                  <a:pt x="99" y="131"/>
                  <a:pt x="99" y="131"/>
                </a:cubicBezTo>
                <a:cubicBezTo>
                  <a:pt x="98" y="131"/>
                  <a:pt x="98" y="131"/>
                  <a:pt x="97" y="131"/>
                </a:cubicBezTo>
                <a:cubicBezTo>
                  <a:pt x="92" y="125"/>
                  <a:pt x="92" y="125"/>
                  <a:pt x="92" y="125"/>
                </a:cubicBezTo>
                <a:cubicBezTo>
                  <a:pt x="92" y="125"/>
                  <a:pt x="91" y="124"/>
                  <a:pt x="91" y="124"/>
                </a:cubicBezTo>
                <a:cubicBezTo>
                  <a:pt x="84" y="124"/>
                  <a:pt x="84" y="124"/>
                  <a:pt x="84" y="124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8" y="119"/>
                  <a:pt x="77" y="119"/>
                  <a:pt x="77" y="119"/>
                </a:cubicBezTo>
                <a:cubicBezTo>
                  <a:pt x="73" y="119"/>
                  <a:pt x="73" y="119"/>
                  <a:pt x="73" y="119"/>
                </a:cubicBezTo>
                <a:cubicBezTo>
                  <a:pt x="73" y="119"/>
                  <a:pt x="72" y="119"/>
                  <a:pt x="72" y="120"/>
                </a:cubicBezTo>
                <a:cubicBezTo>
                  <a:pt x="66" y="125"/>
                  <a:pt x="66" y="125"/>
                  <a:pt x="66" y="125"/>
                </a:cubicBezTo>
                <a:cubicBezTo>
                  <a:pt x="66" y="125"/>
                  <a:pt x="66" y="126"/>
                  <a:pt x="66" y="126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6" y="130"/>
                  <a:pt x="65" y="131"/>
                  <a:pt x="65" y="131"/>
                </a:cubicBezTo>
                <a:cubicBezTo>
                  <a:pt x="62" y="134"/>
                  <a:pt x="62" y="134"/>
                  <a:pt x="62" y="134"/>
                </a:cubicBezTo>
                <a:cubicBezTo>
                  <a:pt x="62" y="134"/>
                  <a:pt x="62" y="135"/>
                  <a:pt x="61" y="135"/>
                </a:cubicBezTo>
                <a:cubicBezTo>
                  <a:pt x="54" y="135"/>
                  <a:pt x="54" y="135"/>
                  <a:pt x="54" y="135"/>
                </a:cubicBezTo>
                <a:cubicBezTo>
                  <a:pt x="54" y="135"/>
                  <a:pt x="53" y="134"/>
                  <a:pt x="53" y="134"/>
                </a:cubicBezTo>
                <a:cubicBezTo>
                  <a:pt x="47" y="128"/>
                  <a:pt x="47" y="128"/>
                  <a:pt x="47" y="128"/>
                </a:cubicBezTo>
                <a:cubicBezTo>
                  <a:pt x="46" y="128"/>
                  <a:pt x="46" y="127"/>
                  <a:pt x="45" y="127"/>
                </a:cubicBezTo>
                <a:cubicBezTo>
                  <a:pt x="43" y="127"/>
                  <a:pt x="43" y="127"/>
                  <a:pt x="43" y="127"/>
                </a:cubicBezTo>
                <a:cubicBezTo>
                  <a:pt x="42" y="127"/>
                  <a:pt x="42" y="128"/>
                  <a:pt x="41" y="128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7" y="132"/>
                  <a:pt x="37" y="133"/>
                  <a:pt x="37" y="133"/>
                </a:cubicBezTo>
                <a:cubicBezTo>
                  <a:pt x="37" y="141"/>
                  <a:pt x="37" y="141"/>
                  <a:pt x="37" y="141"/>
                </a:cubicBezTo>
                <a:cubicBezTo>
                  <a:pt x="37" y="142"/>
                  <a:pt x="37" y="142"/>
                  <a:pt x="38" y="143"/>
                </a:cubicBezTo>
                <a:cubicBezTo>
                  <a:pt x="40" y="145"/>
                  <a:pt x="40" y="145"/>
                  <a:pt x="40" y="145"/>
                </a:cubicBezTo>
                <a:cubicBezTo>
                  <a:pt x="41" y="146"/>
                  <a:pt x="41" y="146"/>
                  <a:pt x="41" y="146"/>
                </a:cubicBezTo>
                <a:cubicBezTo>
                  <a:pt x="41" y="147"/>
                  <a:pt x="41" y="147"/>
                  <a:pt x="40" y="148"/>
                </a:cubicBezTo>
                <a:cubicBezTo>
                  <a:pt x="40" y="148"/>
                  <a:pt x="40" y="148"/>
                  <a:pt x="40" y="148"/>
                </a:cubicBezTo>
                <a:cubicBezTo>
                  <a:pt x="39" y="148"/>
                  <a:pt x="39" y="149"/>
                  <a:pt x="38" y="149"/>
                </a:cubicBezTo>
                <a:cubicBezTo>
                  <a:pt x="38" y="149"/>
                  <a:pt x="38" y="149"/>
                  <a:pt x="38" y="149"/>
                </a:cubicBezTo>
                <a:cubicBezTo>
                  <a:pt x="37" y="149"/>
                  <a:pt x="37" y="149"/>
                  <a:pt x="37" y="149"/>
                </a:cubicBezTo>
                <a:cubicBezTo>
                  <a:pt x="36" y="150"/>
                  <a:pt x="36" y="150"/>
                  <a:pt x="36" y="150"/>
                </a:cubicBezTo>
                <a:cubicBezTo>
                  <a:pt x="35" y="150"/>
                  <a:pt x="35" y="151"/>
                  <a:pt x="36" y="151"/>
                </a:cubicBezTo>
                <a:cubicBezTo>
                  <a:pt x="37" y="153"/>
                  <a:pt x="37" y="153"/>
                  <a:pt x="37" y="153"/>
                </a:cubicBezTo>
                <a:cubicBezTo>
                  <a:pt x="38" y="153"/>
                  <a:pt x="38" y="154"/>
                  <a:pt x="38" y="154"/>
                </a:cubicBezTo>
                <a:cubicBezTo>
                  <a:pt x="38" y="155"/>
                  <a:pt x="38" y="155"/>
                  <a:pt x="38" y="155"/>
                </a:cubicBezTo>
                <a:cubicBezTo>
                  <a:pt x="38" y="155"/>
                  <a:pt x="38" y="156"/>
                  <a:pt x="38" y="156"/>
                </a:cubicBezTo>
                <a:cubicBezTo>
                  <a:pt x="39" y="157"/>
                  <a:pt x="39" y="157"/>
                  <a:pt x="39" y="157"/>
                </a:cubicBezTo>
                <a:cubicBezTo>
                  <a:pt x="40" y="157"/>
                  <a:pt x="40" y="158"/>
                  <a:pt x="39" y="158"/>
                </a:cubicBezTo>
                <a:cubicBezTo>
                  <a:pt x="38" y="159"/>
                  <a:pt x="38" y="159"/>
                  <a:pt x="38" y="159"/>
                </a:cubicBezTo>
                <a:cubicBezTo>
                  <a:pt x="38" y="160"/>
                  <a:pt x="37" y="160"/>
                  <a:pt x="37" y="160"/>
                </a:cubicBezTo>
                <a:cubicBezTo>
                  <a:pt x="36" y="160"/>
                  <a:pt x="36" y="160"/>
                  <a:pt x="36" y="160"/>
                </a:cubicBezTo>
                <a:cubicBezTo>
                  <a:pt x="36" y="160"/>
                  <a:pt x="35" y="160"/>
                  <a:pt x="35" y="159"/>
                </a:cubicBezTo>
                <a:cubicBezTo>
                  <a:pt x="32" y="156"/>
                  <a:pt x="32" y="156"/>
                  <a:pt x="32" y="156"/>
                </a:cubicBezTo>
                <a:cubicBezTo>
                  <a:pt x="32" y="156"/>
                  <a:pt x="31" y="156"/>
                  <a:pt x="31" y="156"/>
                </a:cubicBezTo>
                <a:cubicBezTo>
                  <a:pt x="25" y="156"/>
                  <a:pt x="25" y="156"/>
                  <a:pt x="25" y="156"/>
                </a:cubicBezTo>
                <a:cubicBezTo>
                  <a:pt x="25" y="156"/>
                  <a:pt x="24" y="156"/>
                  <a:pt x="24" y="155"/>
                </a:cubicBezTo>
                <a:cubicBezTo>
                  <a:pt x="18" y="150"/>
                  <a:pt x="18" y="150"/>
                  <a:pt x="18" y="150"/>
                </a:cubicBezTo>
                <a:cubicBezTo>
                  <a:pt x="18" y="150"/>
                  <a:pt x="18" y="149"/>
                  <a:pt x="17" y="149"/>
                </a:cubicBezTo>
                <a:cubicBezTo>
                  <a:pt x="17" y="149"/>
                  <a:pt x="17" y="149"/>
                  <a:pt x="17" y="149"/>
                </a:cubicBezTo>
                <a:cubicBezTo>
                  <a:pt x="17" y="149"/>
                  <a:pt x="16" y="150"/>
                  <a:pt x="16" y="150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15" y="151"/>
                  <a:pt x="14" y="151"/>
                  <a:pt x="14" y="151"/>
                </a:cubicBezTo>
                <a:cubicBezTo>
                  <a:pt x="12" y="151"/>
                  <a:pt x="12" y="151"/>
                  <a:pt x="12" y="151"/>
                </a:cubicBezTo>
                <a:cubicBezTo>
                  <a:pt x="12" y="151"/>
                  <a:pt x="11" y="151"/>
                  <a:pt x="11" y="151"/>
                </a:cubicBezTo>
                <a:cubicBezTo>
                  <a:pt x="10" y="150"/>
                  <a:pt x="10" y="150"/>
                  <a:pt x="10" y="150"/>
                </a:cubicBezTo>
                <a:cubicBezTo>
                  <a:pt x="10" y="150"/>
                  <a:pt x="10" y="149"/>
                  <a:pt x="10" y="149"/>
                </a:cubicBezTo>
                <a:cubicBezTo>
                  <a:pt x="11" y="148"/>
                  <a:pt x="11" y="148"/>
                  <a:pt x="11" y="148"/>
                </a:cubicBezTo>
                <a:cubicBezTo>
                  <a:pt x="11" y="148"/>
                  <a:pt x="12" y="148"/>
                  <a:pt x="12" y="148"/>
                </a:cubicBezTo>
                <a:cubicBezTo>
                  <a:pt x="12" y="148"/>
                  <a:pt x="12" y="147"/>
                  <a:pt x="12" y="147"/>
                </a:cubicBezTo>
                <a:cubicBezTo>
                  <a:pt x="12" y="146"/>
                  <a:pt x="12" y="146"/>
                  <a:pt x="12" y="146"/>
                </a:cubicBezTo>
                <a:cubicBezTo>
                  <a:pt x="12" y="146"/>
                  <a:pt x="13" y="146"/>
                  <a:pt x="13" y="146"/>
                </a:cubicBezTo>
                <a:cubicBezTo>
                  <a:pt x="14" y="146"/>
                  <a:pt x="14" y="146"/>
                  <a:pt x="14" y="146"/>
                </a:cubicBezTo>
                <a:cubicBezTo>
                  <a:pt x="15" y="146"/>
                  <a:pt x="15" y="146"/>
                  <a:pt x="15" y="146"/>
                </a:cubicBezTo>
                <a:cubicBezTo>
                  <a:pt x="15" y="146"/>
                  <a:pt x="15" y="146"/>
                  <a:pt x="15" y="146"/>
                </a:cubicBezTo>
                <a:cubicBezTo>
                  <a:pt x="15" y="147"/>
                  <a:pt x="15" y="147"/>
                  <a:pt x="16" y="148"/>
                </a:cubicBezTo>
                <a:cubicBezTo>
                  <a:pt x="16" y="148"/>
                  <a:pt x="16" y="148"/>
                  <a:pt x="17" y="148"/>
                </a:cubicBezTo>
                <a:cubicBezTo>
                  <a:pt x="17" y="148"/>
                  <a:pt x="18" y="148"/>
                  <a:pt x="18" y="148"/>
                </a:cubicBezTo>
                <a:cubicBezTo>
                  <a:pt x="19" y="147"/>
                  <a:pt x="19" y="147"/>
                  <a:pt x="19" y="147"/>
                </a:cubicBezTo>
                <a:cubicBezTo>
                  <a:pt x="20" y="146"/>
                  <a:pt x="20" y="146"/>
                  <a:pt x="19" y="145"/>
                </a:cubicBezTo>
                <a:cubicBezTo>
                  <a:pt x="19" y="145"/>
                  <a:pt x="19" y="145"/>
                  <a:pt x="19" y="145"/>
                </a:cubicBezTo>
                <a:cubicBezTo>
                  <a:pt x="18" y="145"/>
                  <a:pt x="18" y="144"/>
                  <a:pt x="19" y="144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3"/>
                  <a:pt x="20" y="142"/>
                  <a:pt x="21" y="142"/>
                </a:cubicBezTo>
                <a:cubicBezTo>
                  <a:pt x="21" y="142"/>
                  <a:pt x="21" y="142"/>
                  <a:pt x="21" y="142"/>
                </a:cubicBezTo>
                <a:cubicBezTo>
                  <a:pt x="22" y="142"/>
                  <a:pt x="22" y="142"/>
                  <a:pt x="22" y="142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8"/>
                  <a:pt x="22" y="137"/>
                  <a:pt x="22" y="137"/>
                </a:cubicBezTo>
                <a:cubicBezTo>
                  <a:pt x="18" y="133"/>
                  <a:pt x="18" y="133"/>
                  <a:pt x="18" y="133"/>
                </a:cubicBezTo>
                <a:cubicBezTo>
                  <a:pt x="18" y="133"/>
                  <a:pt x="17" y="132"/>
                  <a:pt x="17" y="132"/>
                </a:cubicBezTo>
                <a:cubicBezTo>
                  <a:pt x="13" y="132"/>
                  <a:pt x="13" y="132"/>
                  <a:pt x="13" y="132"/>
                </a:cubicBezTo>
                <a:cubicBezTo>
                  <a:pt x="13" y="132"/>
                  <a:pt x="12" y="132"/>
                  <a:pt x="12" y="132"/>
                </a:cubicBezTo>
                <a:cubicBezTo>
                  <a:pt x="9" y="129"/>
                  <a:pt x="9" y="129"/>
                  <a:pt x="9" y="129"/>
                </a:cubicBezTo>
                <a:cubicBezTo>
                  <a:pt x="9" y="129"/>
                  <a:pt x="9" y="129"/>
                  <a:pt x="8" y="129"/>
                </a:cubicBezTo>
                <a:cubicBezTo>
                  <a:pt x="7" y="129"/>
                  <a:pt x="7" y="129"/>
                  <a:pt x="7" y="129"/>
                </a:cubicBezTo>
                <a:cubicBezTo>
                  <a:pt x="7" y="129"/>
                  <a:pt x="6" y="129"/>
                  <a:pt x="6" y="128"/>
                </a:cubicBezTo>
                <a:lnTo>
                  <a:pt x="6" y="122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3"/>
          <p:cNvSpPr>
            <a:spLocks/>
          </p:cNvSpPr>
          <p:nvPr/>
        </p:nvSpPr>
        <p:spPr bwMode="auto">
          <a:xfrm>
            <a:off x="4568825" y="3038475"/>
            <a:ext cx="2835275" cy="1533525"/>
          </a:xfrm>
          <a:custGeom>
            <a:avLst/>
            <a:gdLst>
              <a:gd name="T0" fmla="*/ 0 w 296"/>
              <a:gd name="T1" fmla="*/ 103 h 160"/>
              <a:gd name="T2" fmla="*/ 6 w 296"/>
              <a:gd name="T3" fmla="*/ 91 h 160"/>
              <a:gd name="T4" fmla="*/ 1 w 296"/>
              <a:gd name="T5" fmla="*/ 58 h 160"/>
              <a:gd name="T6" fmla="*/ 16 w 296"/>
              <a:gd name="T7" fmla="*/ 60 h 160"/>
              <a:gd name="T8" fmla="*/ 21 w 296"/>
              <a:gd name="T9" fmla="*/ 75 h 160"/>
              <a:gd name="T10" fmla="*/ 9 w 296"/>
              <a:gd name="T11" fmla="*/ 72 h 160"/>
              <a:gd name="T12" fmla="*/ 13 w 296"/>
              <a:gd name="T13" fmla="*/ 83 h 160"/>
              <a:gd name="T14" fmla="*/ 18 w 296"/>
              <a:gd name="T15" fmla="*/ 80 h 160"/>
              <a:gd name="T16" fmla="*/ 31 w 296"/>
              <a:gd name="T17" fmla="*/ 73 h 160"/>
              <a:gd name="T18" fmla="*/ 36 w 296"/>
              <a:gd name="T19" fmla="*/ 65 h 160"/>
              <a:gd name="T20" fmla="*/ 34 w 296"/>
              <a:gd name="T21" fmla="*/ 71 h 160"/>
              <a:gd name="T22" fmla="*/ 42 w 296"/>
              <a:gd name="T23" fmla="*/ 63 h 160"/>
              <a:gd name="T24" fmla="*/ 68 w 296"/>
              <a:gd name="T25" fmla="*/ 58 h 160"/>
              <a:gd name="T26" fmla="*/ 79 w 296"/>
              <a:gd name="T27" fmla="*/ 62 h 160"/>
              <a:gd name="T28" fmla="*/ 76 w 296"/>
              <a:gd name="T29" fmla="*/ 43 h 160"/>
              <a:gd name="T30" fmla="*/ 86 w 296"/>
              <a:gd name="T31" fmla="*/ 61 h 160"/>
              <a:gd name="T32" fmla="*/ 82 w 296"/>
              <a:gd name="T33" fmla="*/ 75 h 160"/>
              <a:gd name="T34" fmla="*/ 92 w 296"/>
              <a:gd name="T35" fmla="*/ 41 h 160"/>
              <a:gd name="T36" fmla="*/ 110 w 296"/>
              <a:gd name="T37" fmla="*/ 30 h 160"/>
              <a:gd name="T38" fmla="*/ 121 w 296"/>
              <a:gd name="T39" fmla="*/ 13 h 160"/>
              <a:gd name="T40" fmla="*/ 153 w 296"/>
              <a:gd name="T41" fmla="*/ 1 h 160"/>
              <a:gd name="T42" fmla="*/ 168 w 296"/>
              <a:gd name="T43" fmla="*/ 14 h 160"/>
              <a:gd name="T44" fmla="*/ 160 w 296"/>
              <a:gd name="T45" fmla="*/ 32 h 160"/>
              <a:gd name="T46" fmla="*/ 186 w 296"/>
              <a:gd name="T47" fmla="*/ 34 h 160"/>
              <a:gd name="T48" fmla="*/ 199 w 296"/>
              <a:gd name="T49" fmla="*/ 37 h 160"/>
              <a:gd name="T50" fmla="*/ 216 w 296"/>
              <a:gd name="T51" fmla="*/ 41 h 160"/>
              <a:gd name="T52" fmla="*/ 235 w 296"/>
              <a:gd name="T53" fmla="*/ 38 h 160"/>
              <a:gd name="T54" fmla="*/ 264 w 296"/>
              <a:gd name="T55" fmla="*/ 56 h 160"/>
              <a:gd name="T56" fmla="*/ 287 w 296"/>
              <a:gd name="T57" fmla="*/ 52 h 160"/>
              <a:gd name="T58" fmla="*/ 290 w 296"/>
              <a:gd name="T59" fmla="*/ 95 h 160"/>
              <a:gd name="T60" fmla="*/ 267 w 296"/>
              <a:gd name="T61" fmla="*/ 101 h 160"/>
              <a:gd name="T62" fmla="*/ 250 w 296"/>
              <a:gd name="T63" fmla="*/ 131 h 160"/>
              <a:gd name="T64" fmla="*/ 265 w 296"/>
              <a:gd name="T65" fmla="*/ 96 h 160"/>
              <a:gd name="T66" fmla="*/ 263 w 296"/>
              <a:gd name="T67" fmla="*/ 95 h 160"/>
              <a:gd name="T68" fmla="*/ 253 w 296"/>
              <a:gd name="T69" fmla="*/ 94 h 160"/>
              <a:gd name="T70" fmla="*/ 237 w 296"/>
              <a:gd name="T71" fmla="*/ 100 h 160"/>
              <a:gd name="T72" fmla="*/ 210 w 296"/>
              <a:gd name="T73" fmla="*/ 114 h 160"/>
              <a:gd name="T74" fmla="*/ 218 w 296"/>
              <a:gd name="T75" fmla="*/ 141 h 160"/>
              <a:gd name="T76" fmla="*/ 200 w 296"/>
              <a:gd name="T77" fmla="*/ 148 h 160"/>
              <a:gd name="T78" fmla="*/ 207 w 296"/>
              <a:gd name="T79" fmla="*/ 138 h 160"/>
              <a:gd name="T80" fmla="*/ 196 w 296"/>
              <a:gd name="T81" fmla="*/ 142 h 160"/>
              <a:gd name="T82" fmla="*/ 178 w 296"/>
              <a:gd name="T83" fmla="*/ 125 h 160"/>
              <a:gd name="T84" fmla="*/ 154 w 296"/>
              <a:gd name="T85" fmla="*/ 136 h 160"/>
              <a:gd name="T86" fmla="*/ 137 w 296"/>
              <a:gd name="T87" fmla="*/ 129 h 160"/>
              <a:gd name="T88" fmla="*/ 116 w 296"/>
              <a:gd name="T89" fmla="*/ 135 h 160"/>
              <a:gd name="T90" fmla="*/ 91 w 296"/>
              <a:gd name="T91" fmla="*/ 124 h 160"/>
              <a:gd name="T92" fmla="*/ 72 w 296"/>
              <a:gd name="T93" fmla="*/ 120 h 160"/>
              <a:gd name="T94" fmla="*/ 61 w 296"/>
              <a:gd name="T95" fmla="*/ 135 h 160"/>
              <a:gd name="T96" fmla="*/ 41 w 296"/>
              <a:gd name="T97" fmla="*/ 128 h 160"/>
              <a:gd name="T98" fmla="*/ 41 w 296"/>
              <a:gd name="T99" fmla="*/ 146 h 160"/>
              <a:gd name="T100" fmla="*/ 36 w 296"/>
              <a:gd name="T101" fmla="*/ 150 h 160"/>
              <a:gd name="T102" fmla="*/ 39 w 296"/>
              <a:gd name="T103" fmla="*/ 157 h 160"/>
              <a:gd name="T104" fmla="*/ 32 w 296"/>
              <a:gd name="T105" fmla="*/ 156 h 160"/>
              <a:gd name="T106" fmla="*/ 17 w 296"/>
              <a:gd name="T107" fmla="*/ 149 h 160"/>
              <a:gd name="T108" fmla="*/ 10 w 296"/>
              <a:gd name="T109" fmla="*/ 150 h 160"/>
              <a:gd name="T110" fmla="*/ 13 w 296"/>
              <a:gd name="T111" fmla="*/ 146 h 160"/>
              <a:gd name="T112" fmla="*/ 18 w 296"/>
              <a:gd name="T113" fmla="*/ 148 h 160"/>
              <a:gd name="T114" fmla="*/ 21 w 296"/>
              <a:gd name="T115" fmla="*/ 142 h 160"/>
              <a:gd name="T116" fmla="*/ 17 w 296"/>
              <a:gd name="T117" fmla="*/ 132 h 160"/>
              <a:gd name="T118" fmla="*/ 6 w 296"/>
              <a:gd name="T119" fmla="*/ 12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6" h="160">
                <a:moveTo>
                  <a:pt x="6" y="122"/>
                </a:moveTo>
                <a:cubicBezTo>
                  <a:pt x="6" y="121"/>
                  <a:pt x="6" y="121"/>
                  <a:pt x="6" y="121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4"/>
                  <a:pt x="0" y="114"/>
                  <a:pt x="0" y="113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04"/>
                  <a:pt x="0" y="104"/>
                  <a:pt x="0" y="103"/>
                </a:cubicBezTo>
                <a:cubicBezTo>
                  <a:pt x="1" y="102"/>
                  <a:pt x="1" y="102"/>
                  <a:pt x="1" y="102"/>
                </a:cubicBezTo>
                <a:cubicBezTo>
                  <a:pt x="2" y="102"/>
                  <a:pt x="2" y="101"/>
                  <a:pt x="2" y="101"/>
                </a:cubicBezTo>
                <a:cubicBezTo>
                  <a:pt x="2" y="96"/>
                  <a:pt x="2" y="96"/>
                  <a:pt x="2" y="96"/>
                </a:cubicBezTo>
                <a:cubicBezTo>
                  <a:pt x="2" y="95"/>
                  <a:pt x="2" y="95"/>
                  <a:pt x="2" y="95"/>
                </a:cubicBezTo>
                <a:cubicBezTo>
                  <a:pt x="5" y="92"/>
                  <a:pt x="5" y="92"/>
                  <a:pt x="5" y="92"/>
                </a:cubicBezTo>
                <a:cubicBezTo>
                  <a:pt x="5" y="92"/>
                  <a:pt x="6" y="91"/>
                  <a:pt x="6" y="91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5"/>
                  <a:pt x="5" y="84"/>
                  <a:pt x="5" y="84"/>
                </a:cubicBezTo>
                <a:cubicBezTo>
                  <a:pt x="1" y="80"/>
                  <a:pt x="1" y="80"/>
                  <a:pt x="1" y="80"/>
                </a:cubicBezTo>
                <a:cubicBezTo>
                  <a:pt x="1" y="80"/>
                  <a:pt x="1" y="79"/>
                  <a:pt x="1" y="79"/>
                </a:cubicBezTo>
                <a:cubicBezTo>
                  <a:pt x="1" y="60"/>
                  <a:pt x="1" y="60"/>
                  <a:pt x="1" y="60"/>
                </a:cubicBezTo>
                <a:cubicBezTo>
                  <a:pt x="1" y="59"/>
                  <a:pt x="1" y="59"/>
                  <a:pt x="1" y="58"/>
                </a:cubicBezTo>
                <a:cubicBezTo>
                  <a:pt x="5" y="54"/>
                  <a:pt x="5" y="54"/>
                  <a:pt x="5" y="54"/>
                </a:cubicBezTo>
                <a:cubicBezTo>
                  <a:pt x="6" y="54"/>
                  <a:pt x="6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9" y="54"/>
                  <a:pt x="10" y="54"/>
                  <a:pt x="10" y="54"/>
                </a:cubicBezTo>
                <a:cubicBezTo>
                  <a:pt x="15" y="59"/>
                  <a:pt x="15" y="59"/>
                  <a:pt x="15" y="59"/>
                </a:cubicBezTo>
                <a:cubicBezTo>
                  <a:pt x="15" y="59"/>
                  <a:pt x="16" y="60"/>
                  <a:pt x="16" y="60"/>
                </a:cubicBezTo>
                <a:cubicBezTo>
                  <a:pt x="23" y="68"/>
                  <a:pt x="23" y="68"/>
                  <a:pt x="23" y="68"/>
                </a:cubicBezTo>
                <a:cubicBezTo>
                  <a:pt x="24" y="68"/>
                  <a:pt x="24" y="68"/>
                  <a:pt x="24" y="69"/>
                </a:cubicBezTo>
                <a:cubicBezTo>
                  <a:pt x="24" y="71"/>
                  <a:pt x="24" y="71"/>
                  <a:pt x="24" y="71"/>
                </a:cubicBezTo>
                <a:cubicBezTo>
                  <a:pt x="24" y="72"/>
                  <a:pt x="24" y="72"/>
                  <a:pt x="23" y="73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74"/>
                  <a:pt x="21" y="75"/>
                  <a:pt x="21" y="75"/>
                </a:cubicBezTo>
                <a:cubicBezTo>
                  <a:pt x="17" y="75"/>
                  <a:pt x="17" y="75"/>
                  <a:pt x="17" y="75"/>
                </a:cubicBezTo>
                <a:cubicBezTo>
                  <a:pt x="17" y="75"/>
                  <a:pt x="16" y="74"/>
                  <a:pt x="16" y="74"/>
                </a:cubicBezTo>
                <a:cubicBezTo>
                  <a:pt x="13" y="71"/>
                  <a:pt x="13" y="71"/>
                  <a:pt x="13" y="71"/>
                </a:cubicBezTo>
                <a:cubicBezTo>
                  <a:pt x="13" y="71"/>
                  <a:pt x="12" y="71"/>
                  <a:pt x="12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10" y="71"/>
                  <a:pt x="9" y="71"/>
                  <a:pt x="9" y="72"/>
                </a:cubicBezTo>
                <a:cubicBezTo>
                  <a:pt x="9" y="72"/>
                  <a:pt x="9" y="72"/>
                  <a:pt x="9" y="72"/>
                </a:cubicBezTo>
                <a:cubicBezTo>
                  <a:pt x="9" y="73"/>
                  <a:pt x="10" y="73"/>
                  <a:pt x="10" y="74"/>
                </a:cubicBezTo>
                <a:cubicBezTo>
                  <a:pt x="12" y="75"/>
                  <a:pt x="12" y="75"/>
                  <a:pt x="12" y="75"/>
                </a:cubicBezTo>
                <a:cubicBezTo>
                  <a:pt x="12" y="76"/>
                  <a:pt x="12" y="76"/>
                  <a:pt x="12" y="77"/>
                </a:cubicBezTo>
                <a:cubicBezTo>
                  <a:pt x="12" y="82"/>
                  <a:pt x="12" y="82"/>
                  <a:pt x="12" y="82"/>
                </a:cubicBezTo>
                <a:cubicBezTo>
                  <a:pt x="12" y="82"/>
                  <a:pt x="12" y="83"/>
                  <a:pt x="13" y="83"/>
                </a:cubicBezTo>
                <a:cubicBezTo>
                  <a:pt x="15" y="85"/>
                  <a:pt x="15" y="85"/>
                  <a:pt x="15" y="85"/>
                </a:cubicBezTo>
                <a:cubicBezTo>
                  <a:pt x="15" y="85"/>
                  <a:pt x="15" y="85"/>
                  <a:pt x="16" y="85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81"/>
                  <a:pt x="17" y="81"/>
                  <a:pt x="17" y="81"/>
                </a:cubicBezTo>
                <a:cubicBezTo>
                  <a:pt x="17" y="81"/>
                  <a:pt x="18" y="80"/>
                  <a:pt x="18" y="80"/>
                </a:cubicBezTo>
                <a:cubicBezTo>
                  <a:pt x="21" y="80"/>
                  <a:pt x="21" y="80"/>
                  <a:pt x="21" y="80"/>
                </a:cubicBezTo>
                <a:cubicBezTo>
                  <a:pt x="21" y="80"/>
                  <a:pt x="22" y="80"/>
                  <a:pt x="22" y="80"/>
                </a:cubicBez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4"/>
                </a:cubicBezTo>
                <a:cubicBezTo>
                  <a:pt x="30" y="74"/>
                  <a:pt x="30" y="74"/>
                  <a:pt x="30" y="74"/>
                </a:cubicBezTo>
                <a:cubicBezTo>
                  <a:pt x="31" y="74"/>
                  <a:pt x="31" y="73"/>
                  <a:pt x="31" y="73"/>
                </a:cubicBezTo>
                <a:cubicBezTo>
                  <a:pt x="31" y="68"/>
                  <a:pt x="31" y="68"/>
                  <a:pt x="31" y="68"/>
                </a:cubicBezTo>
                <a:cubicBezTo>
                  <a:pt x="31" y="68"/>
                  <a:pt x="31" y="67"/>
                  <a:pt x="31" y="67"/>
                </a:cubicBezTo>
                <a:cubicBezTo>
                  <a:pt x="34" y="64"/>
                  <a:pt x="34" y="64"/>
                  <a:pt x="34" y="64"/>
                </a:cubicBezTo>
                <a:cubicBezTo>
                  <a:pt x="34" y="64"/>
                  <a:pt x="35" y="64"/>
                  <a:pt x="35" y="64"/>
                </a:cubicBezTo>
                <a:cubicBezTo>
                  <a:pt x="35" y="64"/>
                  <a:pt x="35" y="64"/>
                  <a:pt x="35" y="64"/>
                </a:cubicBezTo>
                <a:cubicBezTo>
                  <a:pt x="36" y="64"/>
                  <a:pt x="36" y="64"/>
                  <a:pt x="36" y="65"/>
                </a:cubicBezTo>
                <a:cubicBezTo>
                  <a:pt x="36" y="66"/>
                  <a:pt x="36" y="66"/>
                  <a:pt x="36" y="66"/>
                </a:cubicBezTo>
                <a:cubicBezTo>
                  <a:pt x="36" y="66"/>
                  <a:pt x="36" y="67"/>
                  <a:pt x="36" y="67"/>
                </a:cubicBezTo>
                <a:cubicBezTo>
                  <a:pt x="34" y="68"/>
                  <a:pt x="34" y="68"/>
                  <a:pt x="34" y="68"/>
                </a:cubicBezTo>
                <a:cubicBezTo>
                  <a:pt x="34" y="69"/>
                  <a:pt x="34" y="69"/>
                  <a:pt x="34" y="70"/>
                </a:cubicBezTo>
                <a:cubicBezTo>
                  <a:pt x="34" y="71"/>
                  <a:pt x="34" y="71"/>
                  <a:pt x="34" y="71"/>
                </a:cubicBezTo>
                <a:cubicBezTo>
                  <a:pt x="34" y="71"/>
                  <a:pt x="34" y="71"/>
                  <a:pt x="34" y="71"/>
                </a:cubicBezTo>
                <a:cubicBezTo>
                  <a:pt x="37" y="71"/>
                  <a:pt x="37" y="71"/>
                  <a:pt x="37" y="71"/>
                </a:cubicBezTo>
                <a:cubicBezTo>
                  <a:pt x="38" y="71"/>
                  <a:pt x="38" y="71"/>
                  <a:pt x="38" y="71"/>
                </a:cubicBezTo>
                <a:cubicBezTo>
                  <a:pt x="38" y="67"/>
                  <a:pt x="38" y="67"/>
                  <a:pt x="38" y="67"/>
                </a:cubicBezTo>
                <a:cubicBezTo>
                  <a:pt x="38" y="66"/>
                  <a:pt x="38" y="66"/>
                  <a:pt x="38" y="66"/>
                </a:cubicBezTo>
                <a:cubicBezTo>
                  <a:pt x="41" y="64"/>
                  <a:pt x="41" y="64"/>
                  <a:pt x="41" y="64"/>
                </a:cubicBezTo>
                <a:cubicBezTo>
                  <a:pt x="41" y="63"/>
                  <a:pt x="41" y="63"/>
                  <a:pt x="42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50" y="63"/>
                  <a:pt x="50" y="63"/>
                  <a:pt x="50" y="63"/>
                </a:cubicBezTo>
                <a:cubicBezTo>
                  <a:pt x="61" y="63"/>
                  <a:pt x="61" y="63"/>
                  <a:pt x="61" y="63"/>
                </a:cubicBezTo>
                <a:cubicBezTo>
                  <a:pt x="62" y="63"/>
                  <a:pt x="62" y="63"/>
                  <a:pt x="63" y="62"/>
                </a:cubicBezTo>
                <a:cubicBezTo>
                  <a:pt x="66" y="59"/>
                  <a:pt x="66" y="59"/>
                  <a:pt x="66" y="59"/>
                </a:cubicBezTo>
                <a:cubicBezTo>
                  <a:pt x="67" y="58"/>
                  <a:pt x="67" y="58"/>
                  <a:pt x="68" y="58"/>
                </a:cubicBezTo>
                <a:cubicBezTo>
                  <a:pt x="70" y="58"/>
                  <a:pt x="70" y="58"/>
                  <a:pt x="70" y="58"/>
                </a:cubicBezTo>
                <a:cubicBezTo>
                  <a:pt x="70" y="58"/>
                  <a:pt x="71" y="58"/>
                  <a:pt x="71" y="59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3"/>
                  <a:pt x="76" y="63"/>
                </a:cubicBezTo>
                <a:cubicBezTo>
                  <a:pt x="78" y="63"/>
                  <a:pt x="78" y="63"/>
                  <a:pt x="78" y="63"/>
                </a:cubicBezTo>
                <a:cubicBezTo>
                  <a:pt x="79" y="63"/>
                  <a:pt x="79" y="62"/>
                  <a:pt x="79" y="62"/>
                </a:cubicBezTo>
                <a:cubicBezTo>
                  <a:pt x="79" y="58"/>
                  <a:pt x="79" y="58"/>
                  <a:pt x="79" y="58"/>
                </a:cubicBezTo>
                <a:cubicBezTo>
                  <a:pt x="79" y="58"/>
                  <a:pt x="79" y="57"/>
                  <a:pt x="78" y="57"/>
                </a:cubicBezTo>
                <a:cubicBezTo>
                  <a:pt x="76" y="54"/>
                  <a:pt x="76" y="54"/>
                  <a:pt x="76" y="54"/>
                </a:cubicBezTo>
                <a:cubicBezTo>
                  <a:pt x="75" y="54"/>
                  <a:pt x="75" y="54"/>
                  <a:pt x="75" y="53"/>
                </a:cubicBezTo>
                <a:cubicBezTo>
                  <a:pt x="75" y="45"/>
                  <a:pt x="75" y="45"/>
                  <a:pt x="75" y="45"/>
                </a:cubicBezTo>
                <a:cubicBezTo>
                  <a:pt x="75" y="44"/>
                  <a:pt x="75" y="44"/>
                  <a:pt x="76" y="43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3" y="36"/>
                  <a:pt x="83" y="36"/>
                </a:cubicBezTo>
                <a:cubicBezTo>
                  <a:pt x="85" y="36"/>
                  <a:pt x="85" y="36"/>
                  <a:pt x="85" y="36"/>
                </a:cubicBezTo>
                <a:cubicBezTo>
                  <a:pt x="85" y="36"/>
                  <a:pt x="86" y="37"/>
                  <a:pt x="86" y="37"/>
                </a:cubicBezTo>
                <a:cubicBezTo>
                  <a:pt x="86" y="60"/>
                  <a:pt x="86" y="60"/>
                  <a:pt x="86" y="60"/>
                </a:cubicBezTo>
                <a:cubicBezTo>
                  <a:pt x="86" y="61"/>
                  <a:pt x="86" y="61"/>
                  <a:pt x="86" y="61"/>
                </a:cubicBezTo>
                <a:cubicBezTo>
                  <a:pt x="86" y="67"/>
                  <a:pt x="86" y="67"/>
                  <a:pt x="86" y="67"/>
                </a:cubicBezTo>
                <a:cubicBezTo>
                  <a:pt x="86" y="67"/>
                  <a:pt x="85" y="68"/>
                  <a:pt x="85" y="68"/>
                </a:cubicBezTo>
                <a:cubicBezTo>
                  <a:pt x="82" y="71"/>
                  <a:pt x="82" y="71"/>
                  <a:pt x="82" y="71"/>
                </a:cubicBezTo>
                <a:cubicBezTo>
                  <a:pt x="82" y="71"/>
                  <a:pt x="82" y="72"/>
                  <a:pt x="82" y="72"/>
                </a:cubicBezTo>
                <a:cubicBezTo>
                  <a:pt x="82" y="74"/>
                  <a:pt x="82" y="74"/>
                  <a:pt x="82" y="74"/>
                </a:cubicBezTo>
                <a:cubicBezTo>
                  <a:pt x="82" y="75"/>
                  <a:pt x="82" y="75"/>
                  <a:pt x="82" y="75"/>
                </a:cubicBezTo>
                <a:cubicBezTo>
                  <a:pt x="86" y="75"/>
                  <a:pt x="86" y="75"/>
                  <a:pt x="86" y="75"/>
                </a:cubicBezTo>
                <a:cubicBezTo>
                  <a:pt x="86" y="75"/>
                  <a:pt x="87" y="75"/>
                  <a:pt x="87" y="74"/>
                </a:cubicBezTo>
                <a:cubicBezTo>
                  <a:pt x="91" y="71"/>
                  <a:pt x="91" y="71"/>
                  <a:pt x="91" y="71"/>
                </a:cubicBezTo>
                <a:cubicBezTo>
                  <a:pt x="91" y="71"/>
                  <a:pt x="91" y="70"/>
                  <a:pt x="91" y="70"/>
                </a:cubicBezTo>
                <a:cubicBezTo>
                  <a:pt x="91" y="42"/>
                  <a:pt x="91" y="42"/>
                  <a:pt x="91" y="42"/>
                </a:cubicBezTo>
                <a:cubicBezTo>
                  <a:pt x="91" y="42"/>
                  <a:pt x="91" y="41"/>
                  <a:pt x="92" y="41"/>
                </a:cubicBezTo>
                <a:cubicBezTo>
                  <a:pt x="95" y="38"/>
                  <a:pt x="95" y="38"/>
                  <a:pt x="95" y="38"/>
                </a:cubicBezTo>
                <a:cubicBezTo>
                  <a:pt x="95" y="38"/>
                  <a:pt x="96" y="38"/>
                  <a:pt x="96" y="38"/>
                </a:cubicBezTo>
                <a:cubicBezTo>
                  <a:pt x="102" y="38"/>
                  <a:pt x="102" y="38"/>
                  <a:pt x="102" y="38"/>
                </a:cubicBezTo>
                <a:cubicBezTo>
                  <a:pt x="102" y="38"/>
                  <a:pt x="103" y="37"/>
                  <a:pt x="103" y="37"/>
                </a:cubicBezTo>
                <a:cubicBezTo>
                  <a:pt x="109" y="31"/>
                  <a:pt x="109" y="31"/>
                  <a:pt x="109" y="31"/>
                </a:cubicBezTo>
                <a:cubicBezTo>
                  <a:pt x="109" y="31"/>
                  <a:pt x="110" y="30"/>
                  <a:pt x="110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19"/>
                  <a:pt x="114" y="19"/>
                  <a:pt x="114" y="19"/>
                </a:cubicBezTo>
                <a:cubicBezTo>
                  <a:pt x="120" y="13"/>
                  <a:pt x="120" y="13"/>
                  <a:pt x="120" y="13"/>
                </a:cubicBezTo>
                <a:cubicBezTo>
                  <a:pt x="120" y="13"/>
                  <a:pt x="121" y="13"/>
                  <a:pt x="121" y="13"/>
                </a:cubicBezTo>
                <a:cubicBezTo>
                  <a:pt x="133" y="13"/>
                  <a:pt x="133" y="13"/>
                  <a:pt x="133" y="13"/>
                </a:cubicBezTo>
                <a:cubicBezTo>
                  <a:pt x="133" y="13"/>
                  <a:pt x="134" y="12"/>
                  <a:pt x="134" y="12"/>
                </a:cubicBezTo>
                <a:cubicBezTo>
                  <a:pt x="145" y="1"/>
                  <a:pt x="145" y="1"/>
                  <a:pt x="145" y="1"/>
                </a:cubicBezTo>
                <a:cubicBezTo>
                  <a:pt x="145" y="0"/>
                  <a:pt x="146" y="0"/>
                  <a:pt x="146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0"/>
                  <a:pt x="153" y="1"/>
                  <a:pt x="153" y="1"/>
                </a:cubicBezTo>
                <a:cubicBezTo>
                  <a:pt x="153" y="6"/>
                  <a:pt x="153" y="6"/>
                  <a:pt x="153" y="6"/>
                </a:cubicBezTo>
                <a:cubicBezTo>
                  <a:pt x="153" y="6"/>
                  <a:pt x="153" y="6"/>
                  <a:pt x="154" y="6"/>
                </a:cubicBezTo>
                <a:cubicBezTo>
                  <a:pt x="161" y="6"/>
                  <a:pt x="161" y="6"/>
                  <a:pt x="161" y="6"/>
                </a:cubicBezTo>
                <a:cubicBezTo>
                  <a:pt x="161" y="6"/>
                  <a:pt x="162" y="7"/>
                  <a:pt x="162" y="7"/>
                </a:cubicBezTo>
                <a:cubicBezTo>
                  <a:pt x="168" y="13"/>
                  <a:pt x="168" y="13"/>
                  <a:pt x="168" y="13"/>
                </a:cubicBezTo>
                <a:cubicBezTo>
                  <a:pt x="168" y="13"/>
                  <a:pt x="168" y="14"/>
                  <a:pt x="168" y="14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68" y="19"/>
                  <a:pt x="168" y="20"/>
                  <a:pt x="168" y="20"/>
                </a:cubicBezTo>
                <a:cubicBezTo>
                  <a:pt x="160" y="28"/>
                  <a:pt x="160" y="28"/>
                  <a:pt x="160" y="28"/>
                </a:cubicBezTo>
                <a:cubicBezTo>
                  <a:pt x="160" y="28"/>
                  <a:pt x="159" y="29"/>
                  <a:pt x="159" y="29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59" y="31"/>
                  <a:pt x="160" y="32"/>
                  <a:pt x="160" y="32"/>
                </a:cubicBezTo>
                <a:cubicBezTo>
                  <a:pt x="175" y="32"/>
                  <a:pt x="175" y="32"/>
                  <a:pt x="175" y="32"/>
                </a:cubicBezTo>
                <a:cubicBezTo>
                  <a:pt x="175" y="32"/>
                  <a:pt x="176" y="32"/>
                  <a:pt x="176" y="32"/>
                </a:cubicBezTo>
                <a:cubicBezTo>
                  <a:pt x="178" y="34"/>
                  <a:pt x="178" y="34"/>
                  <a:pt x="178" y="34"/>
                </a:cubicBezTo>
                <a:cubicBezTo>
                  <a:pt x="179" y="34"/>
                  <a:pt x="179" y="35"/>
                  <a:pt x="180" y="35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5" y="35"/>
                  <a:pt x="186" y="34"/>
                  <a:pt x="186" y="34"/>
                </a:cubicBezTo>
                <a:cubicBezTo>
                  <a:pt x="186" y="30"/>
                  <a:pt x="186" y="30"/>
                  <a:pt x="186" y="30"/>
                </a:cubicBezTo>
                <a:cubicBezTo>
                  <a:pt x="186" y="29"/>
                  <a:pt x="186" y="29"/>
                  <a:pt x="187" y="29"/>
                </a:cubicBezTo>
                <a:cubicBezTo>
                  <a:pt x="191" y="29"/>
                  <a:pt x="191" y="29"/>
                  <a:pt x="191" y="29"/>
                </a:cubicBezTo>
                <a:cubicBezTo>
                  <a:pt x="192" y="29"/>
                  <a:pt x="192" y="29"/>
                  <a:pt x="193" y="30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9" y="36"/>
                  <a:pt x="199" y="37"/>
                  <a:pt x="199" y="37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199" y="44"/>
                  <a:pt x="200" y="44"/>
                  <a:pt x="200" y="44"/>
                </a:cubicBezTo>
                <a:cubicBezTo>
                  <a:pt x="213" y="44"/>
                  <a:pt x="213" y="44"/>
                  <a:pt x="213" y="44"/>
                </a:cubicBezTo>
                <a:cubicBezTo>
                  <a:pt x="213" y="44"/>
                  <a:pt x="214" y="44"/>
                  <a:pt x="214" y="43"/>
                </a:cubicBezTo>
                <a:cubicBezTo>
                  <a:pt x="215" y="42"/>
                  <a:pt x="215" y="42"/>
                  <a:pt x="215" y="42"/>
                </a:cubicBezTo>
                <a:cubicBezTo>
                  <a:pt x="216" y="42"/>
                  <a:pt x="216" y="42"/>
                  <a:pt x="216" y="41"/>
                </a:cubicBezTo>
                <a:cubicBezTo>
                  <a:pt x="216" y="38"/>
                  <a:pt x="216" y="38"/>
                  <a:pt x="216" y="38"/>
                </a:cubicBezTo>
                <a:cubicBezTo>
                  <a:pt x="216" y="38"/>
                  <a:pt x="216" y="37"/>
                  <a:pt x="217" y="37"/>
                </a:cubicBezTo>
                <a:cubicBezTo>
                  <a:pt x="224" y="37"/>
                  <a:pt x="224" y="37"/>
                  <a:pt x="224" y="37"/>
                </a:cubicBezTo>
                <a:cubicBezTo>
                  <a:pt x="225" y="37"/>
                  <a:pt x="225" y="37"/>
                  <a:pt x="225" y="37"/>
                </a:cubicBezTo>
                <a:cubicBezTo>
                  <a:pt x="233" y="37"/>
                  <a:pt x="233" y="37"/>
                  <a:pt x="233" y="37"/>
                </a:cubicBezTo>
                <a:cubicBezTo>
                  <a:pt x="234" y="37"/>
                  <a:pt x="234" y="37"/>
                  <a:pt x="235" y="38"/>
                </a:cubicBezTo>
                <a:cubicBezTo>
                  <a:pt x="245" y="48"/>
                  <a:pt x="245" y="48"/>
                  <a:pt x="245" y="48"/>
                </a:cubicBezTo>
                <a:cubicBezTo>
                  <a:pt x="245" y="48"/>
                  <a:pt x="246" y="49"/>
                  <a:pt x="246" y="49"/>
                </a:cubicBezTo>
                <a:cubicBezTo>
                  <a:pt x="255" y="49"/>
                  <a:pt x="255" y="49"/>
                  <a:pt x="255" y="49"/>
                </a:cubicBezTo>
                <a:cubicBezTo>
                  <a:pt x="256" y="49"/>
                  <a:pt x="256" y="49"/>
                  <a:pt x="256" y="49"/>
                </a:cubicBezTo>
                <a:cubicBezTo>
                  <a:pt x="262" y="55"/>
                  <a:pt x="262" y="55"/>
                  <a:pt x="262" y="55"/>
                </a:cubicBezTo>
                <a:cubicBezTo>
                  <a:pt x="263" y="55"/>
                  <a:pt x="263" y="56"/>
                  <a:pt x="264" y="56"/>
                </a:cubicBezTo>
                <a:cubicBezTo>
                  <a:pt x="273" y="56"/>
                  <a:pt x="273" y="56"/>
                  <a:pt x="273" y="56"/>
                </a:cubicBezTo>
                <a:cubicBezTo>
                  <a:pt x="274" y="56"/>
                  <a:pt x="274" y="55"/>
                  <a:pt x="274" y="55"/>
                </a:cubicBezTo>
                <a:cubicBezTo>
                  <a:pt x="278" y="52"/>
                  <a:pt x="278" y="52"/>
                  <a:pt x="278" y="52"/>
                </a:cubicBezTo>
                <a:cubicBezTo>
                  <a:pt x="278" y="52"/>
                  <a:pt x="278" y="51"/>
                  <a:pt x="279" y="51"/>
                </a:cubicBezTo>
                <a:cubicBezTo>
                  <a:pt x="285" y="51"/>
                  <a:pt x="285" y="51"/>
                  <a:pt x="285" y="51"/>
                </a:cubicBezTo>
                <a:cubicBezTo>
                  <a:pt x="286" y="51"/>
                  <a:pt x="286" y="52"/>
                  <a:pt x="287" y="52"/>
                </a:cubicBezTo>
                <a:cubicBezTo>
                  <a:pt x="295" y="60"/>
                  <a:pt x="295" y="60"/>
                  <a:pt x="295" y="60"/>
                </a:cubicBezTo>
                <a:cubicBezTo>
                  <a:pt x="296" y="61"/>
                  <a:pt x="296" y="61"/>
                  <a:pt x="296" y="62"/>
                </a:cubicBezTo>
                <a:cubicBezTo>
                  <a:pt x="296" y="89"/>
                  <a:pt x="296" y="89"/>
                  <a:pt x="296" y="89"/>
                </a:cubicBezTo>
                <a:cubicBezTo>
                  <a:pt x="296" y="90"/>
                  <a:pt x="296" y="90"/>
                  <a:pt x="295" y="91"/>
                </a:cubicBezTo>
                <a:cubicBezTo>
                  <a:pt x="292" y="94"/>
                  <a:pt x="292" y="94"/>
                  <a:pt x="292" y="94"/>
                </a:cubicBezTo>
                <a:cubicBezTo>
                  <a:pt x="291" y="94"/>
                  <a:pt x="291" y="95"/>
                  <a:pt x="290" y="95"/>
                </a:cubicBezTo>
                <a:cubicBezTo>
                  <a:pt x="283" y="95"/>
                  <a:pt x="283" y="95"/>
                  <a:pt x="283" y="95"/>
                </a:cubicBezTo>
                <a:cubicBezTo>
                  <a:pt x="283" y="95"/>
                  <a:pt x="282" y="95"/>
                  <a:pt x="282" y="95"/>
                </a:cubicBezTo>
                <a:cubicBezTo>
                  <a:pt x="277" y="100"/>
                  <a:pt x="277" y="100"/>
                  <a:pt x="277" y="100"/>
                </a:cubicBezTo>
                <a:cubicBezTo>
                  <a:pt x="277" y="101"/>
                  <a:pt x="276" y="101"/>
                  <a:pt x="276" y="101"/>
                </a:cubicBezTo>
                <a:cubicBezTo>
                  <a:pt x="268" y="101"/>
                  <a:pt x="268" y="101"/>
                  <a:pt x="268" y="101"/>
                </a:cubicBezTo>
                <a:cubicBezTo>
                  <a:pt x="268" y="101"/>
                  <a:pt x="267" y="101"/>
                  <a:pt x="267" y="101"/>
                </a:cubicBezTo>
                <a:cubicBezTo>
                  <a:pt x="261" y="107"/>
                  <a:pt x="261" y="107"/>
                  <a:pt x="261" y="107"/>
                </a:cubicBezTo>
                <a:cubicBezTo>
                  <a:pt x="261" y="107"/>
                  <a:pt x="261" y="108"/>
                  <a:pt x="261" y="108"/>
                </a:cubicBezTo>
                <a:cubicBezTo>
                  <a:pt x="261" y="120"/>
                  <a:pt x="261" y="120"/>
                  <a:pt x="261" y="120"/>
                </a:cubicBezTo>
                <a:cubicBezTo>
                  <a:pt x="261" y="121"/>
                  <a:pt x="261" y="121"/>
                  <a:pt x="260" y="121"/>
                </a:cubicBezTo>
                <a:cubicBezTo>
                  <a:pt x="251" y="131"/>
                  <a:pt x="251" y="131"/>
                  <a:pt x="251" y="131"/>
                </a:cubicBezTo>
                <a:cubicBezTo>
                  <a:pt x="251" y="131"/>
                  <a:pt x="250" y="131"/>
                  <a:pt x="250" y="131"/>
                </a:cubicBezTo>
                <a:cubicBezTo>
                  <a:pt x="248" y="131"/>
                  <a:pt x="248" y="131"/>
                  <a:pt x="248" y="131"/>
                </a:cubicBezTo>
                <a:cubicBezTo>
                  <a:pt x="248" y="131"/>
                  <a:pt x="247" y="131"/>
                  <a:pt x="247" y="130"/>
                </a:cubicBezTo>
                <a:cubicBezTo>
                  <a:pt x="247" y="115"/>
                  <a:pt x="247" y="115"/>
                  <a:pt x="247" y="115"/>
                </a:cubicBezTo>
                <a:cubicBezTo>
                  <a:pt x="247" y="115"/>
                  <a:pt x="248" y="114"/>
                  <a:pt x="248" y="114"/>
                </a:cubicBezTo>
                <a:cubicBezTo>
                  <a:pt x="264" y="97"/>
                  <a:pt x="264" y="97"/>
                  <a:pt x="264" y="97"/>
                </a:cubicBezTo>
                <a:cubicBezTo>
                  <a:pt x="265" y="97"/>
                  <a:pt x="265" y="97"/>
                  <a:pt x="265" y="96"/>
                </a:cubicBezTo>
                <a:cubicBezTo>
                  <a:pt x="265" y="91"/>
                  <a:pt x="265" y="91"/>
                  <a:pt x="265" y="91"/>
                </a:cubicBezTo>
                <a:cubicBezTo>
                  <a:pt x="265" y="91"/>
                  <a:pt x="265" y="91"/>
                  <a:pt x="264" y="91"/>
                </a:cubicBezTo>
                <a:cubicBezTo>
                  <a:pt x="264" y="91"/>
                  <a:pt x="264" y="91"/>
                  <a:pt x="264" y="91"/>
                </a:cubicBezTo>
                <a:cubicBezTo>
                  <a:pt x="263" y="91"/>
                  <a:pt x="263" y="91"/>
                  <a:pt x="263" y="91"/>
                </a:cubicBezTo>
                <a:cubicBezTo>
                  <a:pt x="263" y="93"/>
                  <a:pt x="263" y="93"/>
                  <a:pt x="263" y="93"/>
                </a:cubicBezTo>
                <a:cubicBezTo>
                  <a:pt x="263" y="94"/>
                  <a:pt x="263" y="94"/>
                  <a:pt x="263" y="95"/>
                </a:cubicBezTo>
                <a:cubicBezTo>
                  <a:pt x="258" y="99"/>
                  <a:pt x="258" y="99"/>
                  <a:pt x="258" y="99"/>
                </a:cubicBezTo>
                <a:cubicBezTo>
                  <a:pt x="258" y="99"/>
                  <a:pt x="258" y="99"/>
                  <a:pt x="257" y="99"/>
                </a:cubicBezTo>
                <a:cubicBezTo>
                  <a:pt x="254" y="99"/>
                  <a:pt x="254" y="99"/>
                  <a:pt x="254" y="99"/>
                </a:cubicBezTo>
                <a:cubicBezTo>
                  <a:pt x="254" y="99"/>
                  <a:pt x="254" y="99"/>
                  <a:pt x="254" y="99"/>
                </a:cubicBezTo>
                <a:cubicBezTo>
                  <a:pt x="254" y="95"/>
                  <a:pt x="254" y="95"/>
                  <a:pt x="254" y="95"/>
                </a:cubicBezTo>
                <a:cubicBezTo>
                  <a:pt x="254" y="94"/>
                  <a:pt x="253" y="94"/>
                  <a:pt x="253" y="94"/>
                </a:cubicBezTo>
                <a:cubicBezTo>
                  <a:pt x="251" y="94"/>
                  <a:pt x="251" y="94"/>
                  <a:pt x="251" y="94"/>
                </a:cubicBezTo>
                <a:cubicBezTo>
                  <a:pt x="250" y="94"/>
                  <a:pt x="250" y="94"/>
                  <a:pt x="249" y="94"/>
                </a:cubicBezTo>
                <a:cubicBezTo>
                  <a:pt x="245" y="99"/>
                  <a:pt x="245" y="99"/>
                  <a:pt x="245" y="99"/>
                </a:cubicBezTo>
                <a:cubicBezTo>
                  <a:pt x="245" y="99"/>
                  <a:pt x="244" y="99"/>
                  <a:pt x="244" y="99"/>
                </a:cubicBezTo>
                <a:cubicBezTo>
                  <a:pt x="239" y="99"/>
                  <a:pt x="239" y="99"/>
                  <a:pt x="239" y="99"/>
                </a:cubicBezTo>
                <a:cubicBezTo>
                  <a:pt x="238" y="99"/>
                  <a:pt x="238" y="100"/>
                  <a:pt x="237" y="100"/>
                </a:cubicBezTo>
                <a:cubicBezTo>
                  <a:pt x="234" y="103"/>
                  <a:pt x="234" y="103"/>
                  <a:pt x="234" y="103"/>
                </a:cubicBezTo>
                <a:cubicBezTo>
                  <a:pt x="234" y="104"/>
                  <a:pt x="233" y="104"/>
                  <a:pt x="233" y="104"/>
                </a:cubicBezTo>
                <a:cubicBezTo>
                  <a:pt x="220" y="104"/>
                  <a:pt x="220" y="104"/>
                  <a:pt x="220" y="104"/>
                </a:cubicBezTo>
                <a:cubicBezTo>
                  <a:pt x="220" y="104"/>
                  <a:pt x="219" y="104"/>
                  <a:pt x="219" y="104"/>
                </a:cubicBezTo>
                <a:cubicBezTo>
                  <a:pt x="210" y="113"/>
                  <a:pt x="210" y="113"/>
                  <a:pt x="210" y="113"/>
                </a:cubicBezTo>
                <a:cubicBezTo>
                  <a:pt x="210" y="113"/>
                  <a:pt x="210" y="114"/>
                  <a:pt x="210" y="114"/>
                </a:cubicBezTo>
                <a:cubicBezTo>
                  <a:pt x="210" y="121"/>
                  <a:pt x="210" y="121"/>
                  <a:pt x="210" y="121"/>
                </a:cubicBezTo>
                <a:cubicBezTo>
                  <a:pt x="210" y="121"/>
                  <a:pt x="210" y="121"/>
                  <a:pt x="211" y="121"/>
                </a:cubicBezTo>
                <a:cubicBezTo>
                  <a:pt x="218" y="121"/>
                  <a:pt x="218" y="121"/>
                  <a:pt x="218" y="121"/>
                </a:cubicBezTo>
                <a:cubicBezTo>
                  <a:pt x="218" y="121"/>
                  <a:pt x="219" y="122"/>
                  <a:pt x="219" y="122"/>
                </a:cubicBezTo>
                <a:cubicBezTo>
                  <a:pt x="219" y="140"/>
                  <a:pt x="219" y="140"/>
                  <a:pt x="219" y="140"/>
                </a:cubicBezTo>
                <a:cubicBezTo>
                  <a:pt x="219" y="140"/>
                  <a:pt x="219" y="141"/>
                  <a:pt x="218" y="141"/>
                </a:cubicBezTo>
                <a:cubicBezTo>
                  <a:pt x="206" y="154"/>
                  <a:pt x="206" y="154"/>
                  <a:pt x="206" y="154"/>
                </a:cubicBezTo>
                <a:cubicBezTo>
                  <a:pt x="205" y="154"/>
                  <a:pt x="205" y="154"/>
                  <a:pt x="204" y="154"/>
                </a:cubicBezTo>
                <a:cubicBezTo>
                  <a:pt x="200" y="154"/>
                  <a:pt x="200" y="154"/>
                  <a:pt x="200" y="154"/>
                </a:cubicBezTo>
                <a:cubicBezTo>
                  <a:pt x="200" y="154"/>
                  <a:pt x="199" y="154"/>
                  <a:pt x="199" y="153"/>
                </a:cubicBezTo>
                <a:cubicBezTo>
                  <a:pt x="199" y="149"/>
                  <a:pt x="199" y="149"/>
                  <a:pt x="199" y="149"/>
                </a:cubicBezTo>
                <a:cubicBezTo>
                  <a:pt x="199" y="149"/>
                  <a:pt x="200" y="148"/>
                  <a:pt x="200" y="148"/>
                </a:cubicBezTo>
                <a:cubicBezTo>
                  <a:pt x="203" y="148"/>
                  <a:pt x="203" y="148"/>
                  <a:pt x="203" y="148"/>
                </a:cubicBezTo>
                <a:cubicBezTo>
                  <a:pt x="203" y="148"/>
                  <a:pt x="204" y="148"/>
                  <a:pt x="204" y="148"/>
                </a:cubicBezTo>
                <a:cubicBezTo>
                  <a:pt x="207" y="144"/>
                  <a:pt x="207" y="144"/>
                  <a:pt x="207" y="144"/>
                </a:cubicBezTo>
                <a:cubicBezTo>
                  <a:pt x="208" y="144"/>
                  <a:pt x="208" y="144"/>
                  <a:pt x="208" y="143"/>
                </a:cubicBezTo>
                <a:cubicBezTo>
                  <a:pt x="208" y="139"/>
                  <a:pt x="208" y="139"/>
                  <a:pt x="208" y="139"/>
                </a:cubicBezTo>
                <a:cubicBezTo>
                  <a:pt x="208" y="138"/>
                  <a:pt x="208" y="138"/>
                  <a:pt x="207" y="138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4" y="138"/>
                  <a:pt x="204" y="138"/>
                  <a:pt x="203" y="139"/>
                </a:cubicBezTo>
                <a:cubicBezTo>
                  <a:pt x="200" y="142"/>
                  <a:pt x="200" y="142"/>
                  <a:pt x="200" y="142"/>
                </a:cubicBezTo>
                <a:cubicBezTo>
                  <a:pt x="200" y="142"/>
                  <a:pt x="199" y="142"/>
                  <a:pt x="199" y="142"/>
                </a:cubicBezTo>
                <a:cubicBezTo>
                  <a:pt x="196" y="142"/>
                  <a:pt x="196" y="142"/>
                  <a:pt x="196" y="142"/>
                </a:cubicBezTo>
                <a:cubicBezTo>
                  <a:pt x="196" y="142"/>
                  <a:pt x="196" y="142"/>
                  <a:pt x="196" y="142"/>
                </a:cubicBezTo>
                <a:cubicBezTo>
                  <a:pt x="196" y="137"/>
                  <a:pt x="196" y="137"/>
                  <a:pt x="196" y="137"/>
                </a:cubicBezTo>
                <a:cubicBezTo>
                  <a:pt x="196" y="136"/>
                  <a:pt x="195" y="136"/>
                  <a:pt x="195" y="135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84" y="125"/>
                  <a:pt x="184" y="124"/>
                  <a:pt x="183" y="124"/>
                </a:cubicBezTo>
                <a:cubicBezTo>
                  <a:pt x="178" y="124"/>
                  <a:pt x="178" y="124"/>
                  <a:pt x="178" y="124"/>
                </a:cubicBezTo>
                <a:cubicBezTo>
                  <a:pt x="178" y="124"/>
                  <a:pt x="178" y="125"/>
                  <a:pt x="178" y="125"/>
                </a:cubicBezTo>
                <a:cubicBezTo>
                  <a:pt x="178" y="132"/>
                  <a:pt x="178" y="132"/>
                  <a:pt x="178" y="132"/>
                </a:cubicBezTo>
                <a:cubicBezTo>
                  <a:pt x="178" y="132"/>
                  <a:pt x="177" y="133"/>
                  <a:pt x="177" y="133"/>
                </a:cubicBezTo>
                <a:cubicBezTo>
                  <a:pt x="174" y="136"/>
                  <a:pt x="174" y="136"/>
                  <a:pt x="174" y="136"/>
                </a:cubicBezTo>
                <a:cubicBezTo>
                  <a:pt x="174" y="137"/>
                  <a:pt x="173" y="137"/>
                  <a:pt x="173" y="137"/>
                </a:cubicBezTo>
                <a:cubicBezTo>
                  <a:pt x="156" y="137"/>
                  <a:pt x="156" y="137"/>
                  <a:pt x="156" y="137"/>
                </a:cubicBezTo>
                <a:cubicBezTo>
                  <a:pt x="155" y="137"/>
                  <a:pt x="155" y="137"/>
                  <a:pt x="154" y="136"/>
                </a:cubicBezTo>
                <a:cubicBezTo>
                  <a:pt x="151" y="133"/>
                  <a:pt x="151" y="133"/>
                  <a:pt x="151" y="133"/>
                </a:cubicBezTo>
                <a:cubicBezTo>
                  <a:pt x="151" y="133"/>
                  <a:pt x="150" y="132"/>
                  <a:pt x="150" y="132"/>
                </a:cubicBezTo>
                <a:cubicBezTo>
                  <a:pt x="142" y="132"/>
                  <a:pt x="142" y="132"/>
                  <a:pt x="142" y="132"/>
                </a:cubicBezTo>
                <a:cubicBezTo>
                  <a:pt x="141" y="132"/>
                  <a:pt x="141" y="132"/>
                  <a:pt x="140" y="132"/>
                </a:cubicBezTo>
                <a:cubicBezTo>
                  <a:pt x="138" y="129"/>
                  <a:pt x="138" y="129"/>
                  <a:pt x="138" y="129"/>
                </a:cubicBezTo>
                <a:cubicBezTo>
                  <a:pt x="138" y="129"/>
                  <a:pt x="137" y="129"/>
                  <a:pt x="137" y="129"/>
                </a:cubicBezTo>
                <a:cubicBezTo>
                  <a:pt x="135" y="129"/>
                  <a:pt x="135" y="129"/>
                  <a:pt x="135" y="129"/>
                </a:cubicBezTo>
                <a:cubicBezTo>
                  <a:pt x="135" y="129"/>
                  <a:pt x="134" y="129"/>
                  <a:pt x="134" y="129"/>
                </a:cubicBezTo>
                <a:cubicBezTo>
                  <a:pt x="134" y="135"/>
                  <a:pt x="134" y="135"/>
                  <a:pt x="134" y="135"/>
                </a:cubicBezTo>
                <a:cubicBezTo>
                  <a:pt x="134" y="135"/>
                  <a:pt x="134" y="135"/>
                  <a:pt x="133" y="135"/>
                </a:cubicBezTo>
                <a:cubicBezTo>
                  <a:pt x="117" y="135"/>
                  <a:pt x="117" y="135"/>
                  <a:pt x="117" y="135"/>
                </a:cubicBezTo>
                <a:cubicBezTo>
                  <a:pt x="116" y="135"/>
                  <a:pt x="116" y="135"/>
                  <a:pt x="116" y="135"/>
                </a:cubicBezTo>
                <a:cubicBezTo>
                  <a:pt x="112" y="132"/>
                  <a:pt x="112" y="132"/>
                  <a:pt x="112" y="132"/>
                </a:cubicBezTo>
                <a:cubicBezTo>
                  <a:pt x="112" y="131"/>
                  <a:pt x="111" y="131"/>
                  <a:pt x="111" y="131"/>
                </a:cubicBezTo>
                <a:cubicBezTo>
                  <a:pt x="99" y="131"/>
                  <a:pt x="99" y="131"/>
                  <a:pt x="99" y="131"/>
                </a:cubicBezTo>
                <a:cubicBezTo>
                  <a:pt x="98" y="131"/>
                  <a:pt x="98" y="131"/>
                  <a:pt x="97" y="131"/>
                </a:cubicBezTo>
                <a:cubicBezTo>
                  <a:pt x="92" y="125"/>
                  <a:pt x="92" y="125"/>
                  <a:pt x="92" y="125"/>
                </a:cubicBezTo>
                <a:cubicBezTo>
                  <a:pt x="92" y="125"/>
                  <a:pt x="91" y="124"/>
                  <a:pt x="91" y="124"/>
                </a:cubicBezTo>
                <a:cubicBezTo>
                  <a:pt x="84" y="124"/>
                  <a:pt x="84" y="124"/>
                  <a:pt x="84" y="124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8" y="119"/>
                  <a:pt x="77" y="119"/>
                  <a:pt x="77" y="119"/>
                </a:cubicBezTo>
                <a:cubicBezTo>
                  <a:pt x="73" y="119"/>
                  <a:pt x="73" y="119"/>
                  <a:pt x="73" y="119"/>
                </a:cubicBezTo>
                <a:cubicBezTo>
                  <a:pt x="73" y="119"/>
                  <a:pt x="72" y="119"/>
                  <a:pt x="72" y="120"/>
                </a:cubicBezTo>
                <a:cubicBezTo>
                  <a:pt x="66" y="125"/>
                  <a:pt x="66" y="125"/>
                  <a:pt x="66" y="125"/>
                </a:cubicBezTo>
                <a:cubicBezTo>
                  <a:pt x="66" y="125"/>
                  <a:pt x="66" y="126"/>
                  <a:pt x="66" y="126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6" y="130"/>
                  <a:pt x="65" y="131"/>
                  <a:pt x="65" y="131"/>
                </a:cubicBezTo>
                <a:cubicBezTo>
                  <a:pt x="62" y="134"/>
                  <a:pt x="62" y="134"/>
                  <a:pt x="62" y="134"/>
                </a:cubicBezTo>
                <a:cubicBezTo>
                  <a:pt x="62" y="134"/>
                  <a:pt x="62" y="135"/>
                  <a:pt x="61" y="135"/>
                </a:cubicBezTo>
                <a:cubicBezTo>
                  <a:pt x="54" y="135"/>
                  <a:pt x="54" y="135"/>
                  <a:pt x="54" y="135"/>
                </a:cubicBezTo>
                <a:cubicBezTo>
                  <a:pt x="54" y="135"/>
                  <a:pt x="53" y="134"/>
                  <a:pt x="53" y="134"/>
                </a:cubicBezTo>
                <a:cubicBezTo>
                  <a:pt x="47" y="128"/>
                  <a:pt x="47" y="128"/>
                  <a:pt x="47" y="128"/>
                </a:cubicBezTo>
                <a:cubicBezTo>
                  <a:pt x="46" y="128"/>
                  <a:pt x="46" y="127"/>
                  <a:pt x="45" y="127"/>
                </a:cubicBezTo>
                <a:cubicBezTo>
                  <a:pt x="43" y="127"/>
                  <a:pt x="43" y="127"/>
                  <a:pt x="43" y="127"/>
                </a:cubicBezTo>
                <a:cubicBezTo>
                  <a:pt x="42" y="127"/>
                  <a:pt x="42" y="128"/>
                  <a:pt x="41" y="128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7" y="132"/>
                  <a:pt x="37" y="133"/>
                  <a:pt x="37" y="133"/>
                </a:cubicBezTo>
                <a:cubicBezTo>
                  <a:pt x="37" y="141"/>
                  <a:pt x="37" y="141"/>
                  <a:pt x="37" y="141"/>
                </a:cubicBezTo>
                <a:cubicBezTo>
                  <a:pt x="37" y="142"/>
                  <a:pt x="37" y="142"/>
                  <a:pt x="38" y="143"/>
                </a:cubicBezTo>
                <a:cubicBezTo>
                  <a:pt x="40" y="145"/>
                  <a:pt x="40" y="145"/>
                  <a:pt x="40" y="145"/>
                </a:cubicBezTo>
                <a:cubicBezTo>
                  <a:pt x="41" y="146"/>
                  <a:pt x="41" y="146"/>
                  <a:pt x="41" y="146"/>
                </a:cubicBezTo>
                <a:cubicBezTo>
                  <a:pt x="41" y="147"/>
                  <a:pt x="41" y="147"/>
                  <a:pt x="40" y="148"/>
                </a:cubicBezTo>
                <a:cubicBezTo>
                  <a:pt x="40" y="148"/>
                  <a:pt x="40" y="148"/>
                  <a:pt x="40" y="148"/>
                </a:cubicBezTo>
                <a:cubicBezTo>
                  <a:pt x="39" y="148"/>
                  <a:pt x="39" y="149"/>
                  <a:pt x="38" y="149"/>
                </a:cubicBezTo>
                <a:cubicBezTo>
                  <a:pt x="38" y="149"/>
                  <a:pt x="38" y="149"/>
                  <a:pt x="38" y="149"/>
                </a:cubicBezTo>
                <a:cubicBezTo>
                  <a:pt x="37" y="149"/>
                  <a:pt x="37" y="149"/>
                  <a:pt x="37" y="149"/>
                </a:cubicBezTo>
                <a:cubicBezTo>
                  <a:pt x="36" y="150"/>
                  <a:pt x="36" y="150"/>
                  <a:pt x="36" y="150"/>
                </a:cubicBezTo>
                <a:cubicBezTo>
                  <a:pt x="35" y="150"/>
                  <a:pt x="35" y="151"/>
                  <a:pt x="36" y="151"/>
                </a:cubicBezTo>
                <a:cubicBezTo>
                  <a:pt x="37" y="153"/>
                  <a:pt x="37" y="153"/>
                  <a:pt x="37" y="153"/>
                </a:cubicBezTo>
                <a:cubicBezTo>
                  <a:pt x="38" y="153"/>
                  <a:pt x="38" y="154"/>
                  <a:pt x="38" y="154"/>
                </a:cubicBezTo>
                <a:cubicBezTo>
                  <a:pt x="38" y="155"/>
                  <a:pt x="38" y="155"/>
                  <a:pt x="38" y="155"/>
                </a:cubicBezTo>
                <a:cubicBezTo>
                  <a:pt x="38" y="155"/>
                  <a:pt x="38" y="156"/>
                  <a:pt x="38" y="156"/>
                </a:cubicBezTo>
                <a:cubicBezTo>
                  <a:pt x="39" y="157"/>
                  <a:pt x="39" y="157"/>
                  <a:pt x="39" y="157"/>
                </a:cubicBezTo>
                <a:cubicBezTo>
                  <a:pt x="40" y="157"/>
                  <a:pt x="40" y="158"/>
                  <a:pt x="39" y="158"/>
                </a:cubicBezTo>
                <a:cubicBezTo>
                  <a:pt x="38" y="159"/>
                  <a:pt x="38" y="159"/>
                  <a:pt x="38" y="159"/>
                </a:cubicBezTo>
                <a:cubicBezTo>
                  <a:pt x="38" y="160"/>
                  <a:pt x="37" y="160"/>
                  <a:pt x="37" y="160"/>
                </a:cubicBezTo>
                <a:cubicBezTo>
                  <a:pt x="36" y="160"/>
                  <a:pt x="36" y="160"/>
                  <a:pt x="36" y="160"/>
                </a:cubicBezTo>
                <a:cubicBezTo>
                  <a:pt x="36" y="160"/>
                  <a:pt x="35" y="160"/>
                  <a:pt x="35" y="159"/>
                </a:cubicBezTo>
                <a:cubicBezTo>
                  <a:pt x="32" y="156"/>
                  <a:pt x="32" y="156"/>
                  <a:pt x="32" y="156"/>
                </a:cubicBezTo>
                <a:cubicBezTo>
                  <a:pt x="32" y="156"/>
                  <a:pt x="31" y="156"/>
                  <a:pt x="31" y="156"/>
                </a:cubicBezTo>
                <a:cubicBezTo>
                  <a:pt x="25" y="156"/>
                  <a:pt x="25" y="156"/>
                  <a:pt x="25" y="156"/>
                </a:cubicBezTo>
                <a:cubicBezTo>
                  <a:pt x="25" y="156"/>
                  <a:pt x="24" y="156"/>
                  <a:pt x="24" y="155"/>
                </a:cubicBezTo>
                <a:cubicBezTo>
                  <a:pt x="18" y="150"/>
                  <a:pt x="18" y="150"/>
                  <a:pt x="18" y="150"/>
                </a:cubicBezTo>
                <a:cubicBezTo>
                  <a:pt x="18" y="150"/>
                  <a:pt x="18" y="149"/>
                  <a:pt x="17" y="149"/>
                </a:cubicBezTo>
                <a:cubicBezTo>
                  <a:pt x="17" y="149"/>
                  <a:pt x="17" y="149"/>
                  <a:pt x="17" y="149"/>
                </a:cubicBezTo>
                <a:cubicBezTo>
                  <a:pt x="17" y="149"/>
                  <a:pt x="16" y="150"/>
                  <a:pt x="16" y="150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15" y="151"/>
                  <a:pt x="14" y="151"/>
                  <a:pt x="14" y="151"/>
                </a:cubicBezTo>
                <a:cubicBezTo>
                  <a:pt x="12" y="151"/>
                  <a:pt x="12" y="151"/>
                  <a:pt x="12" y="151"/>
                </a:cubicBezTo>
                <a:cubicBezTo>
                  <a:pt x="12" y="151"/>
                  <a:pt x="11" y="151"/>
                  <a:pt x="11" y="151"/>
                </a:cubicBezTo>
                <a:cubicBezTo>
                  <a:pt x="10" y="150"/>
                  <a:pt x="10" y="150"/>
                  <a:pt x="10" y="150"/>
                </a:cubicBezTo>
                <a:cubicBezTo>
                  <a:pt x="10" y="150"/>
                  <a:pt x="10" y="149"/>
                  <a:pt x="10" y="149"/>
                </a:cubicBezTo>
                <a:cubicBezTo>
                  <a:pt x="11" y="148"/>
                  <a:pt x="11" y="148"/>
                  <a:pt x="11" y="148"/>
                </a:cubicBezTo>
                <a:cubicBezTo>
                  <a:pt x="11" y="148"/>
                  <a:pt x="12" y="148"/>
                  <a:pt x="12" y="148"/>
                </a:cubicBezTo>
                <a:cubicBezTo>
                  <a:pt x="12" y="148"/>
                  <a:pt x="12" y="147"/>
                  <a:pt x="12" y="147"/>
                </a:cubicBezTo>
                <a:cubicBezTo>
                  <a:pt x="12" y="146"/>
                  <a:pt x="12" y="146"/>
                  <a:pt x="12" y="146"/>
                </a:cubicBezTo>
                <a:cubicBezTo>
                  <a:pt x="12" y="146"/>
                  <a:pt x="13" y="146"/>
                  <a:pt x="13" y="146"/>
                </a:cubicBezTo>
                <a:cubicBezTo>
                  <a:pt x="14" y="146"/>
                  <a:pt x="14" y="146"/>
                  <a:pt x="14" y="146"/>
                </a:cubicBezTo>
                <a:cubicBezTo>
                  <a:pt x="15" y="146"/>
                  <a:pt x="15" y="146"/>
                  <a:pt x="15" y="146"/>
                </a:cubicBezTo>
                <a:cubicBezTo>
                  <a:pt x="15" y="146"/>
                  <a:pt x="15" y="146"/>
                  <a:pt x="15" y="146"/>
                </a:cubicBezTo>
                <a:cubicBezTo>
                  <a:pt x="15" y="147"/>
                  <a:pt x="15" y="147"/>
                  <a:pt x="16" y="148"/>
                </a:cubicBezTo>
                <a:cubicBezTo>
                  <a:pt x="16" y="148"/>
                  <a:pt x="16" y="148"/>
                  <a:pt x="17" y="148"/>
                </a:cubicBezTo>
                <a:cubicBezTo>
                  <a:pt x="17" y="148"/>
                  <a:pt x="18" y="148"/>
                  <a:pt x="18" y="148"/>
                </a:cubicBezTo>
                <a:cubicBezTo>
                  <a:pt x="19" y="147"/>
                  <a:pt x="19" y="147"/>
                  <a:pt x="19" y="147"/>
                </a:cubicBezTo>
                <a:cubicBezTo>
                  <a:pt x="20" y="146"/>
                  <a:pt x="20" y="146"/>
                  <a:pt x="19" y="145"/>
                </a:cubicBezTo>
                <a:cubicBezTo>
                  <a:pt x="19" y="145"/>
                  <a:pt x="19" y="145"/>
                  <a:pt x="19" y="145"/>
                </a:cubicBezTo>
                <a:cubicBezTo>
                  <a:pt x="18" y="145"/>
                  <a:pt x="18" y="144"/>
                  <a:pt x="19" y="144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3"/>
                  <a:pt x="20" y="142"/>
                  <a:pt x="21" y="142"/>
                </a:cubicBezTo>
                <a:cubicBezTo>
                  <a:pt x="21" y="142"/>
                  <a:pt x="21" y="142"/>
                  <a:pt x="21" y="142"/>
                </a:cubicBezTo>
                <a:cubicBezTo>
                  <a:pt x="22" y="142"/>
                  <a:pt x="22" y="142"/>
                  <a:pt x="22" y="142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8"/>
                  <a:pt x="22" y="137"/>
                  <a:pt x="22" y="137"/>
                </a:cubicBezTo>
                <a:cubicBezTo>
                  <a:pt x="18" y="133"/>
                  <a:pt x="18" y="133"/>
                  <a:pt x="18" y="133"/>
                </a:cubicBezTo>
                <a:cubicBezTo>
                  <a:pt x="18" y="133"/>
                  <a:pt x="17" y="132"/>
                  <a:pt x="17" y="132"/>
                </a:cubicBezTo>
                <a:cubicBezTo>
                  <a:pt x="13" y="132"/>
                  <a:pt x="13" y="132"/>
                  <a:pt x="13" y="132"/>
                </a:cubicBezTo>
                <a:cubicBezTo>
                  <a:pt x="13" y="132"/>
                  <a:pt x="12" y="132"/>
                  <a:pt x="12" y="132"/>
                </a:cubicBezTo>
                <a:cubicBezTo>
                  <a:pt x="9" y="129"/>
                  <a:pt x="9" y="129"/>
                  <a:pt x="9" y="129"/>
                </a:cubicBezTo>
                <a:cubicBezTo>
                  <a:pt x="9" y="129"/>
                  <a:pt x="9" y="129"/>
                  <a:pt x="8" y="129"/>
                </a:cubicBezTo>
                <a:cubicBezTo>
                  <a:pt x="7" y="129"/>
                  <a:pt x="7" y="129"/>
                  <a:pt x="7" y="129"/>
                </a:cubicBezTo>
                <a:cubicBezTo>
                  <a:pt x="7" y="129"/>
                  <a:pt x="6" y="129"/>
                  <a:pt x="6" y="128"/>
                </a:cubicBezTo>
                <a:lnTo>
                  <a:pt x="6" y="122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5499100" y="4764088"/>
            <a:ext cx="593725" cy="479425"/>
          </a:xfrm>
          <a:custGeom>
            <a:avLst/>
            <a:gdLst>
              <a:gd name="T0" fmla="*/ 19 w 62"/>
              <a:gd name="T1" fmla="*/ 24 h 50"/>
              <a:gd name="T2" fmla="*/ 26 w 62"/>
              <a:gd name="T3" fmla="*/ 24 h 50"/>
              <a:gd name="T4" fmla="*/ 27 w 62"/>
              <a:gd name="T5" fmla="*/ 24 h 50"/>
              <a:gd name="T6" fmla="*/ 31 w 62"/>
              <a:gd name="T7" fmla="*/ 28 h 50"/>
              <a:gd name="T8" fmla="*/ 32 w 62"/>
              <a:gd name="T9" fmla="*/ 30 h 50"/>
              <a:gd name="T10" fmla="*/ 32 w 62"/>
              <a:gd name="T11" fmla="*/ 36 h 50"/>
              <a:gd name="T12" fmla="*/ 32 w 62"/>
              <a:gd name="T13" fmla="*/ 37 h 50"/>
              <a:gd name="T14" fmla="*/ 37 w 62"/>
              <a:gd name="T15" fmla="*/ 37 h 50"/>
              <a:gd name="T16" fmla="*/ 38 w 62"/>
              <a:gd name="T17" fmla="*/ 37 h 50"/>
              <a:gd name="T18" fmla="*/ 38 w 62"/>
              <a:gd name="T19" fmla="*/ 42 h 50"/>
              <a:gd name="T20" fmla="*/ 38 w 62"/>
              <a:gd name="T21" fmla="*/ 44 h 50"/>
              <a:gd name="T22" fmla="*/ 40 w 62"/>
              <a:gd name="T23" fmla="*/ 46 h 50"/>
              <a:gd name="T24" fmla="*/ 41 w 62"/>
              <a:gd name="T25" fmla="*/ 46 h 50"/>
              <a:gd name="T26" fmla="*/ 42 w 62"/>
              <a:gd name="T27" fmla="*/ 45 h 50"/>
              <a:gd name="T28" fmla="*/ 42 w 62"/>
              <a:gd name="T29" fmla="*/ 44 h 50"/>
              <a:gd name="T30" fmla="*/ 42 w 62"/>
              <a:gd name="T31" fmla="*/ 42 h 50"/>
              <a:gd name="T32" fmla="*/ 43 w 62"/>
              <a:gd name="T33" fmla="*/ 41 h 50"/>
              <a:gd name="T34" fmla="*/ 44 w 62"/>
              <a:gd name="T35" fmla="*/ 41 h 50"/>
              <a:gd name="T36" fmla="*/ 45 w 62"/>
              <a:gd name="T37" fmla="*/ 42 h 50"/>
              <a:gd name="T38" fmla="*/ 53 w 62"/>
              <a:gd name="T39" fmla="*/ 49 h 50"/>
              <a:gd name="T40" fmla="*/ 54 w 62"/>
              <a:gd name="T41" fmla="*/ 50 h 50"/>
              <a:gd name="T42" fmla="*/ 55 w 62"/>
              <a:gd name="T43" fmla="*/ 50 h 50"/>
              <a:gd name="T44" fmla="*/ 56 w 62"/>
              <a:gd name="T45" fmla="*/ 49 h 50"/>
              <a:gd name="T46" fmla="*/ 61 w 62"/>
              <a:gd name="T47" fmla="*/ 45 h 50"/>
              <a:gd name="T48" fmla="*/ 62 w 62"/>
              <a:gd name="T49" fmla="*/ 43 h 50"/>
              <a:gd name="T50" fmla="*/ 62 w 62"/>
              <a:gd name="T51" fmla="*/ 38 h 50"/>
              <a:gd name="T52" fmla="*/ 61 w 62"/>
              <a:gd name="T53" fmla="*/ 37 h 50"/>
              <a:gd name="T54" fmla="*/ 55 w 62"/>
              <a:gd name="T55" fmla="*/ 31 h 50"/>
              <a:gd name="T56" fmla="*/ 55 w 62"/>
              <a:gd name="T57" fmla="*/ 30 h 50"/>
              <a:gd name="T58" fmla="*/ 55 w 62"/>
              <a:gd name="T59" fmla="*/ 29 h 50"/>
              <a:gd name="T60" fmla="*/ 55 w 62"/>
              <a:gd name="T61" fmla="*/ 27 h 50"/>
              <a:gd name="T62" fmla="*/ 59 w 62"/>
              <a:gd name="T63" fmla="*/ 23 h 50"/>
              <a:gd name="T64" fmla="*/ 60 w 62"/>
              <a:gd name="T65" fmla="*/ 22 h 50"/>
              <a:gd name="T66" fmla="*/ 60 w 62"/>
              <a:gd name="T67" fmla="*/ 16 h 50"/>
              <a:gd name="T68" fmla="*/ 59 w 62"/>
              <a:gd name="T69" fmla="*/ 14 h 50"/>
              <a:gd name="T70" fmla="*/ 45 w 62"/>
              <a:gd name="T71" fmla="*/ 0 h 50"/>
              <a:gd name="T72" fmla="*/ 44 w 62"/>
              <a:gd name="T73" fmla="*/ 0 h 50"/>
              <a:gd name="T74" fmla="*/ 6 w 62"/>
              <a:gd name="T75" fmla="*/ 0 h 50"/>
              <a:gd name="T76" fmla="*/ 5 w 62"/>
              <a:gd name="T77" fmla="*/ 0 h 50"/>
              <a:gd name="T78" fmla="*/ 1 w 62"/>
              <a:gd name="T79" fmla="*/ 4 h 50"/>
              <a:gd name="T80" fmla="*/ 0 w 62"/>
              <a:gd name="T81" fmla="*/ 5 h 50"/>
              <a:gd name="T82" fmla="*/ 0 w 62"/>
              <a:gd name="T83" fmla="*/ 15 h 50"/>
              <a:gd name="T84" fmla="*/ 1 w 62"/>
              <a:gd name="T85" fmla="*/ 16 h 50"/>
              <a:gd name="T86" fmla="*/ 16 w 62"/>
              <a:gd name="T87" fmla="*/ 16 h 50"/>
              <a:gd name="T88" fmla="*/ 17 w 62"/>
              <a:gd name="T89" fmla="*/ 17 h 50"/>
              <a:gd name="T90" fmla="*/ 19 w 62"/>
              <a:gd name="T91" fmla="*/ 2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2" h="50">
                <a:moveTo>
                  <a:pt x="19" y="24"/>
                </a:moveTo>
                <a:cubicBezTo>
                  <a:pt x="26" y="24"/>
                  <a:pt x="26" y="24"/>
                  <a:pt x="26" y="24"/>
                </a:cubicBezTo>
                <a:cubicBezTo>
                  <a:pt x="26" y="24"/>
                  <a:pt x="27" y="24"/>
                  <a:pt x="27" y="24"/>
                </a:cubicBezTo>
                <a:cubicBezTo>
                  <a:pt x="31" y="28"/>
                  <a:pt x="31" y="28"/>
                  <a:pt x="31" y="28"/>
                </a:cubicBezTo>
                <a:cubicBezTo>
                  <a:pt x="31" y="29"/>
                  <a:pt x="32" y="29"/>
                  <a:pt x="32" y="30"/>
                </a:cubicBezTo>
                <a:cubicBezTo>
                  <a:pt x="32" y="36"/>
                  <a:pt x="32" y="36"/>
                  <a:pt x="32" y="36"/>
                </a:cubicBezTo>
                <a:cubicBezTo>
                  <a:pt x="32" y="36"/>
                  <a:pt x="32" y="37"/>
                  <a:pt x="32" y="37"/>
                </a:cubicBezTo>
                <a:cubicBezTo>
                  <a:pt x="37" y="37"/>
                  <a:pt x="37" y="37"/>
                  <a:pt x="37" y="37"/>
                </a:cubicBezTo>
                <a:cubicBezTo>
                  <a:pt x="37" y="37"/>
                  <a:pt x="38" y="37"/>
                  <a:pt x="38" y="37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3"/>
                  <a:pt x="38" y="43"/>
                  <a:pt x="38" y="44"/>
                </a:cubicBezTo>
                <a:cubicBezTo>
                  <a:pt x="40" y="46"/>
                  <a:pt x="40" y="46"/>
                  <a:pt x="40" y="46"/>
                </a:cubicBezTo>
                <a:cubicBezTo>
                  <a:pt x="41" y="46"/>
                  <a:pt x="41" y="46"/>
                  <a:pt x="41" y="46"/>
                </a:cubicBezTo>
                <a:cubicBezTo>
                  <a:pt x="42" y="45"/>
                  <a:pt x="42" y="45"/>
                  <a:pt x="42" y="45"/>
                </a:cubicBezTo>
                <a:cubicBezTo>
                  <a:pt x="42" y="45"/>
                  <a:pt x="42" y="44"/>
                  <a:pt x="42" y="44"/>
                </a:cubicBezTo>
                <a:cubicBezTo>
                  <a:pt x="42" y="42"/>
                  <a:pt x="42" y="42"/>
                  <a:pt x="42" y="42"/>
                </a:cubicBezTo>
                <a:cubicBezTo>
                  <a:pt x="42" y="42"/>
                  <a:pt x="43" y="41"/>
                  <a:pt x="43" y="41"/>
                </a:cubicBezTo>
                <a:cubicBezTo>
                  <a:pt x="44" y="41"/>
                  <a:pt x="44" y="41"/>
                  <a:pt x="44" y="41"/>
                </a:cubicBezTo>
                <a:cubicBezTo>
                  <a:pt x="44" y="41"/>
                  <a:pt x="45" y="42"/>
                  <a:pt x="45" y="42"/>
                </a:cubicBezTo>
                <a:cubicBezTo>
                  <a:pt x="53" y="49"/>
                  <a:pt x="53" y="49"/>
                  <a:pt x="53" y="49"/>
                </a:cubicBezTo>
                <a:cubicBezTo>
                  <a:pt x="53" y="49"/>
                  <a:pt x="53" y="50"/>
                  <a:pt x="54" y="50"/>
                </a:cubicBezTo>
                <a:cubicBezTo>
                  <a:pt x="55" y="50"/>
                  <a:pt x="55" y="50"/>
                  <a:pt x="55" y="50"/>
                </a:cubicBezTo>
                <a:cubicBezTo>
                  <a:pt x="56" y="50"/>
                  <a:pt x="56" y="49"/>
                  <a:pt x="56" y="49"/>
                </a:cubicBezTo>
                <a:cubicBezTo>
                  <a:pt x="61" y="45"/>
                  <a:pt x="61" y="45"/>
                  <a:pt x="61" y="45"/>
                </a:cubicBezTo>
                <a:cubicBezTo>
                  <a:pt x="61" y="44"/>
                  <a:pt x="62" y="44"/>
                  <a:pt x="62" y="43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1" y="37"/>
                  <a:pt x="61" y="37"/>
                </a:cubicBezTo>
                <a:cubicBezTo>
                  <a:pt x="55" y="31"/>
                  <a:pt x="55" y="31"/>
                  <a:pt x="55" y="31"/>
                </a:cubicBezTo>
                <a:cubicBezTo>
                  <a:pt x="55" y="31"/>
                  <a:pt x="55" y="30"/>
                  <a:pt x="55" y="30"/>
                </a:cubicBezTo>
                <a:cubicBezTo>
                  <a:pt x="55" y="29"/>
                  <a:pt x="55" y="29"/>
                  <a:pt x="55" y="29"/>
                </a:cubicBezTo>
                <a:cubicBezTo>
                  <a:pt x="55" y="28"/>
                  <a:pt x="55" y="28"/>
                  <a:pt x="55" y="27"/>
                </a:cubicBezTo>
                <a:cubicBezTo>
                  <a:pt x="59" y="23"/>
                  <a:pt x="59" y="23"/>
                  <a:pt x="59" y="23"/>
                </a:cubicBezTo>
                <a:cubicBezTo>
                  <a:pt x="60" y="23"/>
                  <a:pt x="60" y="22"/>
                  <a:pt x="60" y="22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5"/>
                  <a:pt x="60" y="15"/>
                  <a:pt x="59" y="14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0"/>
                  <a:pt x="44" y="0"/>
                  <a:pt x="44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0" y="5"/>
                  <a:pt x="0" y="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1" y="16"/>
                  <a:pt x="1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7"/>
                  <a:pt x="17" y="17"/>
                </a:cubicBezTo>
                <a:cubicBezTo>
                  <a:pt x="17" y="17"/>
                  <a:pt x="18" y="24"/>
                  <a:pt x="19" y="24"/>
                </a:cubicBezTo>
              </a:path>
            </a:pathLst>
          </a:cu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5795963" y="5310188"/>
            <a:ext cx="401638" cy="287338"/>
          </a:xfrm>
          <a:custGeom>
            <a:avLst/>
            <a:gdLst>
              <a:gd name="T0" fmla="*/ 4 w 42"/>
              <a:gd name="T1" fmla="*/ 0 h 30"/>
              <a:gd name="T2" fmla="*/ 5 w 42"/>
              <a:gd name="T3" fmla="*/ 1 h 30"/>
              <a:gd name="T4" fmla="*/ 23 w 42"/>
              <a:gd name="T5" fmla="*/ 18 h 30"/>
              <a:gd name="T6" fmla="*/ 23 w 42"/>
              <a:gd name="T7" fmla="*/ 19 h 30"/>
              <a:gd name="T8" fmla="*/ 23 w 42"/>
              <a:gd name="T9" fmla="*/ 21 h 30"/>
              <a:gd name="T10" fmla="*/ 24 w 42"/>
              <a:gd name="T11" fmla="*/ 22 h 30"/>
              <a:gd name="T12" fmla="*/ 29 w 42"/>
              <a:gd name="T13" fmla="*/ 22 h 30"/>
              <a:gd name="T14" fmla="*/ 31 w 42"/>
              <a:gd name="T15" fmla="*/ 23 h 30"/>
              <a:gd name="T16" fmla="*/ 33 w 42"/>
              <a:gd name="T17" fmla="*/ 25 h 30"/>
              <a:gd name="T18" fmla="*/ 34 w 42"/>
              <a:gd name="T19" fmla="*/ 26 h 30"/>
              <a:gd name="T20" fmla="*/ 39 w 42"/>
              <a:gd name="T21" fmla="*/ 26 h 30"/>
              <a:gd name="T22" fmla="*/ 40 w 42"/>
              <a:gd name="T23" fmla="*/ 26 h 30"/>
              <a:gd name="T24" fmla="*/ 42 w 42"/>
              <a:gd name="T25" fmla="*/ 28 h 30"/>
              <a:gd name="T26" fmla="*/ 42 w 42"/>
              <a:gd name="T27" fmla="*/ 29 h 30"/>
              <a:gd name="T28" fmla="*/ 42 w 42"/>
              <a:gd name="T29" fmla="*/ 30 h 30"/>
              <a:gd name="T30" fmla="*/ 35 w 42"/>
              <a:gd name="T31" fmla="*/ 30 h 30"/>
              <a:gd name="T32" fmla="*/ 34 w 42"/>
              <a:gd name="T33" fmla="*/ 29 h 30"/>
              <a:gd name="T34" fmla="*/ 32 w 42"/>
              <a:gd name="T35" fmla="*/ 27 h 30"/>
              <a:gd name="T36" fmla="*/ 30 w 42"/>
              <a:gd name="T37" fmla="*/ 26 h 30"/>
              <a:gd name="T38" fmla="*/ 24 w 42"/>
              <a:gd name="T39" fmla="*/ 26 h 30"/>
              <a:gd name="T40" fmla="*/ 23 w 42"/>
              <a:gd name="T41" fmla="*/ 26 h 30"/>
              <a:gd name="T42" fmla="*/ 11 w 42"/>
              <a:gd name="T43" fmla="*/ 14 h 30"/>
              <a:gd name="T44" fmla="*/ 10 w 42"/>
              <a:gd name="T45" fmla="*/ 13 h 30"/>
              <a:gd name="T46" fmla="*/ 10 w 42"/>
              <a:gd name="T47" fmla="*/ 11 h 30"/>
              <a:gd name="T48" fmla="*/ 10 w 42"/>
              <a:gd name="T49" fmla="*/ 10 h 30"/>
              <a:gd name="T50" fmla="*/ 0 w 42"/>
              <a:gd name="T51" fmla="*/ 1 h 30"/>
              <a:gd name="T52" fmla="*/ 1 w 42"/>
              <a:gd name="T53" fmla="*/ 0 h 30"/>
              <a:gd name="T54" fmla="*/ 4 w 42"/>
              <a:gd name="T5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" h="30">
                <a:moveTo>
                  <a:pt x="4" y="0"/>
                </a:moveTo>
                <a:cubicBezTo>
                  <a:pt x="4" y="0"/>
                  <a:pt x="5" y="0"/>
                  <a:pt x="5" y="1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9"/>
                  <a:pt x="23" y="19"/>
                  <a:pt x="23" y="19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2"/>
                  <a:pt x="24" y="22"/>
                  <a:pt x="24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30" y="22"/>
                  <a:pt x="30" y="22"/>
                  <a:pt x="31" y="23"/>
                </a:cubicBezTo>
                <a:cubicBezTo>
                  <a:pt x="33" y="25"/>
                  <a:pt x="33" y="25"/>
                  <a:pt x="33" y="25"/>
                </a:cubicBezTo>
                <a:cubicBezTo>
                  <a:pt x="33" y="25"/>
                  <a:pt x="34" y="26"/>
                  <a:pt x="34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40" y="26"/>
                  <a:pt x="40" y="26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9"/>
                  <a:pt x="42" y="29"/>
                </a:cubicBezTo>
                <a:cubicBezTo>
                  <a:pt x="42" y="29"/>
                  <a:pt x="42" y="30"/>
                  <a:pt x="42" y="30"/>
                </a:cubicBezTo>
                <a:cubicBezTo>
                  <a:pt x="35" y="30"/>
                  <a:pt x="35" y="30"/>
                  <a:pt x="35" y="30"/>
                </a:cubicBezTo>
                <a:cubicBezTo>
                  <a:pt x="35" y="30"/>
                  <a:pt x="34" y="29"/>
                  <a:pt x="34" y="29"/>
                </a:cubicBezTo>
                <a:cubicBezTo>
                  <a:pt x="32" y="27"/>
                  <a:pt x="32" y="27"/>
                  <a:pt x="32" y="27"/>
                </a:cubicBezTo>
                <a:cubicBezTo>
                  <a:pt x="31" y="27"/>
                  <a:pt x="31" y="26"/>
                  <a:pt x="30" y="26"/>
                </a:cubicBezTo>
                <a:cubicBezTo>
                  <a:pt x="24" y="26"/>
                  <a:pt x="24" y="26"/>
                  <a:pt x="24" y="26"/>
                </a:cubicBezTo>
                <a:cubicBezTo>
                  <a:pt x="23" y="26"/>
                  <a:pt x="23" y="26"/>
                  <a:pt x="23" y="26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0" y="13"/>
                  <a:pt x="10" y="13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1"/>
                  <a:pt x="10" y="10"/>
                  <a:pt x="10" y="10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lnTo>
                  <a:pt x="4" y="0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36"/>
          <p:cNvSpPr>
            <a:spLocks/>
          </p:cNvSpPr>
          <p:nvPr/>
        </p:nvSpPr>
        <p:spPr bwMode="auto">
          <a:xfrm>
            <a:off x="6083300" y="5281613"/>
            <a:ext cx="171450" cy="192088"/>
          </a:xfrm>
          <a:custGeom>
            <a:avLst/>
            <a:gdLst>
              <a:gd name="T0" fmla="*/ 1 w 18"/>
              <a:gd name="T1" fmla="*/ 12 h 20"/>
              <a:gd name="T2" fmla="*/ 0 w 18"/>
              <a:gd name="T3" fmla="*/ 12 h 20"/>
              <a:gd name="T4" fmla="*/ 0 w 18"/>
              <a:gd name="T5" fmla="*/ 16 h 20"/>
              <a:gd name="T6" fmla="*/ 1 w 18"/>
              <a:gd name="T7" fmla="*/ 18 h 20"/>
              <a:gd name="T8" fmla="*/ 3 w 18"/>
              <a:gd name="T9" fmla="*/ 20 h 20"/>
              <a:gd name="T10" fmla="*/ 4 w 18"/>
              <a:gd name="T11" fmla="*/ 20 h 20"/>
              <a:gd name="T12" fmla="*/ 13 w 18"/>
              <a:gd name="T13" fmla="*/ 20 h 20"/>
              <a:gd name="T14" fmla="*/ 14 w 18"/>
              <a:gd name="T15" fmla="*/ 19 h 20"/>
              <a:gd name="T16" fmla="*/ 14 w 18"/>
              <a:gd name="T17" fmla="*/ 18 h 20"/>
              <a:gd name="T18" fmla="*/ 14 w 18"/>
              <a:gd name="T19" fmla="*/ 16 h 20"/>
              <a:gd name="T20" fmla="*/ 17 w 18"/>
              <a:gd name="T21" fmla="*/ 13 h 20"/>
              <a:gd name="T22" fmla="*/ 18 w 18"/>
              <a:gd name="T23" fmla="*/ 12 h 20"/>
              <a:gd name="T24" fmla="*/ 18 w 18"/>
              <a:gd name="T25" fmla="*/ 3 h 20"/>
              <a:gd name="T26" fmla="*/ 17 w 18"/>
              <a:gd name="T27" fmla="*/ 2 h 20"/>
              <a:gd name="T28" fmla="*/ 16 w 18"/>
              <a:gd name="T29" fmla="*/ 1 h 20"/>
              <a:gd name="T30" fmla="*/ 15 w 18"/>
              <a:gd name="T31" fmla="*/ 0 h 20"/>
              <a:gd name="T32" fmla="*/ 14 w 18"/>
              <a:gd name="T33" fmla="*/ 0 h 20"/>
              <a:gd name="T34" fmla="*/ 13 w 18"/>
              <a:gd name="T35" fmla="*/ 1 h 20"/>
              <a:gd name="T36" fmla="*/ 12 w 18"/>
              <a:gd name="T37" fmla="*/ 2 h 20"/>
              <a:gd name="T38" fmla="*/ 11 w 18"/>
              <a:gd name="T39" fmla="*/ 4 h 20"/>
              <a:gd name="T40" fmla="*/ 11 w 18"/>
              <a:gd name="T41" fmla="*/ 6 h 20"/>
              <a:gd name="T42" fmla="*/ 11 w 18"/>
              <a:gd name="T43" fmla="*/ 8 h 20"/>
              <a:gd name="T44" fmla="*/ 7 w 18"/>
              <a:gd name="T45" fmla="*/ 11 h 20"/>
              <a:gd name="T46" fmla="*/ 6 w 18"/>
              <a:gd name="T47" fmla="*/ 12 h 20"/>
              <a:gd name="T48" fmla="*/ 3 w 18"/>
              <a:gd name="T49" fmla="*/ 12 h 20"/>
              <a:gd name="T50" fmla="*/ 1 w 18"/>
              <a:gd name="T51" fmla="*/ 1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8" h="20">
                <a:moveTo>
                  <a:pt x="1" y="12"/>
                </a:moveTo>
                <a:cubicBezTo>
                  <a:pt x="1" y="12"/>
                  <a:pt x="0" y="12"/>
                  <a:pt x="0" y="12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7"/>
                  <a:pt x="1" y="17"/>
                  <a:pt x="1" y="18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4" y="20"/>
                  <a:pt x="4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4" y="20"/>
                  <a:pt x="14" y="20"/>
                  <a:pt x="14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7"/>
                  <a:pt x="14" y="17"/>
                  <a:pt x="14" y="16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3"/>
                  <a:pt x="18" y="13"/>
                  <a:pt x="18" y="12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2"/>
                  <a:pt x="17" y="2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0"/>
                  <a:pt x="1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3" y="1"/>
                  <a:pt x="13" y="1"/>
                </a:cubicBezTo>
                <a:cubicBezTo>
                  <a:pt x="12" y="2"/>
                  <a:pt x="12" y="2"/>
                  <a:pt x="12" y="2"/>
                </a:cubicBezTo>
                <a:cubicBezTo>
                  <a:pt x="11" y="3"/>
                  <a:pt x="11" y="3"/>
                  <a:pt x="11" y="4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7"/>
                  <a:pt x="11" y="7"/>
                  <a:pt x="11" y="8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6" y="12"/>
                  <a:pt x="6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2"/>
                  <a:pt x="2" y="12"/>
                  <a:pt x="1" y="12"/>
                </a:cubicBezTo>
                <a:close/>
              </a:path>
            </a:pathLst>
          </a:cu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37"/>
          <p:cNvSpPr>
            <a:spLocks/>
          </p:cNvSpPr>
          <p:nvPr/>
        </p:nvSpPr>
        <p:spPr bwMode="auto">
          <a:xfrm>
            <a:off x="4991100" y="2943225"/>
            <a:ext cx="325438" cy="431800"/>
          </a:xfrm>
          <a:custGeom>
            <a:avLst/>
            <a:gdLst>
              <a:gd name="T0" fmla="*/ 4 w 34"/>
              <a:gd name="T1" fmla="*/ 45 h 45"/>
              <a:gd name="T2" fmla="*/ 5 w 34"/>
              <a:gd name="T3" fmla="*/ 45 h 45"/>
              <a:gd name="T4" fmla="*/ 12 w 34"/>
              <a:gd name="T5" fmla="*/ 45 h 45"/>
              <a:gd name="T6" fmla="*/ 13 w 34"/>
              <a:gd name="T7" fmla="*/ 44 h 45"/>
              <a:gd name="T8" fmla="*/ 13 w 34"/>
              <a:gd name="T9" fmla="*/ 44 h 45"/>
              <a:gd name="T10" fmla="*/ 13 w 34"/>
              <a:gd name="T11" fmla="*/ 42 h 45"/>
              <a:gd name="T12" fmla="*/ 9 w 34"/>
              <a:gd name="T13" fmla="*/ 39 h 45"/>
              <a:gd name="T14" fmla="*/ 8 w 34"/>
              <a:gd name="T15" fmla="*/ 37 h 45"/>
              <a:gd name="T16" fmla="*/ 8 w 34"/>
              <a:gd name="T17" fmla="*/ 35 h 45"/>
              <a:gd name="T18" fmla="*/ 9 w 34"/>
              <a:gd name="T19" fmla="*/ 34 h 45"/>
              <a:gd name="T20" fmla="*/ 11 w 34"/>
              <a:gd name="T21" fmla="*/ 31 h 45"/>
              <a:gd name="T22" fmla="*/ 12 w 34"/>
              <a:gd name="T23" fmla="*/ 30 h 45"/>
              <a:gd name="T24" fmla="*/ 12 w 34"/>
              <a:gd name="T25" fmla="*/ 24 h 45"/>
              <a:gd name="T26" fmla="*/ 12 w 34"/>
              <a:gd name="T27" fmla="*/ 23 h 45"/>
              <a:gd name="T28" fmla="*/ 20 w 34"/>
              <a:gd name="T29" fmla="*/ 15 h 45"/>
              <a:gd name="T30" fmla="*/ 21 w 34"/>
              <a:gd name="T31" fmla="*/ 14 h 45"/>
              <a:gd name="T32" fmla="*/ 23 w 34"/>
              <a:gd name="T33" fmla="*/ 13 h 45"/>
              <a:gd name="T34" fmla="*/ 24 w 34"/>
              <a:gd name="T35" fmla="*/ 12 h 45"/>
              <a:gd name="T36" fmla="*/ 26 w 34"/>
              <a:gd name="T37" fmla="*/ 12 h 45"/>
              <a:gd name="T38" fmla="*/ 27 w 34"/>
              <a:gd name="T39" fmla="*/ 12 h 45"/>
              <a:gd name="T40" fmla="*/ 33 w 34"/>
              <a:gd name="T41" fmla="*/ 5 h 45"/>
              <a:gd name="T42" fmla="*/ 34 w 34"/>
              <a:gd name="T43" fmla="*/ 4 h 45"/>
              <a:gd name="T44" fmla="*/ 34 w 34"/>
              <a:gd name="T45" fmla="*/ 1 h 45"/>
              <a:gd name="T46" fmla="*/ 33 w 34"/>
              <a:gd name="T47" fmla="*/ 0 h 45"/>
              <a:gd name="T48" fmla="*/ 31 w 34"/>
              <a:gd name="T49" fmla="*/ 0 h 45"/>
              <a:gd name="T50" fmla="*/ 29 w 34"/>
              <a:gd name="T51" fmla="*/ 1 h 45"/>
              <a:gd name="T52" fmla="*/ 25 w 34"/>
              <a:gd name="T53" fmla="*/ 5 h 45"/>
              <a:gd name="T54" fmla="*/ 24 w 34"/>
              <a:gd name="T55" fmla="*/ 6 h 45"/>
              <a:gd name="T56" fmla="*/ 22 w 34"/>
              <a:gd name="T57" fmla="*/ 6 h 45"/>
              <a:gd name="T58" fmla="*/ 21 w 34"/>
              <a:gd name="T59" fmla="*/ 6 h 45"/>
              <a:gd name="T60" fmla="*/ 9 w 34"/>
              <a:gd name="T61" fmla="*/ 17 h 45"/>
              <a:gd name="T62" fmla="*/ 9 w 34"/>
              <a:gd name="T63" fmla="*/ 19 h 45"/>
              <a:gd name="T64" fmla="*/ 9 w 34"/>
              <a:gd name="T65" fmla="*/ 20 h 45"/>
              <a:gd name="T66" fmla="*/ 8 w 34"/>
              <a:gd name="T67" fmla="*/ 22 h 45"/>
              <a:gd name="T68" fmla="*/ 5 w 34"/>
              <a:gd name="T69" fmla="*/ 25 h 45"/>
              <a:gd name="T70" fmla="*/ 5 w 34"/>
              <a:gd name="T71" fmla="*/ 26 h 45"/>
              <a:gd name="T72" fmla="*/ 5 w 34"/>
              <a:gd name="T73" fmla="*/ 27 h 45"/>
              <a:gd name="T74" fmla="*/ 4 w 34"/>
              <a:gd name="T75" fmla="*/ 29 h 45"/>
              <a:gd name="T76" fmla="*/ 1 w 34"/>
              <a:gd name="T77" fmla="*/ 32 h 45"/>
              <a:gd name="T78" fmla="*/ 0 w 34"/>
              <a:gd name="T79" fmla="*/ 34 h 45"/>
              <a:gd name="T80" fmla="*/ 0 w 34"/>
              <a:gd name="T81" fmla="*/ 40 h 45"/>
              <a:gd name="T82" fmla="*/ 1 w 34"/>
              <a:gd name="T83" fmla="*/ 41 h 45"/>
              <a:gd name="T84" fmla="*/ 4 w 34"/>
              <a:gd name="T8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" h="45">
                <a:moveTo>
                  <a:pt x="4" y="45"/>
                </a:moveTo>
                <a:cubicBezTo>
                  <a:pt x="4" y="45"/>
                  <a:pt x="5" y="45"/>
                  <a:pt x="5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3" y="45"/>
                  <a:pt x="13" y="45"/>
                  <a:pt x="13" y="44"/>
                </a:cubicBezTo>
                <a:cubicBezTo>
                  <a:pt x="13" y="44"/>
                  <a:pt x="13" y="44"/>
                  <a:pt x="13" y="44"/>
                </a:cubicBezTo>
                <a:cubicBezTo>
                  <a:pt x="13" y="43"/>
                  <a:pt x="13" y="43"/>
                  <a:pt x="13" y="42"/>
                </a:cubicBezTo>
                <a:cubicBezTo>
                  <a:pt x="9" y="39"/>
                  <a:pt x="9" y="39"/>
                  <a:pt x="9" y="39"/>
                </a:cubicBezTo>
                <a:cubicBezTo>
                  <a:pt x="8" y="38"/>
                  <a:pt x="8" y="38"/>
                  <a:pt x="8" y="37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4"/>
                  <a:pt x="8" y="34"/>
                  <a:pt x="9" y="34"/>
                </a:cubicBezTo>
                <a:cubicBezTo>
                  <a:pt x="11" y="31"/>
                  <a:pt x="11" y="31"/>
                  <a:pt x="11" y="31"/>
                </a:cubicBezTo>
                <a:cubicBezTo>
                  <a:pt x="12" y="31"/>
                  <a:pt x="12" y="30"/>
                  <a:pt x="12" y="30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3"/>
                  <a:pt x="12" y="23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5"/>
                  <a:pt x="21" y="15"/>
                  <a:pt x="21" y="14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2"/>
                  <a:pt x="23" y="12"/>
                  <a:pt x="24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7" y="12"/>
                  <a:pt x="27" y="12"/>
                </a:cubicBezTo>
                <a:cubicBezTo>
                  <a:pt x="33" y="5"/>
                  <a:pt x="33" y="5"/>
                  <a:pt x="33" y="5"/>
                </a:cubicBezTo>
                <a:cubicBezTo>
                  <a:pt x="34" y="5"/>
                  <a:pt x="34" y="5"/>
                  <a:pt x="34" y="4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1"/>
                  <a:pt x="34" y="0"/>
                  <a:pt x="3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29" y="1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4" y="6"/>
                  <a:pt x="24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8"/>
                  <a:pt x="9" y="18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1"/>
                  <a:pt x="8" y="21"/>
                  <a:pt x="8" y="22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6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8"/>
                  <a:pt x="5" y="28"/>
                  <a:pt x="4" y="29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3"/>
                  <a:pt x="0" y="33"/>
                  <a:pt x="0" y="34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1"/>
                  <a:pt x="1" y="41"/>
                </a:cubicBezTo>
                <a:lnTo>
                  <a:pt x="4" y="45"/>
                </a:lnTo>
                <a:close/>
              </a:path>
            </a:pathLst>
          </a:custGeom>
          <a:solidFill>
            <a:srgbClr val="AB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38"/>
          <p:cNvSpPr>
            <a:spLocks/>
          </p:cNvSpPr>
          <p:nvPr/>
        </p:nvSpPr>
        <p:spPr bwMode="auto">
          <a:xfrm>
            <a:off x="4991100" y="2943225"/>
            <a:ext cx="325438" cy="431800"/>
          </a:xfrm>
          <a:custGeom>
            <a:avLst/>
            <a:gdLst>
              <a:gd name="T0" fmla="*/ 4 w 34"/>
              <a:gd name="T1" fmla="*/ 45 h 45"/>
              <a:gd name="T2" fmla="*/ 5 w 34"/>
              <a:gd name="T3" fmla="*/ 45 h 45"/>
              <a:gd name="T4" fmla="*/ 12 w 34"/>
              <a:gd name="T5" fmla="*/ 45 h 45"/>
              <a:gd name="T6" fmla="*/ 13 w 34"/>
              <a:gd name="T7" fmla="*/ 44 h 45"/>
              <a:gd name="T8" fmla="*/ 13 w 34"/>
              <a:gd name="T9" fmla="*/ 44 h 45"/>
              <a:gd name="T10" fmla="*/ 13 w 34"/>
              <a:gd name="T11" fmla="*/ 42 h 45"/>
              <a:gd name="T12" fmla="*/ 9 w 34"/>
              <a:gd name="T13" fmla="*/ 39 h 45"/>
              <a:gd name="T14" fmla="*/ 8 w 34"/>
              <a:gd name="T15" fmla="*/ 37 h 45"/>
              <a:gd name="T16" fmla="*/ 8 w 34"/>
              <a:gd name="T17" fmla="*/ 35 h 45"/>
              <a:gd name="T18" fmla="*/ 9 w 34"/>
              <a:gd name="T19" fmla="*/ 34 h 45"/>
              <a:gd name="T20" fmla="*/ 11 w 34"/>
              <a:gd name="T21" fmla="*/ 31 h 45"/>
              <a:gd name="T22" fmla="*/ 12 w 34"/>
              <a:gd name="T23" fmla="*/ 30 h 45"/>
              <a:gd name="T24" fmla="*/ 12 w 34"/>
              <a:gd name="T25" fmla="*/ 24 h 45"/>
              <a:gd name="T26" fmla="*/ 12 w 34"/>
              <a:gd name="T27" fmla="*/ 23 h 45"/>
              <a:gd name="T28" fmla="*/ 20 w 34"/>
              <a:gd name="T29" fmla="*/ 15 h 45"/>
              <a:gd name="T30" fmla="*/ 21 w 34"/>
              <a:gd name="T31" fmla="*/ 14 h 45"/>
              <a:gd name="T32" fmla="*/ 23 w 34"/>
              <a:gd name="T33" fmla="*/ 13 h 45"/>
              <a:gd name="T34" fmla="*/ 24 w 34"/>
              <a:gd name="T35" fmla="*/ 12 h 45"/>
              <a:gd name="T36" fmla="*/ 26 w 34"/>
              <a:gd name="T37" fmla="*/ 12 h 45"/>
              <a:gd name="T38" fmla="*/ 27 w 34"/>
              <a:gd name="T39" fmla="*/ 12 h 45"/>
              <a:gd name="T40" fmla="*/ 33 w 34"/>
              <a:gd name="T41" fmla="*/ 5 h 45"/>
              <a:gd name="T42" fmla="*/ 34 w 34"/>
              <a:gd name="T43" fmla="*/ 4 h 45"/>
              <a:gd name="T44" fmla="*/ 34 w 34"/>
              <a:gd name="T45" fmla="*/ 1 h 45"/>
              <a:gd name="T46" fmla="*/ 33 w 34"/>
              <a:gd name="T47" fmla="*/ 0 h 45"/>
              <a:gd name="T48" fmla="*/ 31 w 34"/>
              <a:gd name="T49" fmla="*/ 0 h 45"/>
              <a:gd name="T50" fmla="*/ 29 w 34"/>
              <a:gd name="T51" fmla="*/ 1 h 45"/>
              <a:gd name="T52" fmla="*/ 25 w 34"/>
              <a:gd name="T53" fmla="*/ 5 h 45"/>
              <a:gd name="T54" fmla="*/ 24 w 34"/>
              <a:gd name="T55" fmla="*/ 6 h 45"/>
              <a:gd name="T56" fmla="*/ 22 w 34"/>
              <a:gd name="T57" fmla="*/ 6 h 45"/>
              <a:gd name="T58" fmla="*/ 21 w 34"/>
              <a:gd name="T59" fmla="*/ 6 h 45"/>
              <a:gd name="T60" fmla="*/ 9 w 34"/>
              <a:gd name="T61" fmla="*/ 17 h 45"/>
              <a:gd name="T62" fmla="*/ 9 w 34"/>
              <a:gd name="T63" fmla="*/ 19 h 45"/>
              <a:gd name="T64" fmla="*/ 9 w 34"/>
              <a:gd name="T65" fmla="*/ 20 h 45"/>
              <a:gd name="T66" fmla="*/ 8 w 34"/>
              <a:gd name="T67" fmla="*/ 22 h 45"/>
              <a:gd name="T68" fmla="*/ 5 w 34"/>
              <a:gd name="T69" fmla="*/ 25 h 45"/>
              <a:gd name="T70" fmla="*/ 5 w 34"/>
              <a:gd name="T71" fmla="*/ 26 h 45"/>
              <a:gd name="T72" fmla="*/ 5 w 34"/>
              <a:gd name="T73" fmla="*/ 27 h 45"/>
              <a:gd name="T74" fmla="*/ 4 w 34"/>
              <a:gd name="T75" fmla="*/ 29 h 45"/>
              <a:gd name="T76" fmla="*/ 1 w 34"/>
              <a:gd name="T77" fmla="*/ 32 h 45"/>
              <a:gd name="T78" fmla="*/ 0 w 34"/>
              <a:gd name="T79" fmla="*/ 34 h 45"/>
              <a:gd name="T80" fmla="*/ 0 w 34"/>
              <a:gd name="T81" fmla="*/ 40 h 45"/>
              <a:gd name="T82" fmla="*/ 1 w 34"/>
              <a:gd name="T83" fmla="*/ 41 h 45"/>
              <a:gd name="T84" fmla="*/ 4 w 34"/>
              <a:gd name="T8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" h="45">
                <a:moveTo>
                  <a:pt x="4" y="45"/>
                </a:moveTo>
                <a:cubicBezTo>
                  <a:pt x="4" y="45"/>
                  <a:pt x="5" y="45"/>
                  <a:pt x="5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3" y="45"/>
                  <a:pt x="13" y="45"/>
                  <a:pt x="13" y="44"/>
                </a:cubicBezTo>
                <a:cubicBezTo>
                  <a:pt x="13" y="44"/>
                  <a:pt x="13" y="44"/>
                  <a:pt x="13" y="44"/>
                </a:cubicBezTo>
                <a:cubicBezTo>
                  <a:pt x="13" y="43"/>
                  <a:pt x="13" y="43"/>
                  <a:pt x="13" y="42"/>
                </a:cubicBezTo>
                <a:cubicBezTo>
                  <a:pt x="9" y="39"/>
                  <a:pt x="9" y="39"/>
                  <a:pt x="9" y="39"/>
                </a:cubicBezTo>
                <a:cubicBezTo>
                  <a:pt x="8" y="38"/>
                  <a:pt x="8" y="38"/>
                  <a:pt x="8" y="37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4"/>
                  <a:pt x="8" y="34"/>
                  <a:pt x="9" y="34"/>
                </a:cubicBezTo>
                <a:cubicBezTo>
                  <a:pt x="11" y="31"/>
                  <a:pt x="11" y="31"/>
                  <a:pt x="11" y="31"/>
                </a:cubicBezTo>
                <a:cubicBezTo>
                  <a:pt x="12" y="31"/>
                  <a:pt x="12" y="30"/>
                  <a:pt x="12" y="30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3"/>
                  <a:pt x="12" y="23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5"/>
                  <a:pt x="21" y="15"/>
                  <a:pt x="21" y="14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2"/>
                  <a:pt x="23" y="12"/>
                  <a:pt x="24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7" y="12"/>
                  <a:pt x="27" y="12"/>
                </a:cubicBezTo>
                <a:cubicBezTo>
                  <a:pt x="33" y="5"/>
                  <a:pt x="33" y="5"/>
                  <a:pt x="33" y="5"/>
                </a:cubicBezTo>
                <a:cubicBezTo>
                  <a:pt x="34" y="5"/>
                  <a:pt x="34" y="5"/>
                  <a:pt x="34" y="4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1"/>
                  <a:pt x="34" y="0"/>
                  <a:pt x="3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29" y="1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4" y="6"/>
                  <a:pt x="24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8"/>
                  <a:pt x="9" y="18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1"/>
                  <a:pt x="8" y="21"/>
                  <a:pt x="8" y="22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6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8"/>
                  <a:pt x="5" y="28"/>
                  <a:pt x="4" y="29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3"/>
                  <a:pt x="0" y="33"/>
                  <a:pt x="0" y="34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1"/>
                  <a:pt x="1" y="41"/>
                </a:cubicBezTo>
                <a:lnTo>
                  <a:pt x="4" y="45"/>
                </a:lnTo>
                <a:close/>
              </a:path>
            </a:pathLst>
          </a:custGeom>
          <a:solidFill>
            <a:srgbClr val="D2D2D2"/>
          </a:solidFill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eform 39"/>
          <p:cNvSpPr>
            <a:spLocks/>
          </p:cNvSpPr>
          <p:nvPr/>
        </p:nvSpPr>
        <p:spPr bwMode="auto">
          <a:xfrm>
            <a:off x="6380163" y="5414963"/>
            <a:ext cx="363538" cy="163513"/>
          </a:xfrm>
          <a:custGeom>
            <a:avLst/>
            <a:gdLst>
              <a:gd name="T0" fmla="*/ 0 w 38"/>
              <a:gd name="T1" fmla="*/ 1 h 17"/>
              <a:gd name="T2" fmla="*/ 0 w 38"/>
              <a:gd name="T3" fmla="*/ 3 h 17"/>
              <a:gd name="T4" fmla="*/ 5 w 38"/>
              <a:gd name="T5" fmla="*/ 7 h 17"/>
              <a:gd name="T6" fmla="*/ 7 w 38"/>
              <a:gd name="T7" fmla="*/ 8 h 17"/>
              <a:gd name="T8" fmla="*/ 13 w 38"/>
              <a:gd name="T9" fmla="*/ 8 h 17"/>
              <a:gd name="T10" fmla="*/ 14 w 38"/>
              <a:gd name="T11" fmla="*/ 8 h 17"/>
              <a:gd name="T12" fmla="*/ 22 w 38"/>
              <a:gd name="T13" fmla="*/ 16 h 17"/>
              <a:gd name="T14" fmla="*/ 23 w 38"/>
              <a:gd name="T15" fmla="*/ 17 h 17"/>
              <a:gd name="T16" fmla="*/ 37 w 38"/>
              <a:gd name="T17" fmla="*/ 17 h 17"/>
              <a:gd name="T18" fmla="*/ 38 w 38"/>
              <a:gd name="T19" fmla="*/ 16 h 17"/>
              <a:gd name="T20" fmla="*/ 38 w 38"/>
              <a:gd name="T21" fmla="*/ 13 h 17"/>
              <a:gd name="T22" fmla="*/ 37 w 38"/>
              <a:gd name="T23" fmla="*/ 12 h 17"/>
              <a:gd name="T24" fmla="*/ 32 w 38"/>
              <a:gd name="T25" fmla="*/ 7 h 17"/>
              <a:gd name="T26" fmla="*/ 31 w 38"/>
              <a:gd name="T27" fmla="*/ 7 h 17"/>
              <a:gd name="T28" fmla="*/ 26 w 38"/>
              <a:gd name="T29" fmla="*/ 7 h 17"/>
              <a:gd name="T30" fmla="*/ 24 w 38"/>
              <a:gd name="T31" fmla="*/ 6 h 17"/>
              <a:gd name="T32" fmla="*/ 22 w 38"/>
              <a:gd name="T33" fmla="*/ 3 h 17"/>
              <a:gd name="T34" fmla="*/ 20 w 38"/>
              <a:gd name="T35" fmla="*/ 3 h 17"/>
              <a:gd name="T36" fmla="*/ 11 w 38"/>
              <a:gd name="T37" fmla="*/ 3 h 17"/>
              <a:gd name="T38" fmla="*/ 10 w 38"/>
              <a:gd name="T39" fmla="*/ 2 h 17"/>
              <a:gd name="T40" fmla="*/ 8 w 38"/>
              <a:gd name="T41" fmla="*/ 1 h 17"/>
              <a:gd name="T42" fmla="*/ 7 w 38"/>
              <a:gd name="T43" fmla="*/ 0 h 17"/>
              <a:gd name="T44" fmla="*/ 1 w 38"/>
              <a:gd name="T45" fmla="*/ 0 h 17"/>
              <a:gd name="T46" fmla="*/ 0 w 38"/>
              <a:gd name="T47" fmla="*/ 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8" h="17">
                <a:moveTo>
                  <a:pt x="0" y="1"/>
                </a:moveTo>
                <a:cubicBezTo>
                  <a:pt x="0" y="2"/>
                  <a:pt x="0" y="2"/>
                  <a:pt x="0" y="3"/>
                </a:cubicBezTo>
                <a:cubicBezTo>
                  <a:pt x="5" y="7"/>
                  <a:pt x="5" y="7"/>
                  <a:pt x="5" y="7"/>
                </a:cubicBezTo>
                <a:cubicBezTo>
                  <a:pt x="6" y="8"/>
                  <a:pt x="6" y="8"/>
                  <a:pt x="7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4" y="8"/>
                  <a:pt x="14" y="8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6"/>
                  <a:pt x="23" y="17"/>
                  <a:pt x="23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8" y="16"/>
                  <a:pt x="38" y="16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7" y="12"/>
                  <a:pt x="37" y="12"/>
                </a:cubicBezTo>
                <a:cubicBezTo>
                  <a:pt x="32" y="7"/>
                  <a:pt x="32" y="7"/>
                  <a:pt x="32" y="7"/>
                </a:cubicBezTo>
                <a:cubicBezTo>
                  <a:pt x="32" y="7"/>
                  <a:pt x="31" y="7"/>
                  <a:pt x="31" y="7"/>
                </a:cubicBezTo>
                <a:cubicBezTo>
                  <a:pt x="26" y="7"/>
                  <a:pt x="26" y="7"/>
                  <a:pt x="26" y="7"/>
                </a:cubicBezTo>
                <a:cubicBezTo>
                  <a:pt x="25" y="7"/>
                  <a:pt x="25" y="7"/>
                  <a:pt x="24" y="6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3"/>
                  <a:pt x="21" y="3"/>
                  <a:pt x="20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0" y="3"/>
                  <a:pt x="10" y="2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7" y="0"/>
                  <a:pt x="7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40"/>
          <p:cNvSpPr>
            <a:spLocks/>
          </p:cNvSpPr>
          <p:nvPr/>
        </p:nvSpPr>
        <p:spPr bwMode="auto">
          <a:xfrm>
            <a:off x="3851275" y="4543425"/>
            <a:ext cx="66675" cy="125413"/>
          </a:xfrm>
          <a:custGeom>
            <a:avLst/>
            <a:gdLst>
              <a:gd name="T0" fmla="*/ 2 w 7"/>
              <a:gd name="T1" fmla="*/ 1 h 13"/>
              <a:gd name="T2" fmla="*/ 2 w 7"/>
              <a:gd name="T3" fmla="*/ 0 h 13"/>
              <a:gd name="T4" fmla="*/ 4 w 7"/>
              <a:gd name="T5" fmla="*/ 0 h 13"/>
              <a:gd name="T6" fmla="*/ 5 w 7"/>
              <a:gd name="T7" fmla="*/ 1 h 13"/>
              <a:gd name="T8" fmla="*/ 6 w 7"/>
              <a:gd name="T9" fmla="*/ 2 h 13"/>
              <a:gd name="T10" fmla="*/ 7 w 7"/>
              <a:gd name="T11" fmla="*/ 3 h 13"/>
              <a:gd name="T12" fmla="*/ 7 w 7"/>
              <a:gd name="T13" fmla="*/ 8 h 13"/>
              <a:gd name="T14" fmla="*/ 6 w 7"/>
              <a:gd name="T15" fmla="*/ 9 h 13"/>
              <a:gd name="T16" fmla="*/ 6 w 7"/>
              <a:gd name="T17" fmla="*/ 10 h 13"/>
              <a:gd name="T18" fmla="*/ 5 w 7"/>
              <a:gd name="T19" fmla="*/ 11 h 13"/>
              <a:gd name="T20" fmla="*/ 5 w 7"/>
              <a:gd name="T21" fmla="*/ 12 h 13"/>
              <a:gd name="T22" fmla="*/ 4 w 7"/>
              <a:gd name="T23" fmla="*/ 13 h 13"/>
              <a:gd name="T24" fmla="*/ 2 w 7"/>
              <a:gd name="T25" fmla="*/ 13 h 13"/>
              <a:gd name="T26" fmla="*/ 2 w 7"/>
              <a:gd name="T27" fmla="*/ 12 h 13"/>
              <a:gd name="T28" fmla="*/ 2 w 7"/>
              <a:gd name="T29" fmla="*/ 11 h 13"/>
              <a:gd name="T30" fmla="*/ 1 w 7"/>
              <a:gd name="T31" fmla="*/ 10 h 13"/>
              <a:gd name="T32" fmla="*/ 0 w 7"/>
              <a:gd name="T33" fmla="*/ 9 h 13"/>
              <a:gd name="T34" fmla="*/ 0 w 7"/>
              <a:gd name="T35" fmla="*/ 8 h 13"/>
              <a:gd name="T36" fmla="*/ 0 w 7"/>
              <a:gd name="T37" fmla="*/ 7 h 13"/>
              <a:gd name="T38" fmla="*/ 0 w 7"/>
              <a:gd name="T39" fmla="*/ 6 h 13"/>
              <a:gd name="T40" fmla="*/ 1 w 7"/>
              <a:gd name="T41" fmla="*/ 5 h 13"/>
              <a:gd name="T42" fmla="*/ 2 w 7"/>
              <a:gd name="T43" fmla="*/ 3 h 13"/>
              <a:gd name="T44" fmla="*/ 2 w 7"/>
              <a:gd name="T45" fmla="*/ 2 h 13"/>
              <a:gd name="T46" fmla="*/ 2 w 7"/>
              <a:gd name="T47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" h="13">
                <a:moveTo>
                  <a:pt x="2" y="1"/>
                </a:moveTo>
                <a:cubicBezTo>
                  <a:pt x="1" y="0"/>
                  <a:pt x="2" y="0"/>
                  <a:pt x="2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5" y="0"/>
                  <a:pt x="5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6" y="9"/>
                  <a:pt x="6" y="9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0"/>
                  <a:pt x="5" y="11"/>
                  <a:pt x="5" y="11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3"/>
                  <a:pt x="5" y="13"/>
                  <a:pt x="4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1" y="10"/>
                  <a:pt x="1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8"/>
                  <a:pt x="0" y="8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2" y="4"/>
                  <a:pt x="2" y="4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1"/>
                  <a:pt x="2" y="1"/>
                </a:cubicBez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 41"/>
          <p:cNvSpPr>
            <a:spLocks/>
          </p:cNvSpPr>
          <p:nvPr/>
        </p:nvSpPr>
        <p:spPr bwMode="auto">
          <a:xfrm>
            <a:off x="3851275" y="4543425"/>
            <a:ext cx="66675" cy="125413"/>
          </a:xfrm>
          <a:custGeom>
            <a:avLst/>
            <a:gdLst>
              <a:gd name="T0" fmla="*/ 2 w 7"/>
              <a:gd name="T1" fmla="*/ 1 h 13"/>
              <a:gd name="T2" fmla="*/ 2 w 7"/>
              <a:gd name="T3" fmla="*/ 0 h 13"/>
              <a:gd name="T4" fmla="*/ 4 w 7"/>
              <a:gd name="T5" fmla="*/ 0 h 13"/>
              <a:gd name="T6" fmla="*/ 5 w 7"/>
              <a:gd name="T7" fmla="*/ 1 h 13"/>
              <a:gd name="T8" fmla="*/ 6 w 7"/>
              <a:gd name="T9" fmla="*/ 2 h 13"/>
              <a:gd name="T10" fmla="*/ 7 w 7"/>
              <a:gd name="T11" fmla="*/ 3 h 13"/>
              <a:gd name="T12" fmla="*/ 7 w 7"/>
              <a:gd name="T13" fmla="*/ 8 h 13"/>
              <a:gd name="T14" fmla="*/ 6 w 7"/>
              <a:gd name="T15" fmla="*/ 9 h 13"/>
              <a:gd name="T16" fmla="*/ 6 w 7"/>
              <a:gd name="T17" fmla="*/ 10 h 13"/>
              <a:gd name="T18" fmla="*/ 5 w 7"/>
              <a:gd name="T19" fmla="*/ 11 h 13"/>
              <a:gd name="T20" fmla="*/ 5 w 7"/>
              <a:gd name="T21" fmla="*/ 12 h 13"/>
              <a:gd name="T22" fmla="*/ 4 w 7"/>
              <a:gd name="T23" fmla="*/ 13 h 13"/>
              <a:gd name="T24" fmla="*/ 2 w 7"/>
              <a:gd name="T25" fmla="*/ 13 h 13"/>
              <a:gd name="T26" fmla="*/ 2 w 7"/>
              <a:gd name="T27" fmla="*/ 12 h 13"/>
              <a:gd name="T28" fmla="*/ 2 w 7"/>
              <a:gd name="T29" fmla="*/ 11 h 13"/>
              <a:gd name="T30" fmla="*/ 1 w 7"/>
              <a:gd name="T31" fmla="*/ 10 h 13"/>
              <a:gd name="T32" fmla="*/ 0 w 7"/>
              <a:gd name="T33" fmla="*/ 9 h 13"/>
              <a:gd name="T34" fmla="*/ 0 w 7"/>
              <a:gd name="T35" fmla="*/ 8 h 13"/>
              <a:gd name="T36" fmla="*/ 0 w 7"/>
              <a:gd name="T37" fmla="*/ 7 h 13"/>
              <a:gd name="T38" fmla="*/ 0 w 7"/>
              <a:gd name="T39" fmla="*/ 6 h 13"/>
              <a:gd name="T40" fmla="*/ 1 w 7"/>
              <a:gd name="T41" fmla="*/ 5 h 13"/>
              <a:gd name="T42" fmla="*/ 2 w 7"/>
              <a:gd name="T43" fmla="*/ 3 h 13"/>
              <a:gd name="T44" fmla="*/ 2 w 7"/>
              <a:gd name="T45" fmla="*/ 2 h 13"/>
              <a:gd name="T46" fmla="*/ 2 w 7"/>
              <a:gd name="T47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" h="13">
                <a:moveTo>
                  <a:pt x="2" y="1"/>
                </a:moveTo>
                <a:cubicBezTo>
                  <a:pt x="1" y="0"/>
                  <a:pt x="2" y="0"/>
                  <a:pt x="2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5" y="0"/>
                  <a:pt x="5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6" y="9"/>
                  <a:pt x="6" y="9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0"/>
                  <a:pt x="5" y="11"/>
                  <a:pt x="5" y="11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3"/>
                  <a:pt x="5" y="13"/>
                  <a:pt x="4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1" y="10"/>
                  <a:pt x="1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8"/>
                  <a:pt x="0" y="8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2" y="4"/>
                  <a:pt x="2" y="4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1"/>
                  <a:pt x="2" y="1"/>
                </a:cubicBez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42"/>
          <p:cNvSpPr>
            <a:spLocks/>
          </p:cNvSpPr>
          <p:nvPr/>
        </p:nvSpPr>
        <p:spPr bwMode="auto">
          <a:xfrm>
            <a:off x="3851275" y="4505325"/>
            <a:ext cx="239713" cy="192088"/>
          </a:xfrm>
          <a:custGeom>
            <a:avLst/>
            <a:gdLst>
              <a:gd name="T0" fmla="*/ 19 w 25"/>
              <a:gd name="T1" fmla="*/ 4 h 20"/>
              <a:gd name="T2" fmla="*/ 18 w 25"/>
              <a:gd name="T3" fmla="*/ 3 h 20"/>
              <a:gd name="T4" fmla="*/ 16 w 25"/>
              <a:gd name="T5" fmla="*/ 1 h 20"/>
              <a:gd name="T6" fmla="*/ 15 w 25"/>
              <a:gd name="T7" fmla="*/ 0 h 20"/>
              <a:gd name="T8" fmla="*/ 14 w 25"/>
              <a:gd name="T9" fmla="*/ 0 h 20"/>
              <a:gd name="T10" fmla="*/ 2 w 25"/>
              <a:gd name="T11" fmla="*/ 0 h 20"/>
              <a:gd name="T12" fmla="*/ 1 w 25"/>
              <a:gd name="T13" fmla="*/ 0 h 20"/>
              <a:gd name="T14" fmla="*/ 0 w 25"/>
              <a:gd name="T15" fmla="*/ 1 h 20"/>
              <a:gd name="T16" fmla="*/ 0 w 25"/>
              <a:gd name="T17" fmla="*/ 2 h 20"/>
              <a:gd name="T18" fmla="*/ 0 w 25"/>
              <a:gd name="T19" fmla="*/ 3 h 20"/>
              <a:gd name="T20" fmla="*/ 1 w 25"/>
              <a:gd name="T21" fmla="*/ 3 h 20"/>
              <a:gd name="T22" fmla="*/ 2 w 25"/>
              <a:gd name="T23" fmla="*/ 4 h 20"/>
              <a:gd name="T24" fmla="*/ 3 w 25"/>
              <a:gd name="T25" fmla="*/ 4 h 20"/>
              <a:gd name="T26" fmla="*/ 5 w 25"/>
              <a:gd name="T27" fmla="*/ 5 h 20"/>
              <a:gd name="T28" fmla="*/ 6 w 25"/>
              <a:gd name="T29" fmla="*/ 6 h 20"/>
              <a:gd name="T30" fmla="*/ 6 w 25"/>
              <a:gd name="T31" fmla="*/ 7 h 20"/>
              <a:gd name="T32" fmla="*/ 6 w 25"/>
              <a:gd name="T33" fmla="*/ 12 h 20"/>
              <a:gd name="T34" fmla="*/ 6 w 25"/>
              <a:gd name="T35" fmla="*/ 13 h 20"/>
              <a:gd name="T36" fmla="*/ 5 w 25"/>
              <a:gd name="T37" fmla="*/ 14 h 20"/>
              <a:gd name="T38" fmla="*/ 5 w 25"/>
              <a:gd name="T39" fmla="*/ 15 h 20"/>
              <a:gd name="T40" fmla="*/ 5 w 25"/>
              <a:gd name="T41" fmla="*/ 16 h 20"/>
              <a:gd name="T42" fmla="*/ 5 w 25"/>
              <a:gd name="T43" fmla="*/ 17 h 20"/>
              <a:gd name="T44" fmla="*/ 5 w 25"/>
              <a:gd name="T45" fmla="*/ 17 h 20"/>
              <a:gd name="T46" fmla="*/ 5 w 25"/>
              <a:gd name="T47" fmla="*/ 18 h 20"/>
              <a:gd name="T48" fmla="*/ 6 w 25"/>
              <a:gd name="T49" fmla="*/ 19 h 20"/>
              <a:gd name="T50" fmla="*/ 8 w 25"/>
              <a:gd name="T51" fmla="*/ 20 h 20"/>
              <a:gd name="T52" fmla="*/ 8 w 25"/>
              <a:gd name="T53" fmla="*/ 20 h 20"/>
              <a:gd name="T54" fmla="*/ 10 w 25"/>
              <a:gd name="T55" fmla="*/ 19 h 20"/>
              <a:gd name="T56" fmla="*/ 10 w 25"/>
              <a:gd name="T57" fmla="*/ 19 h 20"/>
              <a:gd name="T58" fmla="*/ 11 w 25"/>
              <a:gd name="T59" fmla="*/ 18 h 20"/>
              <a:gd name="T60" fmla="*/ 14 w 25"/>
              <a:gd name="T61" fmla="*/ 18 h 20"/>
              <a:gd name="T62" fmla="*/ 15 w 25"/>
              <a:gd name="T63" fmla="*/ 18 h 20"/>
              <a:gd name="T64" fmla="*/ 16 w 25"/>
              <a:gd name="T65" fmla="*/ 17 h 20"/>
              <a:gd name="T66" fmla="*/ 17 w 25"/>
              <a:gd name="T67" fmla="*/ 16 h 20"/>
              <a:gd name="T68" fmla="*/ 18 w 25"/>
              <a:gd name="T69" fmla="*/ 16 h 20"/>
              <a:gd name="T70" fmla="*/ 19 w 25"/>
              <a:gd name="T71" fmla="*/ 15 h 20"/>
              <a:gd name="T72" fmla="*/ 20 w 25"/>
              <a:gd name="T73" fmla="*/ 14 h 20"/>
              <a:gd name="T74" fmla="*/ 19 w 25"/>
              <a:gd name="T75" fmla="*/ 13 h 20"/>
              <a:gd name="T76" fmla="*/ 19 w 25"/>
              <a:gd name="T77" fmla="*/ 12 h 20"/>
              <a:gd name="T78" fmla="*/ 19 w 25"/>
              <a:gd name="T79" fmla="*/ 11 h 20"/>
              <a:gd name="T80" fmla="*/ 19 w 25"/>
              <a:gd name="T81" fmla="*/ 10 h 20"/>
              <a:gd name="T82" fmla="*/ 20 w 25"/>
              <a:gd name="T83" fmla="*/ 9 h 20"/>
              <a:gd name="T84" fmla="*/ 22 w 25"/>
              <a:gd name="T85" fmla="*/ 8 h 20"/>
              <a:gd name="T86" fmla="*/ 22 w 25"/>
              <a:gd name="T87" fmla="*/ 8 h 20"/>
              <a:gd name="T88" fmla="*/ 23 w 25"/>
              <a:gd name="T89" fmla="*/ 8 h 20"/>
              <a:gd name="T90" fmla="*/ 24 w 25"/>
              <a:gd name="T91" fmla="*/ 7 h 20"/>
              <a:gd name="T92" fmla="*/ 25 w 25"/>
              <a:gd name="T93" fmla="*/ 5 h 20"/>
              <a:gd name="T94" fmla="*/ 25 w 25"/>
              <a:gd name="T95" fmla="*/ 5 h 20"/>
              <a:gd name="T96" fmla="*/ 24 w 25"/>
              <a:gd name="T97" fmla="*/ 4 h 20"/>
              <a:gd name="T98" fmla="*/ 19 w 25"/>
              <a:gd name="T99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5" h="20">
                <a:moveTo>
                  <a:pt x="19" y="4"/>
                </a:moveTo>
                <a:cubicBezTo>
                  <a:pt x="19" y="4"/>
                  <a:pt x="18" y="4"/>
                  <a:pt x="18" y="3"/>
                </a:cubicBezTo>
                <a:cubicBezTo>
                  <a:pt x="16" y="1"/>
                  <a:pt x="16" y="1"/>
                  <a:pt x="16" y="1"/>
                </a:cubicBezTo>
                <a:cubicBezTo>
                  <a:pt x="15" y="1"/>
                  <a:pt x="15" y="0"/>
                  <a:pt x="15" y="0"/>
                </a:cubicBezTo>
                <a:cubicBezTo>
                  <a:pt x="15" y="0"/>
                  <a:pt x="15" y="0"/>
                  <a:pt x="14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2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4"/>
                  <a:pt x="5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7"/>
                  <a:pt x="6" y="7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3"/>
                  <a:pt x="6" y="13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5"/>
                  <a:pt x="5" y="15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6" y="19"/>
                  <a:pt x="6" y="19"/>
                  <a:pt x="6" y="19"/>
                </a:cubicBezTo>
                <a:cubicBezTo>
                  <a:pt x="7" y="20"/>
                  <a:pt x="7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10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9"/>
                  <a:pt x="11" y="18"/>
                  <a:pt x="11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5" y="18"/>
                  <a:pt x="15" y="18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7" y="16"/>
                  <a:pt x="17" y="16"/>
                </a:cubicBezTo>
                <a:cubicBezTo>
                  <a:pt x="17" y="16"/>
                  <a:pt x="18" y="16"/>
                  <a:pt x="18" y="16"/>
                </a:cubicBezTo>
                <a:cubicBezTo>
                  <a:pt x="19" y="15"/>
                  <a:pt x="19" y="15"/>
                  <a:pt x="19" y="15"/>
                </a:cubicBezTo>
                <a:cubicBezTo>
                  <a:pt x="19" y="15"/>
                  <a:pt x="20" y="14"/>
                  <a:pt x="20" y="14"/>
                </a:cubicBezTo>
                <a:cubicBezTo>
                  <a:pt x="20" y="13"/>
                  <a:pt x="19" y="13"/>
                  <a:pt x="19" y="13"/>
                </a:cubicBezTo>
                <a:cubicBezTo>
                  <a:pt x="19" y="13"/>
                  <a:pt x="19" y="12"/>
                  <a:pt x="19" y="12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1" y="8"/>
                  <a:pt x="21" y="8"/>
                  <a:pt x="22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2" y="8"/>
                  <a:pt x="23" y="8"/>
                  <a:pt x="23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6"/>
                  <a:pt x="25" y="6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4"/>
                  <a:pt x="24" y="4"/>
                  <a:pt x="24" y="4"/>
                </a:cubicBezTo>
                <a:lnTo>
                  <a:pt x="19" y="4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43"/>
          <p:cNvSpPr>
            <a:spLocks/>
          </p:cNvSpPr>
          <p:nvPr/>
        </p:nvSpPr>
        <p:spPr bwMode="auto">
          <a:xfrm>
            <a:off x="3851275" y="4505325"/>
            <a:ext cx="239713" cy="192088"/>
          </a:xfrm>
          <a:custGeom>
            <a:avLst/>
            <a:gdLst>
              <a:gd name="T0" fmla="*/ 19 w 25"/>
              <a:gd name="T1" fmla="*/ 4 h 20"/>
              <a:gd name="T2" fmla="*/ 18 w 25"/>
              <a:gd name="T3" fmla="*/ 3 h 20"/>
              <a:gd name="T4" fmla="*/ 16 w 25"/>
              <a:gd name="T5" fmla="*/ 1 h 20"/>
              <a:gd name="T6" fmla="*/ 15 w 25"/>
              <a:gd name="T7" fmla="*/ 0 h 20"/>
              <a:gd name="T8" fmla="*/ 14 w 25"/>
              <a:gd name="T9" fmla="*/ 0 h 20"/>
              <a:gd name="T10" fmla="*/ 2 w 25"/>
              <a:gd name="T11" fmla="*/ 0 h 20"/>
              <a:gd name="T12" fmla="*/ 1 w 25"/>
              <a:gd name="T13" fmla="*/ 0 h 20"/>
              <a:gd name="T14" fmla="*/ 0 w 25"/>
              <a:gd name="T15" fmla="*/ 1 h 20"/>
              <a:gd name="T16" fmla="*/ 0 w 25"/>
              <a:gd name="T17" fmla="*/ 2 h 20"/>
              <a:gd name="T18" fmla="*/ 0 w 25"/>
              <a:gd name="T19" fmla="*/ 3 h 20"/>
              <a:gd name="T20" fmla="*/ 1 w 25"/>
              <a:gd name="T21" fmla="*/ 3 h 20"/>
              <a:gd name="T22" fmla="*/ 2 w 25"/>
              <a:gd name="T23" fmla="*/ 4 h 20"/>
              <a:gd name="T24" fmla="*/ 3 w 25"/>
              <a:gd name="T25" fmla="*/ 4 h 20"/>
              <a:gd name="T26" fmla="*/ 5 w 25"/>
              <a:gd name="T27" fmla="*/ 5 h 20"/>
              <a:gd name="T28" fmla="*/ 6 w 25"/>
              <a:gd name="T29" fmla="*/ 6 h 20"/>
              <a:gd name="T30" fmla="*/ 6 w 25"/>
              <a:gd name="T31" fmla="*/ 7 h 20"/>
              <a:gd name="T32" fmla="*/ 6 w 25"/>
              <a:gd name="T33" fmla="*/ 12 h 20"/>
              <a:gd name="T34" fmla="*/ 6 w 25"/>
              <a:gd name="T35" fmla="*/ 13 h 20"/>
              <a:gd name="T36" fmla="*/ 5 w 25"/>
              <a:gd name="T37" fmla="*/ 14 h 20"/>
              <a:gd name="T38" fmla="*/ 5 w 25"/>
              <a:gd name="T39" fmla="*/ 15 h 20"/>
              <a:gd name="T40" fmla="*/ 5 w 25"/>
              <a:gd name="T41" fmla="*/ 16 h 20"/>
              <a:gd name="T42" fmla="*/ 5 w 25"/>
              <a:gd name="T43" fmla="*/ 17 h 20"/>
              <a:gd name="T44" fmla="*/ 5 w 25"/>
              <a:gd name="T45" fmla="*/ 17 h 20"/>
              <a:gd name="T46" fmla="*/ 5 w 25"/>
              <a:gd name="T47" fmla="*/ 18 h 20"/>
              <a:gd name="T48" fmla="*/ 6 w 25"/>
              <a:gd name="T49" fmla="*/ 19 h 20"/>
              <a:gd name="T50" fmla="*/ 8 w 25"/>
              <a:gd name="T51" fmla="*/ 20 h 20"/>
              <a:gd name="T52" fmla="*/ 8 w 25"/>
              <a:gd name="T53" fmla="*/ 20 h 20"/>
              <a:gd name="T54" fmla="*/ 10 w 25"/>
              <a:gd name="T55" fmla="*/ 19 h 20"/>
              <a:gd name="T56" fmla="*/ 10 w 25"/>
              <a:gd name="T57" fmla="*/ 19 h 20"/>
              <a:gd name="T58" fmla="*/ 11 w 25"/>
              <a:gd name="T59" fmla="*/ 18 h 20"/>
              <a:gd name="T60" fmla="*/ 14 w 25"/>
              <a:gd name="T61" fmla="*/ 18 h 20"/>
              <a:gd name="T62" fmla="*/ 15 w 25"/>
              <a:gd name="T63" fmla="*/ 18 h 20"/>
              <a:gd name="T64" fmla="*/ 16 w 25"/>
              <a:gd name="T65" fmla="*/ 17 h 20"/>
              <a:gd name="T66" fmla="*/ 17 w 25"/>
              <a:gd name="T67" fmla="*/ 16 h 20"/>
              <a:gd name="T68" fmla="*/ 18 w 25"/>
              <a:gd name="T69" fmla="*/ 16 h 20"/>
              <a:gd name="T70" fmla="*/ 19 w 25"/>
              <a:gd name="T71" fmla="*/ 15 h 20"/>
              <a:gd name="T72" fmla="*/ 20 w 25"/>
              <a:gd name="T73" fmla="*/ 14 h 20"/>
              <a:gd name="T74" fmla="*/ 19 w 25"/>
              <a:gd name="T75" fmla="*/ 13 h 20"/>
              <a:gd name="T76" fmla="*/ 19 w 25"/>
              <a:gd name="T77" fmla="*/ 12 h 20"/>
              <a:gd name="T78" fmla="*/ 19 w 25"/>
              <a:gd name="T79" fmla="*/ 11 h 20"/>
              <a:gd name="T80" fmla="*/ 19 w 25"/>
              <a:gd name="T81" fmla="*/ 10 h 20"/>
              <a:gd name="T82" fmla="*/ 20 w 25"/>
              <a:gd name="T83" fmla="*/ 9 h 20"/>
              <a:gd name="T84" fmla="*/ 22 w 25"/>
              <a:gd name="T85" fmla="*/ 8 h 20"/>
              <a:gd name="T86" fmla="*/ 22 w 25"/>
              <a:gd name="T87" fmla="*/ 8 h 20"/>
              <a:gd name="T88" fmla="*/ 23 w 25"/>
              <a:gd name="T89" fmla="*/ 8 h 20"/>
              <a:gd name="T90" fmla="*/ 24 w 25"/>
              <a:gd name="T91" fmla="*/ 7 h 20"/>
              <a:gd name="T92" fmla="*/ 25 w 25"/>
              <a:gd name="T93" fmla="*/ 5 h 20"/>
              <a:gd name="T94" fmla="*/ 25 w 25"/>
              <a:gd name="T95" fmla="*/ 5 h 20"/>
              <a:gd name="T96" fmla="*/ 24 w 25"/>
              <a:gd name="T97" fmla="*/ 4 h 20"/>
              <a:gd name="T98" fmla="*/ 19 w 25"/>
              <a:gd name="T99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5" h="20">
                <a:moveTo>
                  <a:pt x="19" y="4"/>
                </a:moveTo>
                <a:cubicBezTo>
                  <a:pt x="19" y="4"/>
                  <a:pt x="18" y="4"/>
                  <a:pt x="18" y="3"/>
                </a:cubicBezTo>
                <a:cubicBezTo>
                  <a:pt x="16" y="1"/>
                  <a:pt x="16" y="1"/>
                  <a:pt x="16" y="1"/>
                </a:cubicBezTo>
                <a:cubicBezTo>
                  <a:pt x="15" y="1"/>
                  <a:pt x="15" y="0"/>
                  <a:pt x="15" y="0"/>
                </a:cubicBezTo>
                <a:cubicBezTo>
                  <a:pt x="15" y="0"/>
                  <a:pt x="15" y="0"/>
                  <a:pt x="14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2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4"/>
                  <a:pt x="5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7"/>
                  <a:pt x="6" y="7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3"/>
                  <a:pt x="6" y="13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5"/>
                  <a:pt x="5" y="15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6" y="19"/>
                  <a:pt x="6" y="19"/>
                  <a:pt x="6" y="19"/>
                </a:cubicBezTo>
                <a:cubicBezTo>
                  <a:pt x="7" y="20"/>
                  <a:pt x="7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10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9"/>
                  <a:pt x="11" y="18"/>
                  <a:pt x="11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5" y="18"/>
                  <a:pt x="15" y="18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7" y="16"/>
                  <a:pt x="17" y="16"/>
                </a:cubicBezTo>
                <a:cubicBezTo>
                  <a:pt x="17" y="16"/>
                  <a:pt x="18" y="16"/>
                  <a:pt x="18" y="16"/>
                </a:cubicBezTo>
                <a:cubicBezTo>
                  <a:pt x="19" y="15"/>
                  <a:pt x="19" y="15"/>
                  <a:pt x="19" y="15"/>
                </a:cubicBezTo>
                <a:cubicBezTo>
                  <a:pt x="19" y="15"/>
                  <a:pt x="20" y="14"/>
                  <a:pt x="20" y="14"/>
                </a:cubicBezTo>
                <a:cubicBezTo>
                  <a:pt x="20" y="13"/>
                  <a:pt x="19" y="13"/>
                  <a:pt x="19" y="13"/>
                </a:cubicBezTo>
                <a:cubicBezTo>
                  <a:pt x="19" y="13"/>
                  <a:pt x="19" y="12"/>
                  <a:pt x="19" y="12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1" y="8"/>
                  <a:pt x="21" y="8"/>
                  <a:pt x="22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2" y="8"/>
                  <a:pt x="23" y="8"/>
                  <a:pt x="23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6"/>
                  <a:pt x="25" y="6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4"/>
                  <a:pt x="24" y="4"/>
                  <a:pt x="24" y="4"/>
                </a:cubicBezTo>
                <a:lnTo>
                  <a:pt x="19" y="4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reeform 44"/>
          <p:cNvSpPr>
            <a:spLocks/>
          </p:cNvSpPr>
          <p:nvPr/>
        </p:nvSpPr>
        <p:spPr bwMode="auto">
          <a:xfrm>
            <a:off x="4530725" y="4533900"/>
            <a:ext cx="344488" cy="163513"/>
          </a:xfrm>
          <a:custGeom>
            <a:avLst/>
            <a:gdLst>
              <a:gd name="T0" fmla="*/ 0 w 36"/>
              <a:gd name="T1" fmla="*/ 8 h 17"/>
              <a:gd name="T2" fmla="*/ 0 w 36"/>
              <a:gd name="T3" fmla="*/ 7 h 17"/>
              <a:gd name="T4" fmla="*/ 3 w 36"/>
              <a:gd name="T5" fmla="*/ 3 h 17"/>
              <a:gd name="T6" fmla="*/ 5 w 36"/>
              <a:gd name="T7" fmla="*/ 3 h 17"/>
              <a:gd name="T8" fmla="*/ 9 w 36"/>
              <a:gd name="T9" fmla="*/ 3 h 17"/>
              <a:gd name="T10" fmla="*/ 10 w 36"/>
              <a:gd name="T11" fmla="*/ 2 h 17"/>
              <a:gd name="T12" fmla="*/ 11 w 36"/>
              <a:gd name="T13" fmla="*/ 1 h 17"/>
              <a:gd name="T14" fmla="*/ 13 w 36"/>
              <a:gd name="T15" fmla="*/ 0 h 17"/>
              <a:gd name="T16" fmla="*/ 17 w 36"/>
              <a:gd name="T17" fmla="*/ 0 h 17"/>
              <a:gd name="T18" fmla="*/ 18 w 36"/>
              <a:gd name="T19" fmla="*/ 1 h 17"/>
              <a:gd name="T20" fmla="*/ 21 w 36"/>
              <a:gd name="T21" fmla="*/ 4 h 17"/>
              <a:gd name="T22" fmla="*/ 22 w 36"/>
              <a:gd name="T23" fmla="*/ 5 h 17"/>
              <a:gd name="T24" fmla="*/ 26 w 36"/>
              <a:gd name="T25" fmla="*/ 5 h 17"/>
              <a:gd name="T26" fmla="*/ 27 w 36"/>
              <a:gd name="T27" fmla="*/ 4 h 17"/>
              <a:gd name="T28" fmla="*/ 29 w 36"/>
              <a:gd name="T29" fmla="*/ 2 h 17"/>
              <a:gd name="T30" fmla="*/ 30 w 36"/>
              <a:gd name="T31" fmla="*/ 2 h 17"/>
              <a:gd name="T32" fmla="*/ 33 w 36"/>
              <a:gd name="T33" fmla="*/ 2 h 17"/>
              <a:gd name="T34" fmla="*/ 34 w 36"/>
              <a:gd name="T35" fmla="*/ 2 h 17"/>
              <a:gd name="T36" fmla="*/ 35 w 36"/>
              <a:gd name="T37" fmla="*/ 3 h 17"/>
              <a:gd name="T38" fmla="*/ 36 w 36"/>
              <a:gd name="T39" fmla="*/ 5 h 17"/>
              <a:gd name="T40" fmla="*/ 36 w 36"/>
              <a:gd name="T41" fmla="*/ 12 h 17"/>
              <a:gd name="T42" fmla="*/ 35 w 36"/>
              <a:gd name="T43" fmla="*/ 13 h 17"/>
              <a:gd name="T44" fmla="*/ 34 w 36"/>
              <a:gd name="T45" fmla="*/ 14 h 17"/>
              <a:gd name="T46" fmla="*/ 33 w 36"/>
              <a:gd name="T47" fmla="*/ 15 h 17"/>
              <a:gd name="T48" fmla="*/ 24 w 36"/>
              <a:gd name="T49" fmla="*/ 15 h 17"/>
              <a:gd name="T50" fmla="*/ 22 w 36"/>
              <a:gd name="T51" fmla="*/ 15 h 17"/>
              <a:gd name="T52" fmla="*/ 18 w 36"/>
              <a:gd name="T53" fmla="*/ 15 h 17"/>
              <a:gd name="T54" fmla="*/ 17 w 36"/>
              <a:gd name="T55" fmla="*/ 15 h 17"/>
              <a:gd name="T56" fmla="*/ 16 w 36"/>
              <a:gd name="T57" fmla="*/ 16 h 17"/>
              <a:gd name="T58" fmla="*/ 14 w 36"/>
              <a:gd name="T59" fmla="*/ 17 h 17"/>
              <a:gd name="T60" fmla="*/ 6 w 36"/>
              <a:gd name="T61" fmla="*/ 17 h 17"/>
              <a:gd name="T62" fmla="*/ 5 w 36"/>
              <a:gd name="T63" fmla="*/ 16 h 17"/>
              <a:gd name="T64" fmla="*/ 0 w 36"/>
              <a:gd name="T65" fmla="*/ 12 h 17"/>
              <a:gd name="T66" fmla="*/ 0 w 36"/>
              <a:gd name="T67" fmla="*/ 10 h 17"/>
              <a:gd name="T68" fmla="*/ 0 w 36"/>
              <a:gd name="T69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" h="17">
                <a:moveTo>
                  <a:pt x="0" y="8"/>
                </a:moveTo>
                <a:cubicBezTo>
                  <a:pt x="0" y="7"/>
                  <a:pt x="0" y="7"/>
                  <a:pt x="0" y="7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5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10" y="3"/>
                  <a:pt x="10" y="2"/>
                </a:cubicBezTo>
                <a:cubicBezTo>
                  <a:pt x="11" y="1"/>
                  <a:pt x="11" y="1"/>
                  <a:pt x="11" y="1"/>
                </a:cubicBezTo>
                <a:cubicBezTo>
                  <a:pt x="12" y="1"/>
                  <a:pt x="12" y="0"/>
                  <a:pt x="13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8" y="1"/>
                  <a:pt x="18" y="1"/>
                </a:cubicBezTo>
                <a:cubicBezTo>
                  <a:pt x="21" y="4"/>
                  <a:pt x="21" y="4"/>
                  <a:pt x="21" y="4"/>
                </a:cubicBezTo>
                <a:cubicBezTo>
                  <a:pt x="21" y="4"/>
                  <a:pt x="22" y="5"/>
                  <a:pt x="22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5"/>
                  <a:pt x="27" y="4"/>
                  <a:pt x="27" y="4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30" y="2"/>
                  <a:pt x="30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3" y="2"/>
                  <a:pt x="34" y="2"/>
                  <a:pt x="34" y="2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4"/>
                  <a:pt x="36" y="4"/>
                  <a:pt x="36" y="5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12"/>
                  <a:pt x="35" y="13"/>
                  <a:pt x="35" y="13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14"/>
                  <a:pt x="33" y="15"/>
                  <a:pt x="33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2" y="15"/>
                  <a:pt x="22" y="15"/>
                  <a:pt x="22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7" y="15"/>
                  <a:pt x="17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5" y="17"/>
                  <a:pt x="15" y="17"/>
                  <a:pt x="14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5" y="17"/>
                  <a:pt x="5" y="16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1"/>
                  <a:pt x="0" y="11"/>
                  <a:pt x="0" y="10"/>
                </a:cubicBezTo>
                <a:lnTo>
                  <a:pt x="0" y="8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5"/>
          <p:cNvSpPr>
            <a:spLocks/>
          </p:cNvSpPr>
          <p:nvPr/>
        </p:nvSpPr>
        <p:spPr bwMode="auto">
          <a:xfrm>
            <a:off x="4530725" y="4533900"/>
            <a:ext cx="344488" cy="163513"/>
          </a:xfrm>
          <a:custGeom>
            <a:avLst/>
            <a:gdLst>
              <a:gd name="T0" fmla="*/ 0 w 36"/>
              <a:gd name="T1" fmla="*/ 8 h 17"/>
              <a:gd name="T2" fmla="*/ 0 w 36"/>
              <a:gd name="T3" fmla="*/ 7 h 17"/>
              <a:gd name="T4" fmla="*/ 3 w 36"/>
              <a:gd name="T5" fmla="*/ 3 h 17"/>
              <a:gd name="T6" fmla="*/ 5 w 36"/>
              <a:gd name="T7" fmla="*/ 3 h 17"/>
              <a:gd name="T8" fmla="*/ 9 w 36"/>
              <a:gd name="T9" fmla="*/ 3 h 17"/>
              <a:gd name="T10" fmla="*/ 10 w 36"/>
              <a:gd name="T11" fmla="*/ 2 h 17"/>
              <a:gd name="T12" fmla="*/ 11 w 36"/>
              <a:gd name="T13" fmla="*/ 1 h 17"/>
              <a:gd name="T14" fmla="*/ 13 w 36"/>
              <a:gd name="T15" fmla="*/ 0 h 17"/>
              <a:gd name="T16" fmla="*/ 17 w 36"/>
              <a:gd name="T17" fmla="*/ 0 h 17"/>
              <a:gd name="T18" fmla="*/ 18 w 36"/>
              <a:gd name="T19" fmla="*/ 1 h 17"/>
              <a:gd name="T20" fmla="*/ 21 w 36"/>
              <a:gd name="T21" fmla="*/ 4 h 17"/>
              <a:gd name="T22" fmla="*/ 22 w 36"/>
              <a:gd name="T23" fmla="*/ 5 h 17"/>
              <a:gd name="T24" fmla="*/ 26 w 36"/>
              <a:gd name="T25" fmla="*/ 5 h 17"/>
              <a:gd name="T26" fmla="*/ 27 w 36"/>
              <a:gd name="T27" fmla="*/ 4 h 17"/>
              <a:gd name="T28" fmla="*/ 29 w 36"/>
              <a:gd name="T29" fmla="*/ 2 h 17"/>
              <a:gd name="T30" fmla="*/ 30 w 36"/>
              <a:gd name="T31" fmla="*/ 2 h 17"/>
              <a:gd name="T32" fmla="*/ 33 w 36"/>
              <a:gd name="T33" fmla="*/ 2 h 17"/>
              <a:gd name="T34" fmla="*/ 34 w 36"/>
              <a:gd name="T35" fmla="*/ 2 h 17"/>
              <a:gd name="T36" fmla="*/ 35 w 36"/>
              <a:gd name="T37" fmla="*/ 3 h 17"/>
              <a:gd name="T38" fmla="*/ 36 w 36"/>
              <a:gd name="T39" fmla="*/ 5 h 17"/>
              <a:gd name="T40" fmla="*/ 36 w 36"/>
              <a:gd name="T41" fmla="*/ 12 h 17"/>
              <a:gd name="T42" fmla="*/ 35 w 36"/>
              <a:gd name="T43" fmla="*/ 13 h 17"/>
              <a:gd name="T44" fmla="*/ 34 w 36"/>
              <a:gd name="T45" fmla="*/ 14 h 17"/>
              <a:gd name="T46" fmla="*/ 33 w 36"/>
              <a:gd name="T47" fmla="*/ 15 h 17"/>
              <a:gd name="T48" fmla="*/ 24 w 36"/>
              <a:gd name="T49" fmla="*/ 15 h 17"/>
              <a:gd name="T50" fmla="*/ 22 w 36"/>
              <a:gd name="T51" fmla="*/ 15 h 17"/>
              <a:gd name="T52" fmla="*/ 18 w 36"/>
              <a:gd name="T53" fmla="*/ 15 h 17"/>
              <a:gd name="T54" fmla="*/ 17 w 36"/>
              <a:gd name="T55" fmla="*/ 15 h 17"/>
              <a:gd name="T56" fmla="*/ 16 w 36"/>
              <a:gd name="T57" fmla="*/ 16 h 17"/>
              <a:gd name="T58" fmla="*/ 14 w 36"/>
              <a:gd name="T59" fmla="*/ 17 h 17"/>
              <a:gd name="T60" fmla="*/ 6 w 36"/>
              <a:gd name="T61" fmla="*/ 17 h 17"/>
              <a:gd name="T62" fmla="*/ 5 w 36"/>
              <a:gd name="T63" fmla="*/ 16 h 17"/>
              <a:gd name="T64" fmla="*/ 0 w 36"/>
              <a:gd name="T65" fmla="*/ 12 h 17"/>
              <a:gd name="T66" fmla="*/ 0 w 36"/>
              <a:gd name="T67" fmla="*/ 10 h 17"/>
              <a:gd name="T68" fmla="*/ 0 w 36"/>
              <a:gd name="T69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" h="17">
                <a:moveTo>
                  <a:pt x="0" y="8"/>
                </a:moveTo>
                <a:cubicBezTo>
                  <a:pt x="0" y="7"/>
                  <a:pt x="0" y="7"/>
                  <a:pt x="0" y="7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5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10" y="3"/>
                  <a:pt x="10" y="2"/>
                </a:cubicBezTo>
                <a:cubicBezTo>
                  <a:pt x="11" y="1"/>
                  <a:pt x="11" y="1"/>
                  <a:pt x="11" y="1"/>
                </a:cubicBezTo>
                <a:cubicBezTo>
                  <a:pt x="12" y="1"/>
                  <a:pt x="12" y="0"/>
                  <a:pt x="13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8" y="1"/>
                  <a:pt x="18" y="1"/>
                </a:cubicBezTo>
                <a:cubicBezTo>
                  <a:pt x="21" y="4"/>
                  <a:pt x="21" y="4"/>
                  <a:pt x="21" y="4"/>
                </a:cubicBezTo>
                <a:cubicBezTo>
                  <a:pt x="21" y="4"/>
                  <a:pt x="22" y="5"/>
                  <a:pt x="22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5"/>
                  <a:pt x="27" y="4"/>
                  <a:pt x="27" y="4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30" y="2"/>
                  <a:pt x="30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3" y="2"/>
                  <a:pt x="34" y="2"/>
                  <a:pt x="34" y="2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4"/>
                  <a:pt x="36" y="4"/>
                  <a:pt x="36" y="5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12"/>
                  <a:pt x="35" y="13"/>
                  <a:pt x="35" y="13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14"/>
                  <a:pt x="33" y="15"/>
                  <a:pt x="33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2" y="15"/>
                  <a:pt x="22" y="15"/>
                  <a:pt x="22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7" y="15"/>
                  <a:pt x="17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5" y="17"/>
                  <a:pt x="15" y="17"/>
                  <a:pt x="14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5" y="17"/>
                  <a:pt x="5" y="16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1"/>
                  <a:pt x="0" y="11"/>
                  <a:pt x="0" y="10"/>
                </a:cubicBezTo>
                <a:lnTo>
                  <a:pt x="0" y="8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46"/>
          <p:cNvSpPr>
            <a:spLocks/>
          </p:cNvSpPr>
          <p:nvPr/>
        </p:nvSpPr>
        <p:spPr bwMode="auto">
          <a:xfrm>
            <a:off x="4675188" y="4725988"/>
            <a:ext cx="28575" cy="85725"/>
          </a:xfrm>
          <a:custGeom>
            <a:avLst/>
            <a:gdLst>
              <a:gd name="T0" fmla="*/ 3 w 3"/>
              <a:gd name="T1" fmla="*/ 0 h 9"/>
              <a:gd name="T2" fmla="*/ 3 w 3"/>
              <a:gd name="T3" fmla="*/ 0 h 9"/>
              <a:gd name="T4" fmla="*/ 3 w 3"/>
              <a:gd name="T5" fmla="*/ 2 h 9"/>
              <a:gd name="T6" fmla="*/ 3 w 3"/>
              <a:gd name="T7" fmla="*/ 3 h 9"/>
              <a:gd name="T8" fmla="*/ 3 w 3"/>
              <a:gd name="T9" fmla="*/ 4 h 9"/>
              <a:gd name="T10" fmla="*/ 3 w 3"/>
              <a:gd name="T11" fmla="*/ 8 h 9"/>
              <a:gd name="T12" fmla="*/ 2 w 3"/>
              <a:gd name="T13" fmla="*/ 9 h 9"/>
              <a:gd name="T14" fmla="*/ 0 w 3"/>
              <a:gd name="T15" fmla="*/ 9 h 9"/>
              <a:gd name="T16" fmla="*/ 0 w 3"/>
              <a:gd name="T17" fmla="*/ 8 h 9"/>
              <a:gd name="T18" fmla="*/ 0 w 3"/>
              <a:gd name="T19" fmla="*/ 6 h 9"/>
              <a:gd name="T20" fmla="*/ 0 w 3"/>
              <a:gd name="T21" fmla="*/ 5 h 9"/>
              <a:gd name="T22" fmla="*/ 1 w 3"/>
              <a:gd name="T23" fmla="*/ 4 h 9"/>
              <a:gd name="T24" fmla="*/ 1 w 3"/>
              <a:gd name="T25" fmla="*/ 3 h 9"/>
              <a:gd name="T26" fmla="*/ 1 w 3"/>
              <a:gd name="T27" fmla="*/ 2 h 9"/>
              <a:gd name="T28" fmla="*/ 2 w 3"/>
              <a:gd name="T29" fmla="*/ 1 h 9"/>
              <a:gd name="T30" fmla="*/ 3 w 3"/>
              <a:gd name="T3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" h="9">
                <a:moveTo>
                  <a:pt x="3" y="0"/>
                </a:moveTo>
                <a:cubicBezTo>
                  <a:pt x="3" y="0"/>
                  <a:pt x="3" y="0"/>
                  <a:pt x="3" y="0"/>
                </a:cubicBezTo>
                <a:cubicBezTo>
                  <a:pt x="3" y="2"/>
                  <a:pt x="3" y="2"/>
                  <a:pt x="3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9"/>
                  <a:pt x="2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8"/>
                  <a:pt x="0" y="8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2" y="1"/>
                </a:cubicBezTo>
                <a:lnTo>
                  <a:pt x="3" y="0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 47"/>
          <p:cNvSpPr>
            <a:spLocks/>
          </p:cNvSpPr>
          <p:nvPr/>
        </p:nvSpPr>
        <p:spPr bwMode="auto">
          <a:xfrm>
            <a:off x="4675188" y="4725988"/>
            <a:ext cx="28575" cy="85725"/>
          </a:xfrm>
          <a:custGeom>
            <a:avLst/>
            <a:gdLst>
              <a:gd name="T0" fmla="*/ 3 w 3"/>
              <a:gd name="T1" fmla="*/ 0 h 9"/>
              <a:gd name="T2" fmla="*/ 3 w 3"/>
              <a:gd name="T3" fmla="*/ 0 h 9"/>
              <a:gd name="T4" fmla="*/ 3 w 3"/>
              <a:gd name="T5" fmla="*/ 2 h 9"/>
              <a:gd name="T6" fmla="*/ 3 w 3"/>
              <a:gd name="T7" fmla="*/ 3 h 9"/>
              <a:gd name="T8" fmla="*/ 3 w 3"/>
              <a:gd name="T9" fmla="*/ 4 h 9"/>
              <a:gd name="T10" fmla="*/ 3 w 3"/>
              <a:gd name="T11" fmla="*/ 8 h 9"/>
              <a:gd name="T12" fmla="*/ 2 w 3"/>
              <a:gd name="T13" fmla="*/ 9 h 9"/>
              <a:gd name="T14" fmla="*/ 0 w 3"/>
              <a:gd name="T15" fmla="*/ 9 h 9"/>
              <a:gd name="T16" fmla="*/ 0 w 3"/>
              <a:gd name="T17" fmla="*/ 8 h 9"/>
              <a:gd name="T18" fmla="*/ 0 w 3"/>
              <a:gd name="T19" fmla="*/ 6 h 9"/>
              <a:gd name="T20" fmla="*/ 0 w 3"/>
              <a:gd name="T21" fmla="*/ 5 h 9"/>
              <a:gd name="T22" fmla="*/ 1 w 3"/>
              <a:gd name="T23" fmla="*/ 4 h 9"/>
              <a:gd name="T24" fmla="*/ 1 w 3"/>
              <a:gd name="T25" fmla="*/ 3 h 9"/>
              <a:gd name="T26" fmla="*/ 1 w 3"/>
              <a:gd name="T27" fmla="*/ 2 h 9"/>
              <a:gd name="T28" fmla="*/ 2 w 3"/>
              <a:gd name="T29" fmla="*/ 1 h 9"/>
              <a:gd name="T30" fmla="*/ 3 w 3"/>
              <a:gd name="T3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" h="9">
                <a:moveTo>
                  <a:pt x="3" y="0"/>
                </a:moveTo>
                <a:cubicBezTo>
                  <a:pt x="3" y="0"/>
                  <a:pt x="3" y="0"/>
                  <a:pt x="3" y="0"/>
                </a:cubicBezTo>
                <a:cubicBezTo>
                  <a:pt x="3" y="2"/>
                  <a:pt x="3" y="2"/>
                  <a:pt x="3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9"/>
                  <a:pt x="2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8"/>
                  <a:pt x="0" y="8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2" y="1"/>
                </a:cubicBezTo>
                <a:lnTo>
                  <a:pt x="3" y="0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48"/>
          <p:cNvSpPr>
            <a:spLocks/>
          </p:cNvSpPr>
          <p:nvPr/>
        </p:nvSpPr>
        <p:spPr bwMode="auto">
          <a:xfrm>
            <a:off x="4167188" y="4410075"/>
            <a:ext cx="220663" cy="249238"/>
          </a:xfrm>
          <a:custGeom>
            <a:avLst/>
            <a:gdLst>
              <a:gd name="T0" fmla="*/ 13 w 23"/>
              <a:gd name="T1" fmla="*/ 1 h 26"/>
              <a:gd name="T2" fmla="*/ 14 w 23"/>
              <a:gd name="T3" fmla="*/ 3 h 26"/>
              <a:gd name="T4" fmla="*/ 14 w 23"/>
              <a:gd name="T5" fmla="*/ 6 h 26"/>
              <a:gd name="T6" fmla="*/ 11 w 23"/>
              <a:gd name="T7" fmla="*/ 6 h 26"/>
              <a:gd name="T8" fmla="*/ 11 w 23"/>
              <a:gd name="T9" fmla="*/ 9 h 26"/>
              <a:gd name="T10" fmla="*/ 18 w 23"/>
              <a:gd name="T11" fmla="*/ 15 h 26"/>
              <a:gd name="T12" fmla="*/ 20 w 23"/>
              <a:gd name="T13" fmla="*/ 17 h 26"/>
              <a:gd name="T14" fmla="*/ 22 w 23"/>
              <a:gd name="T15" fmla="*/ 18 h 26"/>
              <a:gd name="T16" fmla="*/ 23 w 23"/>
              <a:gd name="T17" fmla="*/ 20 h 26"/>
              <a:gd name="T18" fmla="*/ 21 w 23"/>
              <a:gd name="T19" fmla="*/ 20 h 26"/>
              <a:gd name="T20" fmla="*/ 19 w 23"/>
              <a:gd name="T21" fmla="*/ 19 h 26"/>
              <a:gd name="T22" fmla="*/ 18 w 23"/>
              <a:gd name="T23" fmla="*/ 20 h 26"/>
              <a:gd name="T24" fmla="*/ 20 w 23"/>
              <a:gd name="T25" fmla="*/ 22 h 26"/>
              <a:gd name="T26" fmla="*/ 21 w 23"/>
              <a:gd name="T27" fmla="*/ 23 h 26"/>
              <a:gd name="T28" fmla="*/ 19 w 23"/>
              <a:gd name="T29" fmla="*/ 26 h 26"/>
              <a:gd name="T30" fmla="*/ 17 w 23"/>
              <a:gd name="T31" fmla="*/ 26 h 26"/>
              <a:gd name="T32" fmla="*/ 16 w 23"/>
              <a:gd name="T33" fmla="*/ 24 h 26"/>
              <a:gd name="T34" fmla="*/ 17 w 23"/>
              <a:gd name="T35" fmla="*/ 23 h 26"/>
              <a:gd name="T36" fmla="*/ 17 w 23"/>
              <a:gd name="T37" fmla="*/ 21 h 26"/>
              <a:gd name="T38" fmla="*/ 15 w 23"/>
              <a:gd name="T39" fmla="*/ 18 h 26"/>
              <a:gd name="T40" fmla="*/ 13 w 23"/>
              <a:gd name="T41" fmla="*/ 17 h 26"/>
              <a:gd name="T42" fmla="*/ 8 w 23"/>
              <a:gd name="T43" fmla="*/ 13 h 26"/>
              <a:gd name="T44" fmla="*/ 7 w 23"/>
              <a:gd name="T45" fmla="*/ 10 h 26"/>
              <a:gd name="T46" fmla="*/ 5 w 23"/>
              <a:gd name="T47" fmla="*/ 9 h 26"/>
              <a:gd name="T48" fmla="*/ 2 w 23"/>
              <a:gd name="T49" fmla="*/ 10 h 26"/>
              <a:gd name="T50" fmla="*/ 1 w 23"/>
              <a:gd name="T51" fmla="*/ 10 h 26"/>
              <a:gd name="T52" fmla="*/ 0 w 23"/>
              <a:gd name="T53" fmla="*/ 5 h 26"/>
              <a:gd name="T54" fmla="*/ 3 w 23"/>
              <a:gd name="T55" fmla="*/ 5 h 26"/>
              <a:gd name="T56" fmla="*/ 3 w 23"/>
              <a:gd name="T57" fmla="*/ 4 h 26"/>
              <a:gd name="T58" fmla="*/ 6 w 23"/>
              <a:gd name="T59" fmla="*/ 3 h 26"/>
              <a:gd name="T60" fmla="*/ 7 w 23"/>
              <a:gd name="T61" fmla="*/ 2 h 26"/>
              <a:gd name="T62" fmla="*/ 6 w 23"/>
              <a:gd name="T63" fmla="*/ 0 h 26"/>
              <a:gd name="T64" fmla="*/ 11 w 23"/>
              <a:gd name="T6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" h="26">
                <a:moveTo>
                  <a:pt x="12" y="0"/>
                </a:moveTo>
                <a:cubicBezTo>
                  <a:pt x="12" y="0"/>
                  <a:pt x="13" y="1"/>
                  <a:pt x="13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3"/>
                  <a:pt x="14" y="3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4" y="6"/>
                  <a:pt x="14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8"/>
                  <a:pt x="11" y="8"/>
                  <a:pt x="11" y="9"/>
                </a:cubicBezTo>
                <a:cubicBezTo>
                  <a:pt x="16" y="14"/>
                  <a:pt x="16" y="14"/>
                  <a:pt x="16" y="14"/>
                </a:cubicBezTo>
                <a:cubicBezTo>
                  <a:pt x="17" y="14"/>
                  <a:pt x="17" y="14"/>
                  <a:pt x="18" y="15"/>
                </a:cubicBezTo>
                <a:cubicBezTo>
                  <a:pt x="19" y="16"/>
                  <a:pt x="19" y="16"/>
                  <a:pt x="19" y="16"/>
                </a:cubicBezTo>
                <a:cubicBezTo>
                  <a:pt x="19" y="17"/>
                  <a:pt x="20" y="17"/>
                  <a:pt x="20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19"/>
                  <a:pt x="23" y="19"/>
                  <a:pt x="23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3" y="21"/>
                  <a:pt x="23" y="21"/>
                  <a:pt x="22" y="21"/>
                </a:cubicBezTo>
                <a:cubicBezTo>
                  <a:pt x="22" y="21"/>
                  <a:pt x="22" y="21"/>
                  <a:pt x="21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0" y="19"/>
                  <a:pt x="20" y="19"/>
                  <a:pt x="19" y="19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19"/>
                  <a:pt x="18" y="19"/>
                  <a:pt x="18" y="20"/>
                </a:cubicBezTo>
                <a:cubicBezTo>
                  <a:pt x="18" y="20"/>
                  <a:pt x="19" y="20"/>
                  <a:pt x="19" y="21"/>
                </a:cubicBezTo>
                <a:cubicBezTo>
                  <a:pt x="20" y="22"/>
                  <a:pt x="20" y="22"/>
                  <a:pt x="20" y="22"/>
                </a:cubicBezTo>
                <a:cubicBezTo>
                  <a:pt x="21" y="22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4"/>
                  <a:pt x="20" y="24"/>
                </a:cubicBezTo>
                <a:cubicBezTo>
                  <a:pt x="19" y="26"/>
                  <a:pt x="19" y="26"/>
                  <a:pt x="19" y="26"/>
                </a:cubicBezTo>
                <a:cubicBezTo>
                  <a:pt x="19" y="26"/>
                  <a:pt x="18" y="26"/>
                  <a:pt x="18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6" y="25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4"/>
                  <a:pt x="16" y="23"/>
                  <a:pt x="17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3"/>
                  <a:pt x="17" y="22"/>
                  <a:pt x="17" y="22"/>
                </a:cubicBezTo>
                <a:cubicBezTo>
                  <a:pt x="17" y="21"/>
                  <a:pt x="17" y="21"/>
                  <a:pt x="17" y="21"/>
                </a:cubicBezTo>
                <a:cubicBezTo>
                  <a:pt x="17" y="20"/>
                  <a:pt x="17" y="20"/>
                  <a:pt x="17" y="20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2" y="17"/>
                  <a:pt x="11" y="17"/>
                </a:cubicBezTo>
                <a:cubicBezTo>
                  <a:pt x="8" y="13"/>
                  <a:pt x="8" y="13"/>
                  <a:pt x="8" y="13"/>
                </a:cubicBezTo>
                <a:cubicBezTo>
                  <a:pt x="7" y="13"/>
                  <a:pt x="7" y="12"/>
                  <a:pt x="7" y="12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9"/>
                  <a:pt x="7" y="9"/>
                  <a:pt x="6" y="9"/>
                </a:cubicBezTo>
                <a:cubicBezTo>
                  <a:pt x="5" y="9"/>
                  <a:pt x="5" y="9"/>
                  <a:pt x="5" y="9"/>
                </a:cubicBezTo>
                <a:cubicBezTo>
                  <a:pt x="4" y="9"/>
                  <a:pt x="4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4" y="3"/>
                  <a:pt x="4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6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2" y="0"/>
                  <a:pt x="12" y="0"/>
                </a:cubicBezTo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49"/>
          <p:cNvSpPr>
            <a:spLocks/>
          </p:cNvSpPr>
          <p:nvPr/>
        </p:nvSpPr>
        <p:spPr bwMode="auto">
          <a:xfrm>
            <a:off x="4167188" y="4410075"/>
            <a:ext cx="220663" cy="249238"/>
          </a:xfrm>
          <a:custGeom>
            <a:avLst/>
            <a:gdLst>
              <a:gd name="T0" fmla="*/ 13 w 23"/>
              <a:gd name="T1" fmla="*/ 1 h 26"/>
              <a:gd name="T2" fmla="*/ 14 w 23"/>
              <a:gd name="T3" fmla="*/ 3 h 26"/>
              <a:gd name="T4" fmla="*/ 14 w 23"/>
              <a:gd name="T5" fmla="*/ 6 h 26"/>
              <a:gd name="T6" fmla="*/ 11 w 23"/>
              <a:gd name="T7" fmla="*/ 6 h 26"/>
              <a:gd name="T8" fmla="*/ 11 w 23"/>
              <a:gd name="T9" fmla="*/ 9 h 26"/>
              <a:gd name="T10" fmla="*/ 18 w 23"/>
              <a:gd name="T11" fmla="*/ 15 h 26"/>
              <a:gd name="T12" fmla="*/ 20 w 23"/>
              <a:gd name="T13" fmla="*/ 17 h 26"/>
              <a:gd name="T14" fmla="*/ 22 w 23"/>
              <a:gd name="T15" fmla="*/ 18 h 26"/>
              <a:gd name="T16" fmla="*/ 23 w 23"/>
              <a:gd name="T17" fmla="*/ 20 h 26"/>
              <a:gd name="T18" fmla="*/ 21 w 23"/>
              <a:gd name="T19" fmla="*/ 20 h 26"/>
              <a:gd name="T20" fmla="*/ 19 w 23"/>
              <a:gd name="T21" fmla="*/ 19 h 26"/>
              <a:gd name="T22" fmla="*/ 18 w 23"/>
              <a:gd name="T23" fmla="*/ 20 h 26"/>
              <a:gd name="T24" fmla="*/ 20 w 23"/>
              <a:gd name="T25" fmla="*/ 22 h 26"/>
              <a:gd name="T26" fmla="*/ 21 w 23"/>
              <a:gd name="T27" fmla="*/ 23 h 26"/>
              <a:gd name="T28" fmla="*/ 19 w 23"/>
              <a:gd name="T29" fmla="*/ 26 h 26"/>
              <a:gd name="T30" fmla="*/ 17 w 23"/>
              <a:gd name="T31" fmla="*/ 26 h 26"/>
              <a:gd name="T32" fmla="*/ 16 w 23"/>
              <a:gd name="T33" fmla="*/ 24 h 26"/>
              <a:gd name="T34" fmla="*/ 17 w 23"/>
              <a:gd name="T35" fmla="*/ 23 h 26"/>
              <a:gd name="T36" fmla="*/ 17 w 23"/>
              <a:gd name="T37" fmla="*/ 21 h 26"/>
              <a:gd name="T38" fmla="*/ 15 w 23"/>
              <a:gd name="T39" fmla="*/ 18 h 26"/>
              <a:gd name="T40" fmla="*/ 13 w 23"/>
              <a:gd name="T41" fmla="*/ 17 h 26"/>
              <a:gd name="T42" fmla="*/ 8 w 23"/>
              <a:gd name="T43" fmla="*/ 13 h 26"/>
              <a:gd name="T44" fmla="*/ 7 w 23"/>
              <a:gd name="T45" fmla="*/ 10 h 26"/>
              <a:gd name="T46" fmla="*/ 5 w 23"/>
              <a:gd name="T47" fmla="*/ 9 h 26"/>
              <a:gd name="T48" fmla="*/ 2 w 23"/>
              <a:gd name="T49" fmla="*/ 10 h 26"/>
              <a:gd name="T50" fmla="*/ 1 w 23"/>
              <a:gd name="T51" fmla="*/ 10 h 26"/>
              <a:gd name="T52" fmla="*/ 0 w 23"/>
              <a:gd name="T53" fmla="*/ 5 h 26"/>
              <a:gd name="T54" fmla="*/ 3 w 23"/>
              <a:gd name="T55" fmla="*/ 5 h 26"/>
              <a:gd name="T56" fmla="*/ 3 w 23"/>
              <a:gd name="T57" fmla="*/ 4 h 26"/>
              <a:gd name="T58" fmla="*/ 6 w 23"/>
              <a:gd name="T59" fmla="*/ 3 h 26"/>
              <a:gd name="T60" fmla="*/ 7 w 23"/>
              <a:gd name="T61" fmla="*/ 2 h 26"/>
              <a:gd name="T62" fmla="*/ 6 w 23"/>
              <a:gd name="T63" fmla="*/ 0 h 26"/>
              <a:gd name="T64" fmla="*/ 11 w 23"/>
              <a:gd name="T6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" h="26">
                <a:moveTo>
                  <a:pt x="12" y="0"/>
                </a:moveTo>
                <a:cubicBezTo>
                  <a:pt x="12" y="0"/>
                  <a:pt x="13" y="1"/>
                  <a:pt x="13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3"/>
                  <a:pt x="14" y="3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4" y="6"/>
                  <a:pt x="14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8"/>
                  <a:pt x="11" y="8"/>
                  <a:pt x="11" y="9"/>
                </a:cubicBezTo>
                <a:cubicBezTo>
                  <a:pt x="16" y="14"/>
                  <a:pt x="16" y="14"/>
                  <a:pt x="16" y="14"/>
                </a:cubicBezTo>
                <a:cubicBezTo>
                  <a:pt x="17" y="14"/>
                  <a:pt x="17" y="14"/>
                  <a:pt x="18" y="15"/>
                </a:cubicBezTo>
                <a:cubicBezTo>
                  <a:pt x="19" y="16"/>
                  <a:pt x="19" y="16"/>
                  <a:pt x="19" y="16"/>
                </a:cubicBezTo>
                <a:cubicBezTo>
                  <a:pt x="19" y="17"/>
                  <a:pt x="20" y="17"/>
                  <a:pt x="20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19"/>
                  <a:pt x="23" y="19"/>
                  <a:pt x="23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3" y="21"/>
                  <a:pt x="23" y="21"/>
                  <a:pt x="22" y="21"/>
                </a:cubicBezTo>
                <a:cubicBezTo>
                  <a:pt x="22" y="21"/>
                  <a:pt x="22" y="21"/>
                  <a:pt x="21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0" y="19"/>
                  <a:pt x="20" y="19"/>
                  <a:pt x="19" y="19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19"/>
                  <a:pt x="18" y="19"/>
                  <a:pt x="18" y="20"/>
                </a:cubicBezTo>
                <a:cubicBezTo>
                  <a:pt x="18" y="20"/>
                  <a:pt x="19" y="20"/>
                  <a:pt x="19" y="21"/>
                </a:cubicBezTo>
                <a:cubicBezTo>
                  <a:pt x="20" y="22"/>
                  <a:pt x="20" y="22"/>
                  <a:pt x="20" y="22"/>
                </a:cubicBezTo>
                <a:cubicBezTo>
                  <a:pt x="21" y="22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4"/>
                  <a:pt x="20" y="24"/>
                </a:cubicBezTo>
                <a:cubicBezTo>
                  <a:pt x="19" y="26"/>
                  <a:pt x="19" y="26"/>
                  <a:pt x="19" y="26"/>
                </a:cubicBezTo>
                <a:cubicBezTo>
                  <a:pt x="19" y="26"/>
                  <a:pt x="18" y="26"/>
                  <a:pt x="18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6" y="25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4"/>
                  <a:pt x="16" y="23"/>
                  <a:pt x="17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3"/>
                  <a:pt x="17" y="22"/>
                  <a:pt x="17" y="22"/>
                </a:cubicBezTo>
                <a:cubicBezTo>
                  <a:pt x="17" y="21"/>
                  <a:pt x="17" y="21"/>
                  <a:pt x="17" y="21"/>
                </a:cubicBezTo>
                <a:cubicBezTo>
                  <a:pt x="17" y="20"/>
                  <a:pt x="17" y="20"/>
                  <a:pt x="17" y="20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2" y="17"/>
                  <a:pt x="11" y="17"/>
                </a:cubicBezTo>
                <a:cubicBezTo>
                  <a:pt x="8" y="13"/>
                  <a:pt x="8" y="13"/>
                  <a:pt x="8" y="13"/>
                </a:cubicBezTo>
                <a:cubicBezTo>
                  <a:pt x="7" y="13"/>
                  <a:pt x="7" y="12"/>
                  <a:pt x="7" y="12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9"/>
                  <a:pt x="7" y="9"/>
                  <a:pt x="6" y="9"/>
                </a:cubicBezTo>
                <a:cubicBezTo>
                  <a:pt x="5" y="9"/>
                  <a:pt x="5" y="9"/>
                  <a:pt x="5" y="9"/>
                </a:cubicBezTo>
                <a:cubicBezTo>
                  <a:pt x="4" y="9"/>
                  <a:pt x="4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4" y="3"/>
                  <a:pt x="4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6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2" y="0"/>
                  <a:pt x="12" y="0"/>
                </a:cubicBez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reeform 50"/>
          <p:cNvSpPr>
            <a:spLocks/>
          </p:cNvSpPr>
          <p:nvPr/>
        </p:nvSpPr>
        <p:spPr bwMode="auto">
          <a:xfrm>
            <a:off x="4081463" y="4256088"/>
            <a:ext cx="85725" cy="104775"/>
          </a:xfrm>
          <a:custGeom>
            <a:avLst/>
            <a:gdLst>
              <a:gd name="T0" fmla="*/ 0 w 9"/>
              <a:gd name="T1" fmla="*/ 8 h 11"/>
              <a:gd name="T2" fmla="*/ 0 w 9"/>
              <a:gd name="T3" fmla="*/ 6 h 11"/>
              <a:gd name="T4" fmla="*/ 0 w 9"/>
              <a:gd name="T5" fmla="*/ 4 h 11"/>
              <a:gd name="T6" fmla="*/ 1 w 9"/>
              <a:gd name="T7" fmla="*/ 3 h 11"/>
              <a:gd name="T8" fmla="*/ 3 w 9"/>
              <a:gd name="T9" fmla="*/ 1 h 11"/>
              <a:gd name="T10" fmla="*/ 4 w 9"/>
              <a:gd name="T11" fmla="*/ 1 h 11"/>
              <a:gd name="T12" fmla="*/ 8 w 9"/>
              <a:gd name="T13" fmla="*/ 4 h 11"/>
              <a:gd name="T14" fmla="*/ 9 w 9"/>
              <a:gd name="T15" fmla="*/ 6 h 11"/>
              <a:gd name="T16" fmla="*/ 9 w 9"/>
              <a:gd name="T17" fmla="*/ 10 h 11"/>
              <a:gd name="T18" fmla="*/ 8 w 9"/>
              <a:gd name="T19" fmla="*/ 11 h 11"/>
              <a:gd name="T20" fmla="*/ 3 w 9"/>
              <a:gd name="T21" fmla="*/ 11 h 11"/>
              <a:gd name="T22" fmla="*/ 2 w 9"/>
              <a:gd name="T23" fmla="*/ 10 h 11"/>
              <a:gd name="T24" fmla="*/ 1 w 9"/>
              <a:gd name="T25" fmla="*/ 9 h 11"/>
              <a:gd name="T26" fmla="*/ 0 w 9"/>
              <a:gd name="T27" fmla="*/ 8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" h="11">
                <a:moveTo>
                  <a:pt x="0" y="8"/>
                </a:moveTo>
                <a:cubicBezTo>
                  <a:pt x="0" y="7"/>
                  <a:pt x="0" y="7"/>
                  <a:pt x="0" y="6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3"/>
                  <a:pt x="1" y="3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4" y="0"/>
                  <a:pt x="4" y="1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9" y="5"/>
                  <a:pt x="9" y="6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8" y="11"/>
                  <a:pt x="8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2" y="10"/>
                  <a:pt x="2" y="10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0" y="8"/>
                  <a:pt x="0" y="8"/>
                </a:cubicBezTo>
                <a:close/>
              </a:path>
            </a:pathLst>
          </a:cu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reeform 51"/>
          <p:cNvSpPr>
            <a:spLocks/>
          </p:cNvSpPr>
          <p:nvPr/>
        </p:nvSpPr>
        <p:spPr bwMode="auto">
          <a:xfrm>
            <a:off x="3956050" y="4313238"/>
            <a:ext cx="220663" cy="230188"/>
          </a:xfrm>
          <a:custGeom>
            <a:avLst/>
            <a:gdLst>
              <a:gd name="T0" fmla="*/ 1 w 23"/>
              <a:gd name="T1" fmla="*/ 9 h 24"/>
              <a:gd name="T2" fmla="*/ 0 w 23"/>
              <a:gd name="T3" fmla="*/ 8 h 24"/>
              <a:gd name="T4" fmla="*/ 0 w 23"/>
              <a:gd name="T5" fmla="*/ 6 h 24"/>
              <a:gd name="T6" fmla="*/ 1 w 23"/>
              <a:gd name="T7" fmla="*/ 5 h 24"/>
              <a:gd name="T8" fmla="*/ 4 w 23"/>
              <a:gd name="T9" fmla="*/ 5 h 24"/>
              <a:gd name="T10" fmla="*/ 5 w 23"/>
              <a:gd name="T11" fmla="*/ 5 h 24"/>
              <a:gd name="T12" fmla="*/ 7 w 23"/>
              <a:gd name="T13" fmla="*/ 2 h 24"/>
              <a:gd name="T14" fmla="*/ 9 w 23"/>
              <a:gd name="T15" fmla="*/ 2 h 24"/>
              <a:gd name="T16" fmla="*/ 10 w 23"/>
              <a:gd name="T17" fmla="*/ 2 h 24"/>
              <a:gd name="T18" fmla="*/ 12 w 23"/>
              <a:gd name="T19" fmla="*/ 1 h 24"/>
              <a:gd name="T20" fmla="*/ 13 w 23"/>
              <a:gd name="T21" fmla="*/ 0 h 24"/>
              <a:gd name="T22" fmla="*/ 14 w 23"/>
              <a:gd name="T23" fmla="*/ 0 h 24"/>
              <a:gd name="T24" fmla="*/ 16 w 23"/>
              <a:gd name="T25" fmla="*/ 2 h 24"/>
              <a:gd name="T26" fmla="*/ 17 w 23"/>
              <a:gd name="T27" fmla="*/ 2 h 24"/>
              <a:gd name="T28" fmla="*/ 19 w 23"/>
              <a:gd name="T29" fmla="*/ 2 h 24"/>
              <a:gd name="T30" fmla="*/ 20 w 23"/>
              <a:gd name="T31" fmla="*/ 3 h 24"/>
              <a:gd name="T32" fmla="*/ 23 w 23"/>
              <a:gd name="T33" fmla="*/ 6 h 24"/>
              <a:gd name="T34" fmla="*/ 23 w 23"/>
              <a:gd name="T35" fmla="*/ 7 h 24"/>
              <a:gd name="T36" fmla="*/ 23 w 23"/>
              <a:gd name="T37" fmla="*/ 8 h 24"/>
              <a:gd name="T38" fmla="*/ 23 w 23"/>
              <a:gd name="T39" fmla="*/ 9 h 24"/>
              <a:gd name="T40" fmla="*/ 21 w 23"/>
              <a:gd name="T41" fmla="*/ 11 h 24"/>
              <a:gd name="T42" fmla="*/ 20 w 23"/>
              <a:gd name="T43" fmla="*/ 12 h 24"/>
              <a:gd name="T44" fmla="*/ 20 w 23"/>
              <a:gd name="T45" fmla="*/ 13 h 24"/>
              <a:gd name="T46" fmla="*/ 21 w 23"/>
              <a:gd name="T47" fmla="*/ 14 h 24"/>
              <a:gd name="T48" fmla="*/ 22 w 23"/>
              <a:gd name="T49" fmla="*/ 15 h 24"/>
              <a:gd name="T50" fmla="*/ 23 w 23"/>
              <a:gd name="T51" fmla="*/ 16 h 24"/>
              <a:gd name="T52" fmla="*/ 23 w 23"/>
              <a:gd name="T53" fmla="*/ 20 h 24"/>
              <a:gd name="T54" fmla="*/ 22 w 23"/>
              <a:gd name="T55" fmla="*/ 21 h 24"/>
              <a:gd name="T56" fmla="*/ 21 w 23"/>
              <a:gd name="T57" fmla="*/ 22 h 24"/>
              <a:gd name="T58" fmla="*/ 20 w 23"/>
              <a:gd name="T59" fmla="*/ 23 h 24"/>
              <a:gd name="T60" fmla="*/ 14 w 23"/>
              <a:gd name="T61" fmla="*/ 23 h 24"/>
              <a:gd name="T62" fmla="*/ 14 w 23"/>
              <a:gd name="T63" fmla="*/ 23 h 24"/>
              <a:gd name="T64" fmla="*/ 13 w 23"/>
              <a:gd name="T65" fmla="*/ 24 h 24"/>
              <a:gd name="T66" fmla="*/ 8 w 23"/>
              <a:gd name="T67" fmla="*/ 24 h 24"/>
              <a:gd name="T68" fmla="*/ 7 w 23"/>
              <a:gd name="T69" fmla="*/ 23 h 24"/>
              <a:gd name="T70" fmla="*/ 5 w 23"/>
              <a:gd name="T71" fmla="*/ 21 h 24"/>
              <a:gd name="T72" fmla="*/ 4 w 23"/>
              <a:gd name="T73" fmla="*/ 20 h 24"/>
              <a:gd name="T74" fmla="*/ 4 w 23"/>
              <a:gd name="T75" fmla="*/ 19 h 24"/>
              <a:gd name="T76" fmla="*/ 5 w 23"/>
              <a:gd name="T77" fmla="*/ 18 h 24"/>
              <a:gd name="T78" fmla="*/ 6 w 23"/>
              <a:gd name="T79" fmla="*/ 17 h 24"/>
              <a:gd name="T80" fmla="*/ 6 w 23"/>
              <a:gd name="T81" fmla="*/ 16 h 24"/>
              <a:gd name="T82" fmla="*/ 6 w 23"/>
              <a:gd name="T83" fmla="*/ 14 h 24"/>
              <a:gd name="T84" fmla="*/ 6 w 23"/>
              <a:gd name="T85" fmla="*/ 12 h 24"/>
              <a:gd name="T86" fmla="*/ 3 w 23"/>
              <a:gd name="T87" fmla="*/ 9 h 24"/>
              <a:gd name="T88" fmla="*/ 1 w 23"/>
              <a:gd name="T89" fmla="*/ 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3" h="24">
                <a:moveTo>
                  <a:pt x="1" y="9"/>
                </a:moveTo>
                <a:cubicBezTo>
                  <a:pt x="0" y="9"/>
                  <a:pt x="0" y="8"/>
                  <a:pt x="0" y="8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5"/>
                  <a:pt x="1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5" y="5"/>
                  <a:pt x="5" y="5"/>
                </a:cubicBezTo>
                <a:cubicBezTo>
                  <a:pt x="7" y="2"/>
                  <a:pt x="7" y="2"/>
                  <a:pt x="7" y="2"/>
                </a:cubicBezTo>
                <a:cubicBezTo>
                  <a:pt x="8" y="2"/>
                  <a:pt x="8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2"/>
                  <a:pt x="11" y="1"/>
                  <a:pt x="12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4" y="0"/>
                  <a:pt x="14" y="0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2"/>
                  <a:pt x="17" y="2"/>
                  <a:pt x="17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20" y="3"/>
                  <a:pt x="20" y="3"/>
                </a:cubicBezTo>
                <a:cubicBezTo>
                  <a:pt x="23" y="6"/>
                  <a:pt x="23" y="6"/>
                  <a:pt x="23" y="6"/>
                </a:cubicBezTo>
                <a:cubicBezTo>
                  <a:pt x="23" y="6"/>
                  <a:pt x="23" y="7"/>
                  <a:pt x="23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9"/>
                  <a:pt x="23" y="9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2"/>
                  <a:pt x="20" y="12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1" y="14"/>
                  <a:pt x="21" y="14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5"/>
                  <a:pt x="23" y="16"/>
                  <a:pt x="23" y="16"/>
                </a:cubicBezTo>
                <a:cubicBezTo>
                  <a:pt x="23" y="20"/>
                  <a:pt x="23" y="20"/>
                  <a:pt x="23" y="20"/>
                </a:cubicBezTo>
                <a:cubicBezTo>
                  <a:pt x="23" y="20"/>
                  <a:pt x="22" y="21"/>
                  <a:pt x="22" y="21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2"/>
                  <a:pt x="20" y="23"/>
                  <a:pt x="20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4"/>
                  <a:pt x="13" y="24"/>
                  <a:pt x="13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7" y="24"/>
                  <a:pt x="7" y="23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5" y="19"/>
                  <a:pt x="5" y="18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6" y="16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3"/>
                  <a:pt x="6" y="13"/>
                  <a:pt x="6" y="12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1" y="9"/>
                </a:cubicBez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reeform 52"/>
          <p:cNvSpPr>
            <a:spLocks/>
          </p:cNvSpPr>
          <p:nvPr/>
        </p:nvSpPr>
        <p:spPr bwMode="auto">
          <a:xfrm>
            <a:off x="3956050" y="4313238"/>
            <a:ext cx="220663" cy="230188"/>
          </a:xfrm>
          <a:custGeom>
            <a:avLst/>
            <a:gdLst>
              <a:gd name="T0" fmla="*/ 1 w 23"/>
              <a:gd name="T1" fmla="*/ 9 h 24"/>
              <a:gd name="T2" fmla="*/ 0 w 23"/>
              <a:gd name="T3" fmla="*/ 8 h 24"/>
              <a:gd name="T4" fmla="*/ 0 w 23"/>
              <a:gd name="T5" fmla="*/ 6 h 24"/>
              <a:gd name="T6" fmla="*/ 1 w 23"/>
              <a:gd name="T7" fmla="*/ 5 h 24"/>
              <a:gd name="T8" fmla="*/ 4 w 23"/>
              <a:gd name="T9" fmla="*/ 5 h 24"/>
              <a:gd name="T10" fmla="*/ 5 w 23"/>
              <a:gd name="T11" fmla="*/ 5 h 24"/>
              <a:gd name="T12" fmla="*/ 7 w 23"/>
              <a:gd name="T13" fmla="*/ 2 h 24"/>
              <a:gd name="T14" fmla="*/ 9 w 23"/>
              <a:gd name="T15" fmla="*/ 2 h 24"/>
              <a:gd name="T16" fmla="*/ 10 w 23"/>
              <a:gd name="T17" fmla="*/ 2 h 24"/>
              <a:gd name="T18" fmla="*/ 12 w 23"/>
              <a:gd name="T19" fmla="*/ 1 h 24"/>
              <a:gd name="T20" fmla="*/ 13 w 23"/>
              <a:gd name="T21" fmla="*/ 0 h 24"/>
              <a:gd name="T22" fmla="*/ 14 w 23"/>
              <a:gd name="T23" fmla="*/ 0 h 24"/>
              <a:gd name="T24" fmla="*/ 16 w 23"/>
              <a:gd name="T25" fmla="*/ 2 h 24"/>
              <a:gd name="T26" fmla="*/ 17 w 23"/>
              <a:gd name="T27" fmla="*/ 2 h 24"/>
              <a:gd name="T28" fmla="*/ 19 w 23"/>
              <a:gd name="T29" fmla="*/ 2 h 24"/>
              <a:gd name="T30" fmla="*/ 20 w 23"/>
              <a:gd name="T31" fmla="*/ 3 h 24"/>
              <a:gd name="T32" fmla="*/ 23 w 23"/>
              <a:gd name="T33" fmla="*/ 6 h 24"/>
              <a:gd name="T34" fmla="*/ 23 w 23"/>
              <a:gd name="T35" fmla="*/ 7 h 24"/>
              <a:gd name="T36" fmla="*/ 23 w 23"/>
              <a:gd name="T37" fmla="*/ 8 h 24"/>
              <a:gd name="T38" fmla="*/ 23 w 23"/>
              <a:gd name="T39" fmla="*/ 9 h 24"/>
              <a:gd name="T40" fmla="*/ 21 w 23"/>
              <a:gd name="T41" fmla="*/ 11 h 24"/>
              <a:gd name="T42" fmla="*/ 20 w 23"/>
              <a:gd name="T43" fmla="*/ 12 h 24"/>
              <a:gd name="T44" fmla="*/ 20 w 23"/>
              <a:gd name="T45" fmla="*/ 13 h 24"/>
              <a:gd name="T46" fmla="*/ 21 w 23"/>
              <a:gd name="T47" fmla="*/ 14 h 24"/>
              <a:gd name="T48" fmla="*/ 22 w 23"/>
              <a:gd name="T49" fmla="*/ 15 h 24"/>
              <a:gd name="T50" fmla="*/ 23 w 23"/>
              <a:gd name="T51" fmla="*/ 16 h 24"/>
              <a:gd name="T52" fmla="*/ 23 w 23"/>
              <a:gd name="T53" fmla="*/ 20 h 24"/>
              <a:gd name="T54" fmla="*/ 22 w 23"/>
              <a:gd name="T55" fmla="*/ 21 h 24"/>
              <a:gd name="T56" fmla="*/ 21 w 23"/>
              <a:gd name="T57" fmla="*/ 22 h 24"/>
              <a:gd name="T58" fmla="*/ 20 w 23"/>
              <a:gd name="T59" fmla="*/ 23 h 24"/>
              <a:gd name="T60" fmla="*/ 14 w 23"/>
              <a:gd name="T61" fmla="*/ 23 h 24"/>
              <a:gd name="T62" fmla="*/ 14 w 23"/>
              <a:gd name="T63" fmla="*/ 23 h 24"/>
              <a:gd name="T64" fmla="*/ 13 w 23"/>
              <a:gd name="T65" fmla="*/ 24 h 24"/>
              <a:gd name="T66" fmla="*/ 8 w 23"/>
              <a:gd name="T67" fmla="*/ 24 h 24"/>
              <a:gd name="T68" fmla="*/ 7 w 23"/>
              <a:gd name="T69" fmla="*/ 23 h 24"/>
              <a:gd name="T70" fmla="*/ 5 w 23"/>
              <a:gd name="T71" fmla="*/ 21 h 24"/>
              <a:gd name="T72" fmla="*/ 4 w 23"/>
              <a:gd name="T73" fmla="*/ 20 h 24"/>
              <a:gd name="T74" fmla="*/ 4 w 23"/>
              <a:gd name="T75" fmla="*/ 19 h 24"/>
              <a:gd name="T76" fmla="*/ 5 w 23"/>
              <a:gd name="T77" fmla="*/ 18 h 24"/>
              <a:gd name="T78" fmla="*/ 6 w 23"/>
              <a:gd name="T79" fmla="*/ 17 h 24"/>
              <a:gd name="T80" fmla="*/ 6 w 23"/>
              <a:gd name="T81" fmla="*/ 16 h 24"/>
              <a:gd name="T82" fmla="*/ 6 w 23"/>
              <a:gd name="T83" fmla="*/ 14 h 24"/>
              <a:gd name="T84" fmla="*/ 6 w 23"/>
              <a:gd name="T85" fmla="*/ 12 h 24"/>
              <a:gd name="T86" fmla="*/ 3 w 23"/>
              <a:gd name="T87" fmla="*/ 9 h 24"/>
              <a:gd name="T88" fmla="*/ 1 w 23"/>
              <a:gd name="T89" fmla="*/ 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3" h="24">
                <a:moveTo>
                  <a:pt x="1" y="9"/>
                </a:moveTo>
                <a:cubicBezTo>
                  <a:pt x="0" y="9"/>
                  <a:pt x="0" y="8"/>
                  <a:pt x="0" y="8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5"/>
                  <a:pt x="1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5" y="5"/>
                  <a:pt x="5" y="5"/>
                </a:cubicBezTo>
                <a:cubicBezTo>
                  <a:pt x="7" y="2"/>
                  <a:pt x="7" y="2"/>
                  <a:pt x="7" y="2"/>
                </a:cubicBezTo>
                <a:cubicBezTo>
                  <a:pt x="8" y="2"/>
                  <a:pt x="8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2"/>
                  <a:pt x="11" y="1"/>
                  <a:pt x="12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4" y="0"/>
                  <a:pt x="14" y="0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2"/>
                  <a:pt x="17" y="2"/>
                  <a:pt x="17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20" y="3"/>
                  <a:pt x="20" y="3"/>
                </a:cubicBezTo>
                <a:cubicBezTo>
                  <a:pt x="23" y="6"/>
                  <a:pt x="23" y="6"/>
                  <a:pt x="23" y="6"/>
                </a:cubicBezTo>
                <a:cubicBezTo>
                  <a:pt x="23" y="6"/>
                  <a:pt x="23" y="7"/>
                  <a:pt x="23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9"/>
                  <a:pt x="23" y="9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2"/>
                  <a:pt x="20" y="12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1" y="14"/>
                  <a:pt x="21" y="14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5"/>
                  <a:pt x="23" y="16"/>
                  <a:pt x="23" y="16"/>
                </a:cubicBezTo>
                <a:cubicBezTo>
                  <a:pt x="23" y="20"/>
                  <a:pt x="23" y="20"/>
                  <a:pt x="23" y="20"/>
                </a:cubicBezTo>
                <a:cubicBezTo>
                  <a:pt x="23" y="20"/>
                  <a:pt x="22" y="21"/>
                  <a:pt x="22" y="21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2"/>
                  <a:pt x="20" y="23"/>
                  <a:pt x="20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4"/>
                  <a:pt x="13" y="24"/>
                  <a:pt x="13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7" y="24"/>
                  <a:pt x="7" y="23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5" y="19"/>
                  <a:pt x="5" y="18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6" y="16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3"/>
                  <a:pt x="6" y="13"/>
                  <a:pt x="6" y="12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1" y="9"/>
                </a:cubicBez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reeform 53"/>
          <p:cNvSpPr>
            <a:spLocks/>
          </p:cNvSpPr>
          <p:nvPr/>
        </p:nvSpPr>
        <p:spPr bwMode="auto">
          <a:xfrm>
            <a:off x="4100513" y="4217988"/>
            <a:ext cx="76200" cy="85725"/>
          </a:xfrm>
          <a:custGeom>
            <a:avLst/>
            <a:gdLst>
              <a:gd name="T0" fmla="*/ 7 w 8"/>
              <a:gd name="T1" fmla="*/ 1 h 9"/>
              <a:gd name="T2" fmla="*/ 6 w 8"/>
              <a:gd name="T3" fmla="*/ 0 h 9"/>
              <a:gd name="T4" fmla="*/ 4 w 8"/>
              <a:gd name="T5" fmla="*/ 0 h 9"/>
              <a:gd name="T6" fmla="*/ 2 w 8"/>
              <a:gd name="T7" fmla="*/ 1 h 9"/>
              <a:gd name="T8" fmla="*/ 1 w 8"/>
              <a:gd name="T9" fmla="*/ 3 h 9"/>
              <a:gd name="T10" fmla="*/ 0 w 8"/>
              <a:gd name="T11" fmla="*/ 4 h 9"/>
              <a:gd name="T12" fmla="*/ 0 w 8"/>
              <a:gd name="T13" fmla="*/ 5 h 9"/>
              <a:gd name="T14" fmla="*/ 0 w 8"/>
              <a:gd name="T15" fmla="*/ 7 h 9"/>
              <a:gd name="T16" fmla="*/ 1 w 8"/>
              <a:gd name="T17" fmla="*/ 8 h 9"/>
              <a:gd name="T18" fmla="*/ 1 w 8"/>
              <a:gd name="T19" fmla="*/ 8 h 9"/>
              <a:gd name="T20" fmla="*/ 2 w 8"/>
              <a:gd name="T21" fmla="*/ 9 h 9"/>
              <a:gd name="T22" fmla="*/ 3 w 8"/>
              <a:gd name="T23" fmla="*/ 9 h 9"/>
              <a:gd name="T24" fmla="*/ 4 w 8"/>
              <a:gd name="T25" fmla="*/ 8 h 9"/>
              <a:gd name="T26" fmla="*/ 6 w 8"/>
              <a:gd name="T27" fmla="*/ 7 h 9"/>
              <a:gd name="T28" fmla="*/ 7 w 8"/>
              <a:gd name="T29" fmla="*/ 6 h 9"/>
              <a:gd name="T30" fmla="*/ 7 w 8"/>
              <a:gd name="T31" fmla="*/ 5 h 9"/>
              <a:gd name="T32" fmla="*/ 8 w 8"/>
              <a:gd name="T33" fmla="*/ 4 h 9"/>
              <a:gd name="T34" fmla="*/ 8 w 8"/>
              <a:gd name="T35" fmla="*/ 2 h 9"/>
              <a:gd name="T36" fmla="*/ 7 w 8"/>
              <a:gd name="T37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" h="9">
                <a:moveTo>
                  <a:pt x="7" y="1"/>
                </a:moveTo>
                <a:cubicBezTo>
                  <a:pt x="7" y="0"/>
                  <a:pt x="6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1"/>
                  <a:pt x="2" y="1"/>
                </a:cubicBez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4" y="8"/>
                  <a:pt x="4" y="8"/>
                </a:cubicBezTo>
                <a:cubicBezTo>
                  <a:pt x="6" y="7"/>
                  <a:pt x="6" y="7"/>
                  <a:pt x="6" y="7"/>
                </a:cubicBezTo>
                <a:cubicBezTo>
                  <a:pt x="6" y="6"/>
                  <a:pt x="6" y="6"/>
                  <a:pt x="7" y="6"/>
                </a:cubicBezTo>
                <a:cubicBezTo>
                  <a:pt x="7" y="5"/>
                  <a:pt x="7" y="5"/>
                  <a:pt x="7" y="5"/>
                </a:cubicBezTo>
                <a:cubicBezTo>
                  <a:pt x="8" y="5"/>
                  <a:pt x="8" y="4"/>
                  <a:pt x="8" y="4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7" y="1"/>
                </a:cubicBezTo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reeform 54"/>
          <p:cNvSpPr>
            <a:spLocks/>
          </p:cNvSpPr>
          <p:nvPr/>
        </p:nvSpPr>
        <p:spPr bwMode="auto">
          <a:xfrm>
            <a:off x="4100513" y="4217988"/>
            <a:ext cx="76200" cy="85725"/>
          </a:xfrm>
          <a:custGeom>
            <a:avLst/>
            <a:gdLst>
              <a:gd name="T0" fmla="*/ 7 w 8"/>
              <a:gd name="T1" fmla="*/ 1 h 9"/>
              <a:gd name="T2" fmla="*/ 6 w 8"/>
              <a:gd name="T3" fmla="*/ 0 h 9"/>
              <a:gd name="T4" fmla="*/ 4 w 8"/>
              <a:gd name="T5" fmla="*/ 0 h 9"/>
              <a:gd name="T6" fmla="*/ 2 w 8"/>
              <a:gd name="T7" fmla="*/ 1 h 9"/>
              <a:gd name="T8" fmla="*/ 1 w 8"/>
              <a:gd name="T9" fmla="*/ 3 h 9"/>
              <a:gd name="T10" fmla="*/ 0 w 8"/>
              <a:gd name="T11" fmla="*/ 4 h 9"/>
              <a:gd name="T12" fmla="*/ 0 w 8"/>
              <a:gd name="T13" fmla="*/ 5 h 9"/>
              <a:gd name="T14" fmla="*/ 0 w 8"/>
              <a:gd name="T15" fmla="*/ 7 h 9"/>
              <a:gd name="T16" fmla="*/ 1 w 8"/>
              <a:gd name="T17" fmla="*/ 8 h 9"/>
              <a:gd name="T18" fmla="*/ 1 w 8"/>
              <a:gd name="T19" fmla="*/ 8 h 9"/>
              <a:gd name="T20" fmla="*/ 2 w 8"/>
              <a:gd name="T21" fmla="*/ 9 h 9"/>
              <a:gd name="T22" fmla="*/ 3 w 8"/>
              <a:gd name="T23" fmla="*/ 9 h 9"/>
              <a:gd name="T24" fmla="*/ 4 w 8"/>
              <a:gd name="T25" fmla="*/ 8 h 9"/>
              <a:gd name="T26" fmla="*/ 6 w 8"/>
              <a:gd name="T27" fmla="*/ 7 h 9"/>
              <a:gd name="T28" fmla="*/ 7 w 8"/>
              <a:gd name="T29" fmla="*/ 6 h 9"/>
              <a:gd name="T30" fmla="*/ 7 w 8"/>
              <a:gd name="T31" fmla="*/ 5 h 9"/>
              <a:gd name="T32" fmla="*/ 8 w 8"/>
              <a:gd name="T33" fmla="*/ 4 h 9"/>
              <a:gd name="T34" fmla="*/ 8 w 8"/>
              <a:gd name="T35" fmla="*/ 2 h 9"/>
              <a:gd name="T36" fmla="*/ 7 w 8"/>
              <a:gd name="T37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" h="9">
                <a:moveTo>
                  <a:pt x="7" y="1"/>
                </a:moveTo>
                <a:cubicBezTo>
                  <a:pt x="7" y="0"/>
                  <a:pt x="6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1"/>
                  <a:pt x="2" y="1"/>
                </a:cubicBez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4" y="8"/>
                  <a:pt x="4" y="8"/>
                </a:cubicBezTo>
                <a:cubicBezTo>
                  <a:pt x="6" y="7"/>
                  <a:pt x="6" y="7"/>
                  <a:pt x="6" y="7"/>
                </a:cubicBezTo>
                <a:cubicBezTo>
                  <a:pt x="6" y="6"/>
                  <a:pt x="6" y="6"/>
                  <a:pt x="7" y="6"/>
                </a:cubicBezTo>
                <a:cubicBezTo>
                  <a:pt x="7" y="5"/>
                  <a:pt x="7" y="5"/>
                  <a:pt x="7" y="5"/>
                </a:cubicBezTo>
                <a:cubicBezTo>
                  <a:pt x="8" y="5"/>
                  <a:pt x="8" y="4"/>
                  <a:pt x="8" y="4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7" y="1"/>
                </a:cubicBez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 55"/>
          <p:cNvSpPr>
            <a:spLocks/>
          </p:cNvSpPr>
          <p:nvPr/>
        </p:nvSpPr>
        <p:spPr bwMode="auto">
          <a:xfrm>
            <a:off x="4243388" y="4294188"/>
            <a:ext cx="153988" cy="76200"/>
          </a:xfrm>
          <a:custGeom>
            <a:avLst/>
            <a:gdLst>
              <a:gd name="T0" fmla="*/ 15 w 16"/>
              <a:gd name="T1" fmla="*/ 5 h 8"/>
              <a:gd name="T2" fmla="*/ 15 w 16"/>
              <a:gd name="T3" fmla="*/ 6 h 8"/>
              <a:gd name="T4" fmla="*/ 13 w 16"/>
              <a:gd name="T5" fmla="*/ 7 h 8"/>
              <a:gd name="T6" fmla="*/ 12 w 16"/>
              <a:gd name="T7" fmla="*/ 8 h 8"/>
              <a:gd name="T8" fmla="*/ 10 w 16"/>
              <a:gd name="T9" fmla="*/ 8 h 8"/>
              <a:gd name="T10" fmla="*/ 9 w 16"/>
              <a:gd name="T11" fmla="*/ 7 h 8"/>
              <a:gd name="T12" fmla="*/ 9 w 16"/>
              <a:gd name="T13" fmla="*/ 7 h 8"/>
              <a:gd name="T14" fmla="*/ 8 w 16"/>
              <a:gd name="T15" fmla="*/ 7 h 8"/>
              <a:gd name="T16" fmla="*/ 7 w 16"/>
              <a:gd name="T17" fmla="*/ 7 h 8"/>
              <a:gd name="T18" fmla="*/ 7 w 16"/>
              <a:gd name="T19" fmla="*/ 7 h 8"/>
              <a:gd name="T20" fmla="*/ 6 w 16"/>
              <a:gd name="T21" fmla="*/ 8 h 8"/>
              <a:gd name="T22" fmla="*/ 5 w 16"/>
              <a:gd name="T23" fmla="*/ 8 h 8"/>
              <a:gd name="T24" fmla="*/ 4 w 16"/>
              <a:gd name="T25" fmla="*/ 8 h 8"/>
              <a:gd name="T26" fmla="*/ 1 w 16"/>
              <a:gd name="T27" fmla="*/ 5 h 8"/>
              <a:gd name="T28" fmla="*/ 0 w 16"/>
              <a:gd name="T29" fmla="*/ 4 h 8"/>
              <a:gd name="T30" fmla="*/ 0 w 16"/>
              <a:gd name="T31" fmla="*/ 1 h 8"/>
              <a:gd name="T32" fmla="*/ 1 w 16"/>
              <a:gd name="T33" fmla="*/ 0 h 8"/>
              <a:gd name="T34" fmla="*/ 10 w 16"/>
              <a:gd name="T35" fmla="*/ 0 h 8"/>
              <a:gd name="T36" fmla="*/ 11 w 16"/>
              <a:gd name="T37" fmla="*/ 1 h 8"/>
              <a:gd name="T38" fmla="*/ 11 w 16"/>
              <a:gd name="T39" fmla="*/ 1 h 8"/>
              <a:gd name="T40" fmla="*/ 12 w 16"/>
              <a:gd name="T41" fmla="*/ 1 h 8"/>
              <a:gd name="T42" fmla="*/ 15 w 16"/>
              <a:gd name="T43" fmla="*/ 1 h 8"/>
              <a:gd name="T44" fmla="*/ 16 w 16"/>
              <a:gd name="T45" fmla="*/ 2 h 8"/>
              <a:gd name="T46" fmla="*/ 16 w 16"/>
              <a:gd name="T47" fmla="*/ 4 h 8"/>
              <a:gd name="T48" fmla="*/ 15 w 16"/>
              <a:gd name="T49" fmla="*/ 5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" h="8">
                <a:moveTo>
                  <a:pt x="15" y="5"/>
                </a:moveTo>
                <a:cubicBezTo>
                  <a:pt x="15" y="6"/>
                  <a:pt x="15" y="6"/>
                  <a:pt x="15" y="6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8"/>
                  <a:pt x="13" y="8"/>
                  <a:pt x="12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9" y="8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8" y="7"/>
                  <a:pt x="8" y="7"/>
                  <a:pt x="8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8"/>
                  <a:pt x="7" y="8"/>
                  <a:pt x="6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8"/>
                  <a:pt x="4" y="8"/>
                  <a:pt x="4" y="8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0" y="4"/>
                  <a:pt x="0" y="4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2" y="1"/>
                  <a:pt x="12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6" y="2"/>
                  <a:pt x="16" y="2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5"/>
                  <a:pt x="16" y="5"/>
                  <a:pt x="15" y="5"/>
                </a:cubicBezTo>
              </a:path>
            </a:pathLst>
          </a:cu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reeform 56"/>
          <p:cNvSpPr>
            <a:spLocks/>
          </p:cNvSpPr>
          <p:nvPr/>
        </p:nvSpPr>
        <p:spPr bwMode="auto">
          <a:xfrm>
            <a:off x="4252913" y="4341813"/>
            <a:ext cx="96838" cy="87313"/>
          </a:xfrm>
          <a:custGeom>
            <a:avLst/>
            <a:gdLst>
              <a:gd name="T0" fmla="*/ 10 w 10"/>
              <a:gd name="T1" fmla="*/ 3 h 9"/>
              <a:gd name="T2" fmla="*/ 10 w 10"/>
              <a:gd name="T3" fmla="*/ 5 h 9"/>
              <a:gd name="T4" fmla="*/ 10 w 10"/>
              <a:gd name="T5" fmla="*/ 6 h 9"/>
              <a:gd name="T6" fmla="*/ 10 w 10"/>
              <a:gd name="T7" fmla="*/ 7 h 9"/>
              <a:gd name="T8" fmla="*/ 9 w 10"/>
              <a:gd name="T9" fmla="*/ 8 h 9"/>
              <a:gd name="T10" fmla="*/ 8 w 10"/>
              <a:gd name="T11" fmla="*/ 9 h 9"/>
              <a:gd name="T12" fmla="*/ 7 w 10"/>
              <a:gd name="T13" fmla="*/ 9 h 9"/>
              <a:gd name="T14" fmla="*/ 4 w 10"/>
              <a:gd name="T15" fmla="*/ 9 h 9"/>
              <a:gd name="T16" fmla="*/ 3 w 10"/>
              <a:gd name="T17" fmla="*/ 9 h 9"/>
              <a:gd name="T18" fmla="*/ 1 w 10"/>
              <a:gd name="T19" fmla="*/ 7 h 9"/>
              <a:gd name="T20" fmla="*/ 0 w 10"/>
              <a:gd name="T21" fmla="*/ 6 h 9"/>
              <a:gd name="T22" fmla="*/ 1 w 10"/>
              <a:gd name="T23" fmla="*/ 5 h 9"/>
              <a:gd name="T24" fmla="*/ 1 w 10"/>
              <a:gd name="T25" fmla="*/ 4 h 9"/>
              <a:gd name="T26" fmla="*/ 2 w 10"/>
              <a:gd name="T27" fmla="*/ 3 h 9"/>
              <a:gd name="T28" fmla="*/ 3 w 10"/>
              <a:gd name="T29" fmla="*/ 2 h 9"/>
              <a:gd name="T30" fmla="*/ 4 w 10"/>
              <a:gd name="T31" fmla="*/ 1 h 9"/>
              <a:gd name="T32" fmla="*/ 5 w 10"/>
              <a:gd name="T33" fmla="*/ 1 h 9"/>
              <a:gd name="T34" fmla="*/ 6 w 10"/>
              <a:gd name="T35" fmla="*/ 0 h 9"/>
              <a:gd name="T36" fmla="*/ 8 w 10"/>
              <a:gd name="T37" fmla="*/ 0 h 9"/>
              <a:gd name="T38" fmla="*/ 10 w 10"/>
              <a:gd name="T39" fmla="*/ 1 h 9"/>
              <a:gd name="T40" fmla="*/ 10 w 10"/>
              <a:gd name="T41" fmla="*/ 1 h 9"/>
              <a:gd name="T42" fmla="*/ 10 w 10"/>
              <a:gd name="T43" fmla="*/ 2 h 9"/>
              <a:gd name="T44" fmla="*/ 10 w 10"/>
              <a:gd name="T45" fmla="*/ 3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9">
                <a:moveTo>
                  <a:pt x="10" y="3"/>
                </a:moveTo>
                <a:cubicBezTo>
                  <a:pt x="10" y="3"/>
                  <a:pt x="10" y="4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7"/>
                  <a:pt x="10" y="7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8" y="9"/>
                  <a:pt x="8" y="9"/>
                </a:cubicBezTo>
                <a:cubicBezTo>
                  <a:pt x="8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3" y="9"/>
                  <a:pt x="3" y="9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0" y="6"/>
                  <a:pt x="0" y="6"/>
                </a:cubicBezTo>
                <a:cubicBezTo>
                  <a:pt x="0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2" y="4"/>
                  <a:pt x="2" y="3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0"/>
                  <a:pt x="6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2"/>
                  <a:pt x="10" y="2"/>
                </a:cubicBezTo>
                <a:lnTo>
                  <a:pt x="10" y="3"/>
                </a:lnTo>
                <a:close/>
              </a:path>
            </a:pathLst>
          </a:custGeom>
          <a:solidFill>
            <a:srgbClr val="AB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57"/>
          <p:cNvSpPr>
            <a:spLocks/>
          </p:cNvSpPr>
          <p:nvPr/>
        </p:nvSpPr>
        <p:spPr bwMode="auto">
          <a:xfrm>
            <a:off x="4252913" y="4341813"/>
            <a:ext cx="96838" cy="87313"/>
          </a:xfrm>
          <a:custGeom>
            <a:avLst/>
            <a:gdLst>
              <a:gd name="T0" fmla="*/ 10 w 10"/>
              <a:gd name="T1" fmla="*/ 3 h 9"/>
              <a:gd name="T2" fmla="*/ 10 w 10"/>
              <a:gd name="T3" fmla="*/ 5 h 9"/>
              <a:gd name="T4" fmla="*/ 10 w 10"/>
              <a:gd name="T5" fmla="*/ 6 h 9"/>
              <a:gd name="T6" fmla="*/ 10 w 10"/>
              <a:gd name="T7" fmla="*/ 7 h 9"/>
              <a:gd name="T8" fmla="*/ 9 w 10"/>
              <a:gd name="T9" fmla="*/ 8 h 9"/>
              <a:gd name="T10" fmla="*/ 8 w 10"/>
              <a:gd name="T11" fmla="*/ 9 h 9"/>
              <a:gd name="T12" fmla="*/ 7 w 10"/>
              <a:gd name="T13" fmla="*/ 9 h 9"/>
              <a:gd name="T14" fmla="*/ 4 w 10"/>
              <a:gd name="T15" fmla="*/ 9 h 9"/>
              <a:gd name="T16" fmla="*/ 3 w 10"/>
              <a:gd name="T17" fmla="*/ 9 h 9"/>
              <a:gd name="T18" fmla="*/ 1 w 10"/>
              <a:gd name="T19" fmla="*/ 7 h 9"/>
              <a:gd name="T20" fmla="*/ 0 w 10"/>
              <a:gd name="T21" fmla="*/ 6 h 9"/>
              <a:gd name="T22" fmla="*/ 1 w 10"/>
              <a:gd name="T23" fmla="*/ 5 h 9"/>
              <a:gd name="T24" fmla="*/ 1 w 10"/>
              <a:gd name="T25" fmla="*/ 4 h 9"/>
              <a:gd name="T26" fmla="*/ 2 w 10"/>
              <a:gd name="T27" fmla="*/ 3 h 9"/>
              <a:gd name="T28" fmla="*/ 3 w 10"/>
              <a:gd name="T29" fmla="*/ 2 h 9"/>
              <a:gd name="T30" fmla="*/ 4 w 10"/>
              <a:gd name="T31" fmla="*/ 1 h 9"/>
              <a:gd name="T32" fmla="*/ 5 w 10"/>
              <a:gd name="T33" fmla="*/ 1 h 9"/>
              <a:gd name="T34" fmla="*/ 6 w 10"/>
              <a:gd name="T35" fmla="*/ 0 h 9"/>
              <a:gd name="T36" fmla="*/ 8 w 10"/>
              <a:gd name="T37" fmla="*/ 0 h 9"/>
              <a:gd name="T38" fmla="*/ 10 w 10"/>
              <a:gd name="T39" fmla="*/ 1 h 9"/>
              <a:gd name="T40" fmla="*/ 10 w 10"/>
              <a:gd name="T41" fmla="*/ 1 h 9"/>
              <a:gd name="T42" fmla="*/ 10 w 10"/>
              <a:gd name="T43" fmla="*/ 2 h 9"/>
              <a:gd name="T44" fmla="*/ 10 w 10"/>
              <a:gd name="T45" fmla="*/ 3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9">
                <a:moveTo>
                  <a:pt x="10" y="3"/>
                </a:moveTo>
                <a:cubicBezTo>
                  <a:pt x="10" y="3"/>
                  <a:pt x="10" y="4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7"/>
                  <a:pt x="10" y="7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8" y="9"/>
                  <a:pt x="8" y="9"/>
                </a:cubicBezTo>
                <a:cubicBezTo>
                  <a:pt x="8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3" y="9"/>
                  <a:pt x="3" y="9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0" y="6"/>
                  <a:pt x="0" y="6"/>
                </a:cubicBezTo>
                <a:cubicBezTo>
                  <a:pt x="0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2" y="4"/>
                  <a:pt x="2" y="3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0"/>
                  <a:pt x="6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2"/>
                  <a:pt x="10" y="2"/>
                </a:cubicBezTo>
                <a:lnTo>
                  <a:pt x="10" y="3"/>
                </a:lnTo>
                <a:close/>
              </a:path>
            </a:pathLst>
          </a:custGeom>
          <a:solidFill>
            <a:srgbClr val="D2D2D2"/>
          </a:solidFill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8"/>
          <p:cNvSpPr>
            <a:spLocks/>
          </p:cNvSpPr>
          <p:nvPr/>
        </p:nvSpPr>
        <p:spPr bwMode="auto">
          <a:xfrm>
            <a:off x="4148138" y="4400550"/>
            <a:ext cx="85725" cy="57150"/>
          </a:xfrm>
          <a:custGeom>
            <a:avLst/>
            <a:gdLst>
              <a:gd name="T0" fmla="*/ 2 w 9"/>
              <a:gd name="T1" fmla="*/ 6 h 6"/>
              <a:gd name="T2" fmla="*/ 1 w 9"/>
              <a:gd name="T3" fmla="*/ 5 h 6"/>
              <a:gd name="T4" fmla="*/ 1 w 9"/>
              <a:gd name="T5" fmla="*/ 5 h 6"/>
              <a:gd name="T6" fmla="*/ 0 w 9"/>
              <a:gd name="T7" fmla="*/ 4 h 6"/>
              <a:gd name="T8" fmla="*/ 0 w 9"/>
              <a:gd name="T9" fmla="*/ 3 h 6"/>
              <a:gd name="T10" fmla="*/ 1 w 9"/>
              <a:gd name="T11" fmla="*/ 2 h 6"/>
              <a:gd name="T12" fmla="*/ 3 w 9"/>
              <a:gd name="T13" fmla="*/ 0 h 6"/>
              <a:gd name="T14" fmla="*/ 4 w 9"/>
              <a:gd name="T15" fmla="*/ 0 h 6"/>
              <a:gd name="T16" fmla="*/ 6 w 9"/>
              <a:gd name="T17" fmla="*/ 0 h 6"/>
              <a:gd name="T18" fmla="*/ 7 w 9"/>
              <a:gd name="T19" fmla="*/ 0 h 6"/>
              <a:gd name="T20" fmla="*/ 8 w 9"/>
              <a:gd name="T21" fmla="*/ 1 h 6"/>
              <a:gd name="T22" fmla="*/ 9 w 9"/>
              <a:gd name="T23" fmla="*/ 3 h 6"/>
              <a:gd name="T24" fmla="*/ 9 w 9"/>
              <a:gd name="T25" fmla="*/ 3 h 6"/>
              <a:gd name="T26" fmla="*/ 8 w 9"/>
              <a:gd name="T27" fmla="*/ 4 h 6"/>
              <a:gd name="T28" fmla="*/ 6 w 9"/>
              <a:gd name="T29" fmla="*/ 4 h 6"/>
              <a:gd name="T30" fmla="*/ 5 w 9"/>
              <a:gd name="T31" fmla="*/ 5 h 6"/>
              <a:gd name="T32" fmla="*/ 5 w 9"/>
              <a:gd name="T33" fmla="*/ 5 h 6"/>
              <a:gd name="T34" fmla="*/ 5 w 9"/>
              <a:gd name="T35" fmla="*/ 6 h 6"/>
              <a:gd name="T36" fmla="*/ 2 w 9"/>
              <a:gd name="T37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" h="6">
                <a:moveTo>
                  <a:pt x="2" y="6"/>
                </a:moveTo>
                <a:cubicBezTo>
                  <a:pt x="2" y="6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1" y="2"/>
                  <a:pt x="1" y="2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4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7" y="0"/>
                  <a:pt x="7" y="0"/>
                </a:cubicBezTo>
                <a:cubicBezTo>
                  <a:pt x="8" y="1"/>
                  <a:pt x="8" y="1"/>
                  <a:pt x="8" y="1"/>
                </a:cubicBezTo>
                <a:cubicBezTo>
                  <a:pt x="9" y="2"/>
                  <a:pt x="9" y="2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4"/>
                  <a:pt x="9" y="4"/>
                  <a:pt x="8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5" y="4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6"/>
                  <a:pt x="5" y="6"/>
                </a:cubicBezTo>
                <a:lnTo>
                  <a:pt x="2" y="6"/>
                </a:lnTo>
                <a:close/>
              </a:path>
            </a:pathLst>
          </a:custGeom>
          <a:solidFill>
            <a:srgbClr val="AB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59"/>
          <p:cNvSpPr>
            <a:spLocks/>
          </p:cNvSpPr>
          <p:nvPr/>
        </p:nvSpPr>
        <p:spPr bwMode="auto">
          <a:xfrm>
            <a:off x="4148138" y="4400550"/>
            <a:ext cx="85725" cy="57150"/>
          </a:xfrm>
          <a:custGeom>
            <a:avLst/>
            <a:gdLst>
              <a:gd name="T0" fmla="*/ 2 w 9"/>
              <a:gd name="T1" fmla="*/ 6 h 6"/>
              <a:gd name="T2" fmla="*/ 1 w 9"/>
              <a:gd name="T3" fmla="*/ 5 h 6"/>
              <a:gd name="T4" fmla="*/ 1 w 9"/>
              <a:gd name="T5" fmla="*/ 5 h 6"/>
              <a:gd name="T6" fmla="*/ 0 w 9"/>
              <a:gd name="T7" fmla="*/ 4 h 6"/>
              <a:gd name="T8" fmla="*/ 0 w 9"/>
              <a:gd name="T9" fmla="*/ 3 h 6"/>
              <a:gd name="T10" fmla="*/ 1 w 9"/>
              <a:gd name="T11" fmla="*/ 2 h 6"/>
              <a:gd name="T12" fmla="*/ 3 w 9"/>
              <a:gd name="T13" fmla="*/ 0 h 6"/>
              <a:gd name="T14" fmla="*/ 4 w 9"/>
              <a:gd name="T15" fmla="*/ 0 h 6"/>
              <a:gd name="T16" fmla="*/ 6 w 9"/>
              <a:gd name="T17" fmla="*/ 0 h 6"/>
              <a:gd name="T18" fmla="*/ 7 w 9"/>
              <a:gd name="T19" fmla="*/ 0 h 6"/>
              <a:gd name="T20" fmla="*/ 8 w 9"/>
              <a:gd name="T21" fmla="*/ 1 h 6"/>
              <a:gd name="T22" fmla="*/ 9 w 9"/>
              <a:gd name="T23" fmla="*/ 3 h 6"/>
              <a:gd name="T24" fmla="*/ 9 w 9"/>
              <a:gd name="T25" fmla="*/ 3 h 6"/>
              <a:gd name="T26" fmla="*/ 8 w 9"/>
              <a:gd name="T27" fmla="*/ 4 h 6"/>
              <a:gd name="T28" fmla="*/ 6 w 9"/>
              <a:gd name="T29" fmla="*/ 4 h 6"/>
              <a:gd name="T30" fmla="*/ 5 w 9"/>
              <a:gd name="T31" fmla="*/ 5 h 6"/>
              <a:gd name="T32" fmla="*/ 5 w 9"/>
              <a:gd name="T33" fmla="*/ 5 h 6"/>
              <a:gd name="T34" fmla="*/ 5 w 9"/>
              <a:gd name="T35" fmla="*/ 6 h 6"/>
              <a:gd name="T36" fmla="*/ 2 w 9"/>
              <a:gd name="T37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" h="6">
                <a:moveTo>
                  <a:pt x="2" y="6"/>
                </a:moveTo>
                <a:cubicBezTo>
                  <a:pt x="2" y="6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1" y="2"/>
                  <a:pt x="1" y="2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4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7" y="0"/>
                  <a:pt x="7" y="0"/>
                </a:cubicBezTo>
                <a:cubicBezTo>
                  <a:pt x="8" y="1"/>
                  <a:pt x="8" y="1"/>
                  <a:pt x="8" y="1"/>
                </a:cubicBezTo>
                <a:cubicBezTo>
                  <a:pt x="9" y="2"/>
                  <a:pt x="9" y="2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4"/>
                  <a:pt x="9" y="4"/>
                  <a:pt x="8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5" y="4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6"/>
                  <a:pt x="5" y="6"/>
                </a:cubicBezTo>
                <a:lnTo>
                  <a:pt x="2" y="6"/>
                </a:lnTo>
                <a:close/>
              </a:path>
            </a:pathLst>
          </a:custGeom>
          <a:solidFill>
            <a:srgbClr val="D2D2D2"/>
          </a:solidFill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 60"/>
          <p:cNvSpPr>
            <a:spLocks/>
          </p:cNvSpPr>
          <p:nvPr/>
        </p:nvSpPr>
        <p:spPr bwMode="auto">
          <a:xfrm>
            <a:off x="4454525" y="4265613"/>
            <a:ext cx="325438" cy="201613"/>
          </a:xfrm>
          <a:custGeom>
            <a:avLst/>
            <a:gdLst>
              <a:gd name="T0" fmla="*/ 0 w 34"/>
              <a:gd name="T1" fmla="*/ 10 h 21"/>
              <a:gd name="T2" fmla="*/ 0 w 34"/>
              <a:gd name="T3" fmla="*/ 13 h 21"/>
              <a:gd name="T4" fmla="*/ 1 w 34"/>
              <a:gd name="T5" fmla="*/ 13 h 21"/>
              <a:gd name="T6" fmla="*/ 3 w 34"/>
              <a:gd name="T7" fmla="*/ 13 h 21"/>
              <a:gd name="T8" fmla="*/ 4 w 34"/>
              <a:gd name="T9" fmla="*/ 13 h 21"/>
              <a:gd name="T10" fmla="*/ 5 w 34"/>
              <a:gd name="T11" fmla="*/ 13 h 21"/>
              <a:gd name="T12" fmla="*/ 6 w 34"/>
              <a:gd name="T13" fmla="*/ 12 h 21"/>
              <a:gd name="T14" fmla="*/ 7 w 34"/>
              <a:gd name="T15" fmla="*/ 12 h 21"/>
              <a:gd name="T16" fmla="*/ 9 w 34"/>
              <a:gd name="T17" fmla="*/ 13 h 21"/>
              <a:gd name="T18" fmla="*/ 10 w 34"/>
              <a:gd name="T19" fmla="*/ 14 h 21"/>
              <a:gd name="T20" fmla="*/ 11 w 34"/>
              <a:gd name="T21" fmla="*/ 15 h 21"/>
              <a:gd name="T22" fmla="*/ 11 w 34"/>
              <a:gd name="T23" fmla="*/ 21 h 21"/>
              <a:gd name="T24" fmla="*/ 12 w 34"/>
              <a:gd name="T25" fmla="*/ 21 h 21"/>
              <a:gd name="T26" fmla="*/ 13 w 34"/>
              <a:gd name="T27" fmla="*/ 21 h 21"/>
              <a:gd name="T28" fmla="*/ 14 w 34"/>
              <a:gd name="T29" fmla="*/ 21 h 21"/>
              <a:gd name="T30" fmla="*/ 17 w 34"/>
              <a:gd name="T31" fmla="*/ 18 h 21"/>
              <a:gd name="T32" fmla="*/ 18 w 34"/>
              <a:gd name="T33" fmla="*/ 17 h 21"/>
              <a:gd name="T34" fmla="*/ 24 w 34"/>
              <a:gd name="T35" fmla="*/ 17 h 21"/>
              <a:gd name="T36" fmla="*/ 26 w 34"/>
              <a:gd name="T37" fmla="*/ 17 h 21"/>
              <a:gd name="T38" fmla="*/ 26 w 34"/>
              <a:gd name="T39" fmla="*/ 16 h 21"/>
              <a:gd name="T40" fmla="*/ 27 w 34"/>
              <a:gd name="T41" fmla="*/ 16 h 21"/>
              <a:gd name="T42" fmla="*/ 29 w 34"/>
              <a:gd name="T43" fmla="*/ 16 h 21"/>
              <a:gd name="T44" fmla="*/ 31 w 34"/>
              <a:gd name="T45" fmla="*/ 15 h 21"/>
              <a:gd name="T46" fmla="*/ 31 w 34"/>
              <a:gd name="T47" fmla="*/ 15 h 21"/>
              <a:gd name="T48" fmla="*/ 33 w 34"/>
              <a:gd name="T49" fmla="*/ 14 h 21"/>
              <a:gd name="T50" fmla="*/ 33 w 34"/>
              <a:gd name="T51" fmla="*/ 14 h 21"/>
              <a:gd name="T52" fmla="*/ 34 w 34"/>
              <a:gd name="T53" fmla="*/ 13 h 21"/>
              <a:gd name="T54" fmla="*/ 34 w 34"/>
              <a:gd name="T55" fmla="*/ 10 h 21"/>
              <a:gd name="T56" fmla="*/ 33 w 34"/>
              <a:gd name="T57" fmla="*/ 9 h 21"/>
              <a:gd name="T58" fmla="*/ 30 w 34"/>
              <a:gd name="T59" fmla="*/ 5 h 21"/>
              <a:gd name="T60" fmla="*/ 29 w 34"/>
              <a:gd name="T61" fmla="*/ 5 h 21"/>
              <a:gd name="T62" fmla="*/ 25 w 34"/>
              <a:gd name="T63" fmla="*/ 5 h 21"/>
              <a:gd name="T64" fmla="*/ 24 w 34"/>
              <a:gd name="T65" fmla="*/ 4 h 21"/>
              <a:gd name="T66" fmla="*/ 21 w 34"/>
              <a:gd name="T67" fmla="*/ 1 h 21"/>
              <a:gd name="T68" fmla="*/ 20 w 34"/>
              <a:gd name="T69" fmla="*/ 1 h 21"/>
              <a:gd name="T70" fmla="*/ 17 w 34"/>
              <a:gd name="T71" fmla="*/ 1 h 21"/>
              <a:gd name="T72" fmla="*/ 15 w 34"/>
              <a:gd name="T73" fmla="*/ 1 h 21"/>
              <a:gd name="T74" fmla="*/ 15 w 34"/>
              <a:gd name="T75" fmla="*/ 2 h 21"/>
              <a:gd name="T76" fmla="*/ 13 w 34"/>
              <a:gd name="T77" fmla="*/ 3 h 21"/>
              <a:gd name="T78" fmla="*/ 12 w 34"/>
              <a:gd name="T79" fmla="*/ 3 h 21"/>
              <a:gd name="T80" fmla="*/ 10 w 34"/>
              <a:gd name="T81" fmla="*/ 2 h 21"/>
              <a:gd name="T82" fmla="*/ 9 w 34"/>
              <a:gd name="T83" fmla="*/ 1 h 21"/>
              <a:gd name="T84" fmla="*/ 8 w 34"/>
              <a:gd name="T85" fmla="*/ 0 h 21"/>
              <a:gd name="T86" fmla="*/ 3 w 34"/>
              <a:gd name="T87" fmla="*/ 0 h 21"/>
              <a:gd name="T88" fmla="*/ 2 w 34"/>
              <a:gd name="T89" fmla="*/ 1 h 21"/>
              <a:gd name="T90" fmla="*/ 2 w 34"/>
              <a:gd name="T91" fmla="*/ 2 h 21"/>
              <a:gd name="T92" fmla="*/ 2 w 34"/>
              <a:gd name="T93" fmla="*/ 4 h 21"/>
              <a:gd name="T94" fmla="*/ 3 w 34"/>
              <a:gd name="T95" fmla="*/ 5 h 21"/>
              <a:gd name="T96" fmla="*/ 4 w 34"/>
              <a:gd name="T97" fmla="*/ 6 h 21"/>
              <a:gd name="T98" fmla="*/ 4 w 34"/>
              <a:gd name="T99" fmla="*/ 6 h 21"/>
              <a:gd name="T100" fmla="*/ 3 w 34"/>
              <a:gd name="T101" fmla="*/ 7 h 21"/>
              <a:gd name="T102" fmla="*/ 2 w 34"/>
              <a:gd name="T103" fmla="*/ 9 h 21"/>
              <a:gd name="T104" fmla="*/ 1 w 34"/>
              <a:gd name="T105" fmla="*/ 10 h 21"/>
              <a:gd name="T106" fmla="*/ 0 w 34"/>
              <a:gd name="T107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4" h="21">
                <a:moveTo>
                  <a:pt x="0" y="10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1" y="13"/>
                  <a:pt x="1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4" y="13"/>
                  <a:pt x="4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2"/>
                  <a:pt x="8" y="12"/>
                  <a:pt x="9" y="13"/>
                </a:cubicBezTo>
                <a:cubicBezTo>
                  <a:pt x="10" y="14"/>
                  <a:pt x="10" y="14"/>
                  <a:pt x="10" y="14"/>
                </a:cubicBezTo>
                <a:cubicBezTo>
                  <a:pt x="11" y="14"/>
                  <a:pt x="11" y="15"/>
                  <a:pt x="11" y="15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2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4" y="21"/>
                  <a:pt x="14" y="21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7"/>
                  <a:pt x="18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5" y="17"/>
                  <a:pt x="25" y="17"/>
                  <a:pt x="26" y="17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7" y="16"/>
                  <a:pt x="27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30" y="16"/>
                  <a:pt x="30" y="16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2" y="14"/>
                  <a:pt x="32" y="14"/>
                  <a:pt x="33" y="14"/>
                </a:cubicBezTo>
                <a:cubicBezTo>
                  <a:pt x="33" y="14"/>
                  <a:pt x="33" y="14"/>
                  <a:pt x="33" y="14"/>
                </a:cubicBezTo>
                <a:cubicBezTo>
                  <a:pt x="34" y="14"/>
                  <a:pt x="34" y="14"/>
                  <a:pt x="34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9"/>
                  <a:pt x="34" y="9"/>
                  <a:pt x="33" y="9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29" y="5"/>
                  <a:pt x="29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4" y="4"/>
                  <a:pt x="24" y="4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0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6" y="1"/>
                  <a:pt x="16" y="1"/>
                  <a:pt x="15" y="1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4" y="3"/>
                  <a:pt x="13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3"/>
                  <a:pt x="11" y="2"/>
                  <a:pt x="10" y="2"/>
                </a:cubicBezTo>
                <a:cubicBezTo>
                  <a:pt x="9" y="1"/>
                  <a:pt x="9" y="1"/>
                  <a:pt x="9" y="1"/>
                </a:cubicBezTo>
                <a:cubicBezTo>
                  <a:pt x="9" y="0"/>
                  <a:pt x="8" y="0"/>
                  <a:pt x="8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7"/>
                  <a:pt x="3" y="7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10"/>
                  <a:pt x="1" y="10"/>
                </a:cubicBezTo>
                <a:cubicBezTo>
                  <a:pt x="1" y="10"/>
                  <a:pt x="0" y="10"/>
                  <a:pt x="0" y="10"/>
                </a:cubicBezTo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61"/>
          <p:cNvSpPr>
            <a:spLocks/>
          </p:cNvSpPr>
          <p:nvPr/>
        </p:nvSpPr>
        <p:spPr bwMode="auto">
          <a:xfrm>
            <a:off x="4454525" y="4265613"/>
            <a:ext cx="325438" cy="201613"/>
          </a:xfrm>
          <a:custGeom>
            <a:avLst/>
            <a:gdLst>
              <a:gd name="T0" fmla="*/ 0 w 34"/>
              <a:gd name="T1" fmla="*/ 10 h 21"/>
              <a:gd name="T2" fmla="*/ 0 w 34"/>
              <a:gd name="T3" fmla="*/ 13 h 21"/>
              <a:gd name="T4" fmla="*/ 1 w 34"/>
              <a:gd name="T5" fmla="*/ 13 h 21"/>
              <a:gd name="T6" fmla="*/ 3 w 34"/>
              <a:gd name="T7" fmla="*/ 13 h 21"/>
              <a:gd name="T8" fmla="*/ 4 w 34"/>
              <a:gd name="T9" fmla="*/ 13 h 21"/>
              <a:gd name="T10" fmla="*/ 5 w 34"/>
              <a:gd name="T11" fmla="*/ 13 h 21"/>
              <a:gd name="T12" fmla="*/ 6 w 34"/>
              <a:gd name="T13" fmla="*/ 12 h 21"/>
              <a:gd name="T14" fmla="*/ 7 w 34"/>
              <a:gd name="T15" fmla="*/ 12 h 21"/>
              <a:gd name="T16" fmla="*/ 9 w 34"/>
              <a:gd name="T17" fmla="*/ 13 h 21"/>
              <a:gd name="T18" fmla="*/ 10 w 34"/>
              <a:gd name="T19" fmla="*/ 14 h 21"/>
              <a:gd name="T20" fmla="*/ 11 w 34"/>
              <a:gd name="T21" fmla="*/ 15 h 21"/>
              <a:gd name="T22" fmla="*/ 11 w 34"/>
              <a:gd name="T23" fmla="*/ 21 h 21"/>
              <a:gd name="T24" fmla="*/ 12 w 34"/>
              <a:gd name="T25" fmla="*/ 21 h 21"/>
              <a:gd name="T26" fmla="*/ 13 w 34"/>
              <a:gd name="T27" fmla="*/ 21 h 21"/>
              <a:gd name="T28" fmla="*/ 14 w 34"/>
              <a:gd name="T29" fmla="*/ 21 h 21"/>
              <a:gd name="T30" fmla="*/ 17 w 34"/>
              <a:gd name="T31" fmla="*/ 18 h 21"/>
              <a:gd name="T32" fmla="*/ 18 w 34"/>
              <a:gd name="T33" fmla="*/ 17 h 21"/>
              <a:gd name="T34" fmla="*/ 24 w 34"/>
              <a:gd name="T35" fmla="*/ 17 h 21"/>
              <a:gd name="T36" fmla="*/ 26 w 34"/>
              <a:gd name="T37" fmla="*/ 17 h 21"/>
              <a:gd name="T38" fmla="*/ 26 w 34"/>
              <a:gd name="T39" fmla="*/ 16 h 21"/>
              <a:gd name="T40" fmla="*/ 27 w 34"/>
              <a:gd name="T41" fmla="*/ 16 h 21"/>
              <a:gd name="T42" fmla="*/ 29 w 34"/>
              <a:gd name="T43" fmla="*/ 16 h 21"/>
              <a:gd name="T44" fmla="*/ 31 w 34"/>
              <a:gd name="T45" fmla="*/ 15 h 21"/>
              <a:gd name="T46" fmla="*/ 31 w 34"/>
              <a:gd name="T47" fmla="*/ 15 h 21"/>
              <a:gd name="T48" fmla="*/ 33 w 34"/>
              <a:gd name="T49" fmla="*/ 14 h 21"/>
              <a:gd name="T50" fmla="*/ 33 w 34"/>
              <a:gd name="T51" fmla="*/ 14 h 21"/>
              <a:gd name="T52" fmla="*/ 34 w 34"/>
              <a:gd name="T53" fmla="*/ 13 h 21"/>
              <a:gd name="T54" fmla="*/ 34 w 34"/>
              <a:gd name="T55" fmla="*/ 10 h 21"/>
              <a:gd name="T56" fmla="*/ 33 w 34"/>
              <a:gd name="T57" fmla="*/ 9 h 21"/>
              <a:gd name="T58" fmla="*/ 30 w 34"/>
              <a:gd name="T59" fmla="*/ 5 h 21"/>
              <a:gd name="T60" fmla="*/ 29 w 34"/>
              <a:gd name="T61" fmla="*/ 5 h 21"/>
              <a:gd name="T62" fmla="*/ 25 w 34"/>
              <a:gd name="T63" fmla="*/ 5 h 21"/>
              <a:gd name="T64" fmla="*/ 24 w 34"/>
              <a:gd name="T65" fmla="*/ 4 h 21"/>
              <a:gd name="T66" fmla="*/ 21 w 34"/>
              <a:gd name="T67" fmla="*/ 1 h 21"/>
              <a:gd name="T68" fmla="*/ 20 w 34"/>
              <a:gd name="T69" fmla="*/ 1 h 21"/>
              <a:gd name="T70" fmla="*/ 17 w 34"/>
              <a:gd name="T71" fmla="*/ 1 h 21"/>
              <a:gd name="T72" fmla="*/ 15 w 34"/>
              <a:gd name="T73" fmla="*/ 1 h 21"/>
              <a:gd name="T74" fmla="*/ 15 w 34"/>
              <a:gd name="T75" fmla="*/ 2 h 21"/>
              <a:gd name="T76" fmla="*/ 13 w 34"/>
              <a:gd name="T77" fmla="*/ 3 h 21"/>
              <a:gd name="T78" fmla="*/ 12 w 34"/>
              <a:gd name="T79" fmla="*/ 3 h 21"/>
              <a:gd name="T80" fmla="*/ 10 w 34"/>
              <a:gd name="T81" fmla="*/ 2 h 21"/>
              <a:gd name="T82" fmla="*/ 9 w 34"/>
              <a:gd name="T83" fmla="*/ 1 h 21"/>
              <a:gd name="T84" fmla="*/ 8 w 34"/>
              <a:gd name="T85" fmla="*/ 0 h 21"/>
              <a:gd name="T86" fmla="*/ 3 w 34"/>
              <a:gd name="T87" fmla="*/ 0 h 21"/>
              <a:gd name="T88" fmla="*/ 2 w 34"/>
              <a:gd name="T89" fmla="*/ 1 h 21"/>
              <a:gd name="T90" fmla="*/ 2 w 34"/>
              <a:gd name="T91" fmla="*/ 2 h 21"/>
              <a:gd name="T92" fmla="*/ 2 w 34"/>
              <a:gd name="T93" fmla="*/ 4 h 21"/>
              <a:gd name="T94" fmla="*/ 3 w 34"/>
              <a:gd name="T95" fmla="*/ 5 h 21"/>
              <a:gd name="T96" fmla="*/ 4 w 34"/>
              <a:gd name="T97" fmla="*/ 6 h 21"/>
              <a:gd name="T98" fmla="*/ 4 w 34"/>
              <a:gd name="T99" fmla="*/ 6 h 21"/>
              <a:gd name="T100" fmla="*/ 3 w 34"/>
              <a:gd name="T101" fmla="*/ 7 h 21"/>
              <a:gd name="T102" fmla="*/ 2 w 34"/>
              <a:gd name="T103" fmla="*/ 9 h 21"/>
              <a:gd name="T104" fmla="*/ 1 w 34"/>
              <a:gd name="T105" fmla="*/ 10 h 21"/>
              <a:gd name="T106" fmla="*/ 0 w 34"/>
              <a:gd name="T107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4" h="21">
                <a:moveTo>
                  <a:pt x="0" y="10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1" y="13"/>
                  <a:pt x="1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4" y="13"/>
                  <a:pt x="4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2"/>
                  <a:pt x="8" y="12"/>
                  <a:pt x="9" y="13"/>
                </a:cubicBezTo>
                <a:cubicBezTo>
                  <a:pt x="10" y="14"/>
                  <a:pt x="10" y="14"/>
                  <a:pt x="10" y="14"/>
                </a:cubicBezTo>
                <a:cubicBezTo>
                  <a:pt x="11" y="14"/>
                  <a:pt x="11" y="15"/>
                  <a:pt x="11" y="15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2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4" y="21"/>
                  <a:pt x="14" y="21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7"/>
                  <a:pt x="18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5" y="17"/>
                  <a:pt x="25" y="17"/>
                  <a:pt x="26" y="17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7" y="16"/>
                  <a:pt x="27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30" y="16"/>
                  <a:pt x="30" y="16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2" y="14"/>
                  <a:pt x="32" y="14"/>
                  <a:pt x="33" y="14"/>
                </a:cubicBezTo>
                <a:cubicBezTo>
                  <a:pt x="33" y="14"/>
                  <a:pt x="33" y="14"/>
                  <a:pt x="33" y="14"/>
                </a:cubicBezTo>
                <a:cubicBezTo>
                  <a:pt x="34" y="14"/>
                  <a:pt x="34" y="14"/>
                  <a:pt x="34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9"/>
                  <a:pt x="34" y="9"/>
                  <a:pt x="33" y="9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29" y="5"/>
                  <a:pt x="29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4" y="4"/>
                  <a:pt x="24" y="4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0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6" y="1"/>
                  <a:pt x="16" y="1"/>
                  <a:pt x="15" y="1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4" y="3"/>
                  <a:pt x="13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3"/>
                  <a:pt x="11" y="2"/>
                  <a:pt x="10" y="2"/>
                </a:cubicBezTo>
                <a:cubicBezTo>
                  <a:pt x="9" y="1"/>
                  <a:pt x="9" y="1"/>
                  <a:pt x="9" y="1"/>
                </a:cubicBezTo>
                <a:cubicBezTo>
                  <a:pt x="9" y="0"/>
                  <a:pt x="8" y="0"/>
                  <a:pt x="8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7"/>
                  <a:pt x="3" y="7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10"/>
                  <a:pt x="1" y="10"/>
                </a:cubicBezTo>
                <a:cubicBezTo>
                  <a:pt x="1" y="10"/>
                  <a:pt x="0" y="10"/>
                  <a:pt x="0" y="10"/>
                </a:cubicBez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 62"/>
          <p:cNvSpPr>
            <a:spLocks/>
          </p:cNvSpPr>
          <p:nvPr/>
        </p:nvSpPr>
        <p:spPr bwMode="auto">
          <a:xfrm>
            <a:off x="4425950" y="4379913"/>
            <a:ext cx="161925" cy="125413"/>
          </a:xfrm>
          <a:custGeom>
            <a:avLst/>
            <a:gdLst>
              <a:gd name="T0" fmla="*/ 17 w 17"/>
              <a:gd name="T1" fmla="*/ 10 h 13"/>
              <a:gd name="T2" fmla="*/ 16 w 17"/>
              <a:gd name="T3" fmla="*/ 9 h 13"/>
              <a:gd name="T4" fmla="*/ 15 w 17"/>
              <a:gd name="T5" fmla="*/ 9 h 13"/>
              <a:gd name="T6" fmla="*/ 14 w 17"/>
              <a:gd name="T7" fmla="*/ 9 h 13"/>
              <a:gd name="T8" fmla="*/ 14 w 17"/>
              <a:gd name="T9" fmla="*/ 7 h 13"/>
              <a:gd name="T10" fmla="*/ 14 w 17"/>
              <a:gd name="T11" fmla="*/ 5 h 13"/>
              <a:gd name="T12" fmla="*/ 14 w 17"/>
              <a:gd name="T13" fmla="*/ 3 h 13"/>
              <a:gd name="T14" fmla="*/ 13 w 17"/>
              <a:gd name="T15" fmla="*/ 2 h 13"/>
              <a:gd name="T16" fmla="*/ 12 w 17"/>
              <a:gd name="T17" fmla="*/ 1 h 13"/>
              <a:gd name="T18" fmla="*/ 10 w 17"/>
              <a:gd name="T19" fmla="*/ 0 h 13"/>
              <a:gd name="T20" fmla="*/ 9 w 17"/>
              <a:gd name="T21" fmla="*/ 0 h 13"/>
              <a:gd name="T22" fmla="*/ 8 w 17"/>
              <a:gd name="T23" fmla="*/ 1 h 13"/>
              <a:gd name="T24" fmla="*/ 7 w 17"/>
              <a:gd name="T25" fmla="*/ 1 h 13"/>
              <a:gd name="T26" fmla="*/ 6 w 17"/>
              <a:gd name="T27" fmla="*/ 2 h 13"/>
              <a:gd name="T28" fmla="*/ 4 w 17"/>
              <a:gd name="T29" fmla="*/ 2 h 13"/>
              <a:gd name="T30" fmla="*/ 3 w 17"/>
              <a:gd name="T31" fmla="*/ 2 h 13"/>
              <a:gd name="T32" fmla="*/ 0 w 17"/>
              <a:gd name="T33" fmla="*/ 5 h 13"/>
              <a:gd name="T34" fmla="*/ 0 w 17"/>
              <a:gd name="T35" fmla="*/ 6 h 13"/>
              <a:gd name="T36" fmla="*/ 0 w 17"/>
              <a:gd name="T37" fmla="*/ 8 h 13"/>
              <a:gd name="T38" fmla="*/ 0 w 17"/>
              <a:gd name="T39" fmla="*/ 9 h 13"/>
              <a:gd name="T40" fmla="*/ 2 w 17"/>
              <a:gd name="T41" fmla="*/ 10 h 13"/>
              <a:gd name="T42" fmla="*/ 3 w 17"/>
              <a:gd name="T43" fmla="*/ 12 h 13"/>
              <a:gd name="T44" fmla="*/ 4 w 17"/>
              <a:gd name="T45" fmla="*/ 13 h 13"/>
              <a:gd name="T46" fmla="*/ 5 w 17"/>
              <a:gd name="T47" fmla="*/ 13 h 13"/>
              <a:gd name="T48" fmla="*/ 8 w 17"/>
              <a:gd name="T49" fmla="*/ 13 h 13"/>
              <a:gd name="T50" fmla="*/ 9 w 17"/>
              <a:gd name="T51" fmla="*/ 13 h 13"/>
              <a:gd name="T52" fmla="*/ 10 w 17"/>
              <a:gd name="T53" fmla="*/ 12 h 13"/>
              <a:gd name="T54" fmla="*/ 11 w 17"/>
              <a:gd name="T55" fmla="*/ 11 h 13"/>
              <a:gd name="T56" fmla="*/ 12 w 17"/>
              <a:gd name="T57" fmla="*/ 11 h 13"/>
              <a:gd name="T58" fmla="*/ 13 w 17"/>
              <a:gd name="T59" fmla="*/ 12 h 13"/>
              <a:gd name="T60" fmla="*/ 14 w 17"/>
              <a:gd name="T61" fmla="*/ 13 h 13"/>
              <a:gd name="T62" fmla="*/ 15 w 17"/>
              <a:gd name="T63" fmla="*/ 13 h 13"/>
              <a:gd name="T64" fmla="*/ 16 w 17"/>
              <a:gd name="T65" fmla="*/ 13 h 13"/>
              <a:gd name="T66" fmla="*/ 17 w 17"/>
              <a:gd name="T67" fmla="*/ 13 h 13"/>
              <a:gd name="T68" fmla="*/ 17 w 17"/>
              <a:gd name="T69" fmla="*/ 12 h 13"/>
              <a:gd name="T70" fmla="*/ 17 w 17"/>
              <a:gd name="T71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" h="13">
                <a:moveTo>
                  <a:pt x="17" y="10"/>
                </a:moveTo>
                <a:cubicBezTo>
                  <a:pt x="17" y="10"/>
                  <a:pt x="16" y="9"/>
                  <a:pt x="16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2"/>
                  <a:pt x="13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0"/>
                  <a:pt x="11" y="0"/>
                  <a:pt x="10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8" y="0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6" y="2"/>
                  <a:pt x="6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3" y="2"/>
                  <a:pt x="3" y="2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9"/>
                  <a:pt x="0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3" y="12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5" y="13"/>
                  <a:pt x="5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3"/>
                  <a:pt x="9" y="13"/>
                  <a:pt x="9" y="13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2"/>
                  <a:pt x="11" y="11"/>
                  <a:pt x="11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2"/>
                  <a:pt x="13" y="12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5" y="13"/>
                  <a:pt x="15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6" y="13"/>
                  <a:pt x="17" y="13"/>
                </a:cubicBezTo>
                <a:cubicBezTo>
                  <a:pt x="17" y="13"/>
                  <a:pt x="17" y="12"/>
                  <a:pt x="17" y="12"/>
                </a:cubicBezTo>
                <a:lnTo>
                  <a:pt x="17" y="10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63"/>
          <p:cNvSpPr>
            <a:spLocks/>
          </p:cNvSpPr>
          <p:nvPr/>
        </p:nvSpPr>
        <p:spPr bwMode="auto">
          <a:xfrm>
            <a:off x="4425950" y="4379913"/>
            <a:ext cx="161925" cy="125413"/>
          </a:xfrm>
          <a:custGeom>
            <a:avLst/>
            <a:gdLst>
              <a:gd name="T0" fmla="*/ 17 w 17"/>
              <a:gd name="T1" fmla="*/ 10 h 13"/>
              <a:gd name="T2" fmla="*/ 16 w 17"/>
              <a:gd name="T3" fmla="*/ 9 h 13"/>
              <a:gd name="T4" fmla="*/ 15 w 17"/>
              <a:gd name="T5" fmla="*/ 9 h 13"/>
              <a:gd name="T6" fmla="*/ 14 w 17"/>
              <a:gd name="T7" fmla="*/ 9 h 13"/>
              <a:gd name="T8" fmla="*/ 14 w 17"/>
              <a:gd name="T9" fmla="*/ 7 h 13"/>
              <a:gd name="T10" fmla="*/ 14 w 17"/>
              <a:gd name="T11" fmla="*/ 5 h 13"/>
              <a:gd name="T12" fmla="*/ 14 w 17"/>
              <a:gd name="T13" fmla="*/ 3 h 13"/>
              <a:gd name="T14" fmla="*/ 13 w 17"/>
              <a:gd name="T15" fmla="*/ 2 h 13"/>
              <a:gd name="T16" fmla="*/ 12 w 17"/>
              <a:gd name="T17" fmla="*/ 1 h 13"/>
              <a:gd name="T18" fmla="*/ 10 w 17"/>
              <a:gd name="T19" fmla="*/ 0 h 13"/>
              <a:gd name="T20" fmla="*/ 9 w 17"/>
              <a:gd name="T21" fmla="*/ 0 h 13"/>
              <a:gd name="T22" fmla="*/ 8 w 17"/>
              <a:gd name="T23" fmla="*/ 1 h 13"/>
              <a:gd name="T24" fmla="*/ 7 w 17"/>
              <a:gd name="T25" fmla="*/ 1 h 13"/>
              <a:gd name="T26" fmla="*/ 6 w 17"/>
              <a:gd name="T27" fmla="*/ 2 h 13"/>
              <a:gd name="T28" fmla="*/ 4 w 17"/>
              <a:gd name="T29" fmla="*/ 2 h 13"/>
              <a:gd name="T30" fmla="*/ 3 w 17"/>
              <a:gd name="T31" fmla="*/ 2 h 13"/>
              <a:gd name="T32" fmla="*/ 0 w 17"/>
              <a:gd name="T33" fmla="*/ 5 h 13"/>
              <a:gd name="T34" fmla="*/ 0 w 17"/>
              <a:gd name="T35" fmla="*/ 6 h 13"/>
              <a:gd name="T36" fmla="*/ 0 w 17"/>
              <a:gd name="T37" fmla="*/ 8 h 13"/>
              <a:gd name="T38" fmla="*/ 0 w 17"/>
              <a:gd name="T39" fmla="*/ 9 h 13"/>
              <a:gd name="T40" fmla="*/ 2 w 17"/>
              <a:gd name="T41" fmla="*/ 10 h 13"/>
              <a:gd name="T42" fmla="*/ 3 w 17"/>
              <a:gd name="T43" fmla="*/ 12 h 13"/>
              <a:gd name="T44" fmla="*/ 4 w 17"/>
              <a:gd name="T45" fmla="*/ 13 h 13"/>
              <a:gd name="T46" fmla="*/ 5 w 17"/>
              <a:gd name="T47" fmla="*/ 13 h 13"/>
              <a:gd name="T48" fmla="*/ 8 w 17"/>
              <a:gd name="T49" fmla="*/ 13 h 13"/>
              <a:gd name="T50" fmla="*/ 9 w 17"/>
              <a:gd name="T51" fmla="*/ 13 h 13"/>
              <a:gd name="T52" fmla="*/ 10 w 17"/>
              <a:gd name="T53" fmla="*/ 12 h 13"/>
              <a:gd name="T54" fmla="*/ 11 w 17"/>
              <a:gd name="T55" fmla="*/ 11 h 13"/>
              <a:gd name="T56" fmla="*/ 12 w 17"/>
              <a:gd name="T57" fmla="*/ 11 h 13"/>
              <a:gd name="T58" fmla="*/ 13 w 17"/>
              <a:gd name="T59" fmla="*/ 12 h 13"/>
              <a:gd name="T60" fmla="*/ 14 w 17"/>
              <a:gd name="T61" fmla="*/ 13 h 13"/>
              <a:gd name="T62" fmla="*/ 15 w 17"/>
              <a:gd name="T63" fmla="*/ 13 h 13"/>
              <a:gd name="T64" fmla="*/ 16 w 17"/>
              <a:gd name="T65" fmla="*/ 13 h 13"/>
              <a:gd name="T66" fmla="*/ 17 w 17"/>
              <a:gd name="T67" fmla="*/ 13 h 13"/>
              <a:gd name="T68" fmla="*/ 17 w 17"/>
              <a:gd name="T69" fmla="*/ 12 h 13"/>
              <a:gd name="T70" fmla="*/ 17 w 17"/>
              <a:gd name="T71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" h="13">
                <a:moveTo>
                  <a:pt x="17" y="10"/>
                </a:moveTo>
                <a:cubicBezTo>
                  <a:pt x="17" y="10"/>
                  <a:pt x="16" y="9"/>
                  <a:pt x="16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2"/>
                  <a:pt x="13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0"/>
                  <a:pt x="11" y="0"/>
                  <a:pt x="10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8" y="0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6" y="2"/>
                  <a:pt x="6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3" y="2"/>
                  <a:pt x="3" y="2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9"/>
                  <a:pt x="0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3" y="12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5" y="13"/>
                  <a:pt x="5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3"/>
                  <a:pt x="9" y="13"/>
                  <a:pt x="9" y="13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2"/>
                  <a:pt x="11" y="11"/>
                  <a:pt x="11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2"/>
                  <a:pt x="13" y="12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5" y="13"/>
                  <a:pt x="15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6" y="13"/>
                  <a:pt x="17" y="13"/>
                </a:cubicBezTo>
                <a:cubicBezTo>
                  <a:pt x="17" y="13"/>
                  <a:pt x="17" y="12"/>
                  <a:pt x="17" y="12"/>
                </a:cubicBezTo>
                <a:lnTo>
                  <a:pt x="17" y="10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Freeform 64"/>
          <p:cNvSpPr>
            <a:spLocks/>
          </p:cNvSpPr>
          <p:nvPr/>
        </p:nvSpPr>
        <p:spPr bwMode="auto">
          <a:xfrm>
            <a:off x="5421313" y="4227513"/>
            <a:ext cx="1139825" cy="776288"/>
          </a:xfrm>
          <a:custGeom>
            <a:avLst/>
            <a:gdLst>
              <a:gd name="T0" fmla="*/ 0 w 119"/>
              <a:gd name="T1" fmla="*/ 42 h 81"/>
              <a:gd name="T2" fmla="*/ 6 w 119"/>
              <a:gd name="T3" fmla="*/ 50 h 81"/>
              <a:gd name="T4" fmla="*/ 9 w 119"/>
              <a:gd name="T5" fmla="*/ 58 h 81"/>
              <a:gd name="T6" fmla="*/ 12 w 119"/>
              <a:gd name="T7" fmla="*/ 61 h 81"/>
              <a:gd name="T8" fmla="*/ 21 w 119"/>
              <a:gd name="T9" fmla="*/ 66 h 81"/>
              <a:gd name="T10" fmla="*/ 37 w 119"/>
              <a:gd name="T11" fmla="*/ 66 h 81"/>
              <a:gd name="T12" fmla="*/ 44 w 119"/>
              <a:gd name="T13" fmla="*/ 63 h 81"/>
              <a:gd name="T14" fmla="*/ 49 w 119"/>
              <a:gd name="T15" fmla="*/ 68 h 81"/>
              <a:gd name="T16" fmla="*/ 47 w 119"/>
              <a:gd name="T17" fmla="*/ 75 h 81"/>
              <a:gd name="T18" fmla="*/ 47 w 119"/>
              <a:gd name="T19" fmla="*/ 78 h 81"/>
              <a:gd name="T20" fmla="*/ 54 w 119"/>
              <a:gd name="T21" fmla="*/ 81 h 81"/>
              <a:gd name="T22" fmla="*/ 57 w 119"/>
              <a:gd name="T23" fmla="*/ 79 h 81"/>
              <a:gd name="T24" fmla="*/ 66 w 119"/>
              <a:gd name="T25" fmla="*/ 81 h 81"/>
              <a:gd name="T26" fmla="*/ 75 w 119"/>
              <a:gd name="T27" fmla="*/ 81 h 81"/>
              <a:gd name="T28" fmla="*/ 83 w 119"/>
              <a:gd name="T29" fmla="*/ 78 h 81"/>
              <a:gd name="T30" fmla="*/ 94 w 119"/>
              <a:gd name="T31" fmla="*/ 66 h 81"/>
              <a:gd name="T32" fmla="*/ 91 w 119"/>
              <a:gd name="T33" fmla="*/ 56 h 81"/>
              <a:gd name="T34" fmla="*/ 90 w 119"/>
              <a:gd name="T35" fmla="*/ 53 h 81"/>
              <a:gd name="T36" fmla="*/ 87 w 119"/>
              <a:gd name="T37" fmla="*/ 51 h 81"/>
              <a:gd name="T38" fmla="*/ 91 w 119"/>
              <a:gd name="T39" fmla="*/ 48 h 81"/>
              <a:gd name="T40" fmla="*/ 94 w 119"/>
              <a:gd name="T41" fmla="*/ 46 h 81"/>
              <a:gd name="T42" fmla="*/ 92 w 119"/>
              <a:gd name="T43" fmla="*/ 43 h 81"/>
              <a:gd name="T44" fmla="*/ 85 w 119"/>
              <a:gd name="T45" fmla="*/ 42 h 81"/>
              <a:gd name="T46" fmla="*/ 87 w 119"/>
              <a:gd name="T47" fmla="*/ 40 h 81"/>
              <a:gd name="T48" fmla="*/ 93 w 119"/>
              <a:gd name="T49" fmla="*/ 36 h 81"/>
              <a:gd name="T50" fmla="*/ 94 w 119"/>
              <a:gd name="T51" fmla="*/ 37 h 81"/>
              <a:gd name="T52" fmla="*/ 92 w 119"/>
              <a:gd name="T53" fmla="*/ 41 h 81"/>
              <a:gd name="T54" fmla="*/ 96 w 119"/>
              <a:gd name="T55" fmla="*/ 41 h 81"/>
              <a:gd name="T56" fmla="*/ 107 w 119"/>
              <a:gd name="T57" fmla="*/ 33 h 81"/>
              <a:gd name="T58" fmla="*/ 111 w 119"/>
              <a:gd name="T59" fmla="*/ 29 h 81"/>
              <a:gd name="T60" fmla="*/ 114 w 119"/>
              <a:gd name="T61" fmla="*/ 24 h 81"/>
              <a:gd name="T62" fmla="*/ 119 w 119"/>
              <a:gd name="T63" fmla="*/ 19 h 81"/>
              <a:gd name="T64" fmla="*/ 116 w 119"/>
              <a:gd name="T65" fmla="*/ 14 h 81"/>
              <a:gd name="T66" fmla="*/ 110 w 119"/>
              <a:gd name="T67" fmla="*/ 18 h 81"/>
              <a:gd name="T68" fmla="*/ 107 w 119"/>
              <a:gd name="T69" fmla="*/ 12 h 81"/>
              <a:gd name="T70" fmla="*/ 94 w 119"/>
              <a:gd name="T71" fmla="*/ 0 h 81"/>
              <a:gd name="T72" fmla="*/ 88 w 119"/>
              <a:gd name="T73" fmla="*/ 8 h 81"/>
              <a:gd name="T74" fmla="*/ 84 w 119"/>
              <a:gd name="T75" fmla="*/ 13 h 81"/>
              <a:gd name="T76" fmla="*/ 87 w 119"/>
              <a:gd name="T77" fmla="*/ 20 h 81"/>
              <a:gd name="T78" fmla="*/ 86 w 119"/>
              <a:gd name="T79" fmla="*/ 22 h 81"/>
              <a:gd name="T80" fmla="*/ 73 w 119"/>
              <a:gd name="T81" fmla="*/ 31 h 81"/>
              <a:gd name="T82" fmla="*/ 63 w 119"/>
              <a:gd name="T83" fmla="*/ 32 h 81"/>
              <a:gd name="T84" fmla="*/ 56 w 119"/>
              <a:gd name="T85" fmla="*/ 34 h 81"/>
              <a:gd name="T86" fmla="*/ 51 w 119"/>
              <a:gd name="T87" fmla="*/ 31 h 81"/>
              <a:gd name="T88" fmla="*/ 40 w 119"/>
              <a:gd name="T89" fmla="*/ 29 h 81"/>
              <a:gd name="T90" fmla="*/ 39 w 119"/>
              <a:gd name="T91" fmla="*/ 26 h 81"/>
              <a:gd name="T92" fmla="*/ 34 w 119"/>
              <a:gd name="T93" fmla="*/ 21 h 81"/>
              <a:gd name="T94" fmla="*/ 30 w 119"/>
              <a:gd name="T95" fmla="*/ 17 h 81"/>
              <a:gd name="T96" fmla="*/ 21 w 119"/>
              <a:gd name="T97" fmla="*/ 22 h 81"/>
              <a:gd name="T98" fmla="*/ 14 w 119"/>
              <a:gd name="T99" fmla="*/ 23 h 81"/>
              <a:gd name="T100" fmla="*/ 12 w 119"/>
              <a:gd name="T101" fmla="*/ 31 h 81"/>
              <a:gd name="T102" fmla="*/ 4 w 119"/>
              <a:gd name="T103" fmla="*/ 3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9" h="81">
                <a:moveTo>
                  <a:pt x="0" y="39"/>
                </a:moveTo>
                <a:cubicBezTo>
                  <a:pt x="0" y="39"/>
                  <a:pt x="0" y="39"/>
                  <a:pt x="0" y="4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3"/>
                  <a:pt x="0" y="43"/>
                  <a:pt x="0" y="44"/>
                </a:cubicBezTo>
                <a:cubicBezTo>
                  <a:pt x="5" y="49"/>
                  <a:pt x="5" y="49"/>
                  <a:pt x="5" y="49"/>
                </a:cubicBezTo>
                <a:cubicBezTo>
                  <a:pt x="6" y="49"/>
                  <a:pt x="6" y="49"/>
                  <a:pt x="6" y="50"/>
                </a:cubicBezTo>
                <a:cubicBezTo>
                  <a:pt x="8" y="52"/>
                  <a:pt x="8" y="52"/>
                  <a:pt x="8" y="52"/>
                </a:cubicBezTo>
                <a:cubicBezTo>
                  <a:pt x="9" y="52"/>
                  <a:pt x="9" y="53"/>
                  <a:pt x="9" y="53"/>
                </a:cubicBezTo>
                <a:cubicBezTo>
                  <a:pt x="9" y="58"/>
                  <a:pt x="9" y="58"/>
                  <a:pt x="9" y="58"/>
                </a:cubicBezTo>
                <a:cubicBezTo>
                  <a:pt x="9" y="59"/>
                  <a:pt x="9" y="59"/>
                  <a:pt x="10" y="59"/>
                </a:cubicBezTo>
                <a:cubicBezTo>
                  <a:pt x="11" y="61"/>
                  <a:pt x="11" y="61"/>
                  <a:pt x="11" y="61"/>
                </a:cubicBezTo>
                <a:cubicBezTo>
                  <a:pt x="11" y="61"/>
                  <a:pt x="12" y="61"/>
                  <a:pt x="12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7" y="61"/>
                  <a:pt x="17" y="62"/>
                </a:cubicBezTo>
                <a:cubicBezTo>
                  <a:pt x="21" y="66"/>
                  <a:pt x="21" y="66"/>
                  <a:pt x="21" y="66"/>
                </a:cubicBezTo>
                <a:cubicBezTo>
                  <a:pt x="21" y="66"/>
                  <a:pt x="22" y="67"/>
                  <a:pt x="2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6" y="67"/>
                  <a:pt x="36" y="66"/>
                  <a:pt x="37" y="66"/>
                </a:cubicBezTo>
                <a:cubicBezTo>
                  <a:pt x="39" y="64"/>
                  <a:pt x="39" y="64"/>
                  <a:pt x="39" y="64"/>
                </a:cubicBezTo>
                <a:cubicBezTo>
                  <a:pt x="39" y="63"/>
                  <a:pt x="40" y="63"/>
                  <a:pt x="40" y="63"/>
                </a:cubicBezTo>
                <a:cubicBezTo>
                  <a:pt x="44" y="63"/>
                  <a:pt x="44" y="63"/>
                  <a:pt x="44" y="63"/>
                </a:cubicBezTo>
                <a:cubicBezTo>
                  <a:pt x="44" y="63"/>
                  <a:pt x="45" y="63"/>
                  <a:pt x="45" y="64"/>
                </a:cubicBezTo>
                <a:cubicBezTo>
                  <a:pt x="49" y="67"/>
                  <a:pt x="49" y="67"/>
                  <a:pt x="49" y="67"/>
                </a:cubicBezTo>
                <a:cubicBezTo>
                  <a:pt x="49" y="67"/>
                  <a:pt x="49" y="68"/>
                  <a:pt x="49" y="68"/>
                </a:cubicBezTo>
                <a:cubicBezTo>
                  <a:pt x="49" y="72"/>
                  <a:pt x="49" y="72"/>
                  <a:pt x="49" y="72"/>
                </a:cubicBezTo>
                <a:cubicBezTo>
                  <a:pt x="49" y="72"/>
                  <a:pt x="49" y="73"/>
                  <a:pt x="49" y="73"/>
                </a:cubicBezTo>
                <a:cubicBezTo>
                  <a:pt x="47" y="75"/>
                  <a:pt x="47" y="75"/>
                  <a:pt x="47" y="75"/>
                </a:cubicBezTo>
                <a:cubicBezTo>
                  <a:pt x="47" y="75"/>
                  <a:pt x="46" y="76"/>
                  <a:pt x="46" y="76"/>
                </a:cubicBezTo>
                <a:cubicBezTo>
                  <a:pt x="46" y="77"/>
                  <a:pt x="46" y="77"/>
                  <a:pt x="46" y="77"/>
                </a:cubicBezTo>
                <a:cubicBezTo>
                  <a:pt x="46" y="77"/>
                  <a:pt x="47" y="78"/>
                  <a:pt x="47" y="78"/>
                </a:cubicBezTo>
                <a:cubicBezTo>
                  <a:pt x="49" y="80"/>
                  <a:pt x="49" y="80"/>
                  <a:pt x="49" y="80"/>
                </a:cubicBezTo>
                <a:cubicBezTo>
                  <a:pt x="49" y="80"/>
                  <a:pt x="50" y="81"/>
                  <a:pt x="50" y="81"/>
                </a:cubicBezTo>
                <a:cubicBezTo>
                  <a:pt x="54" y="81"/>
                  <a:pt x="54" y="81"/>
                  <a:pt x="54" y="81"/>
                </a:cubicBezTo>
                <a:cubicBezTo>
                  <a:pt x="54" y="81"/>
                  <a:pt x="55" y="80"/>
                  <a:pt x="55" y="80"/>
                </a:cubicBezTo>
                <a:cubicBezTo>
                  <a:pt x="56" y="79"/>
                  <a:pt x="56" y="79"/>
                  <a:pt x="56" y="79"/>
                </a:cubicBezTo>
                <a:cubicBezTo>
                  <a:pt x="56" y="79"/>
                  <a:pt x="57" y="79"/>
                  <a:pt x="57" y="79"/>
                </a:cubicBezTo>
                <a:cubicBezTo>
                  <a:pt x="63" y="79"/>
                  <a:pt x="63" y="79"/>
                  <a:pt x="63" y="79"/>
                </a:cubicBezTo>
                <a:cubicBezTo>
                  <a:pt x="63" y="79"/>
                  <a:pt x="64" y="79"/>
                  <a:pt x="64" y="79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81"/>
                  <a:pt x="67" y="81"/>
                  <a:pt x="67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74" y="81"/>
                  <a:pt x="74" y="81"/>
                  <a:pt x="75" y="81"/>
                </a:cubicBezTo>
                <a:cubicBezTo>
                  <a:pt x="77" y="78"/>
                  <a:pt x="77" y="78"/>
                  <a:pt x="77" y="78"/>
                </a:cubicBezTo>
                <a:cubicBezTo>
                  <a:pt x="77" y="78"/>
                  <a:pt x="78" y="78"/>
                  <a:pt x="78" y="78"/>
                </a:cubicBezTo>
                <a:cubicBezTo>
                  <a:pt x="83" y="78"/>
                  <a:pt x="83" y="78"/>
                  <a:pt x="83" y="78"/>
                </a:cubicBezTo>
                <a:cubicBezTo>
                  <a:pt x="83" y="78"/>
                  <a:pt x="84" y="78"/>
                  <a:pt x="84" y="77"/>
                </a:cubicBezTo>
                <a:cubicBezTo>
                  <a:pt x="94" y="67"/>
                  <a:pt x="94" y="67"/>
                  <a:pt x="94" y="67"/>
                </a:cubicBezTo>
                <a:cubicBezTo>
                  <a:pt x="94" y="67"/>
                  <a:pt x="94" y="66"/>
                  <a:pt x="94" y="66"/>
                </a:cubicBezTo>
                <a:cubicBezTo>
                  <a:pt x="94" y="60"/>
                  <a:pt x="94" y="60"/>
                  <a:pt x="94" y="60"/>
                </a:cubicBezTo>
                <a:cubicBezTo>
                  <a:pt x="94" y="60"/>
                  <a:pt x="94" y="59"/>
                  <a:pt x="94" y="59"/>
                </a:cubicBezTo>
                <a:cubicBezTo>
                  <a:pt x="91" y="56"/>
                  <a:pt x="91" y="56"/>
                  <a:pt x="91" y="56"/>
                </a:cubicBezTo>
                <a:cubicBezTo>
                  <a:pt x="91" y="56"/>
                  <a:pt x="91" y="55"/>
                  <a:pt x="91" y="55"/>
                </a:cubicBezTo>
                <a:cubicBezTo>
                  <a:pt x="91" y="53"/>
                  <a:pt x="91" y="53"/>
                  <a:pt x="91" y="53"/>
                </a:cubicBezTo>
                <a:cubicBezTo>
                  <a:pt x="91" y="53"/>
                  <a:pt x="90" y="53"/>
                  <a:pt x="90" y="53"/>
                </a:cubicBezTo>
                <a:cubicBezTo>
                  <a:pt x="88" y="53"/>
                  <a:pt x="88" y="53"/>
                  <a:pt x="88" y="53"/>
                </a:cubicBezTo>
                <a:cubicBezTo>
                  <a:pt x="88" y="53"/>
                  <a:pt x="87" y="52"/>
                  <a:pt x="87" y="5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51"/>
                  <a:pt x="88" y="50"/>
                  <a:pt x="88" y="50"/>
                </a:cubicBezTo>
                <a:cubicBezTo>
                  <a:pt x="89" y="48"/>
                  <a:pt x="89" y="48"/>
                  <a:pt x="89" y="48"/>
                </a:cubicBezTo>
                <a:cubicBezTo>
                  <a:pt x="90" y="48"/>
                  <a:pt x="90" y="48"/>
                  <a:pt x="91" y="48"/>
                </a:cubicBezTo>
                <a:cubicBezTo>
                  <a:pt x="94" y="48"/>
                  <a:pt x="94" y="48"/>
                  <a:pt x="94" y="48"/>
                </a:cubicBezTo>
                <a:cubicBezTo>
                  <a:pt x="94" y="48"/>
                  <a:pt x="94" y="47"/>
                  <a:pt x="94" y="47"/>
                </a:cubicBezTo>
                <a:cubicBezTo>
                  <a:pt x="94" y="46"/>
                  <a:pt x="94" y="46"/>
                  <a:pt x="94" y="46"/>
                </a:cubicBezTo>
                <a:cubicBezTo>
                  <a:pt x="94" y="45"/>
                  <a:pt x="94" y="45"/>
                  <a:pt x="94" y="44"/>
                </a:cubicBezTo>
                <a:cubicBezTo>
                  <a:pt x="93" y="44"/>
                  <a:pt x="93" y="44"/>
                  <a:pt x="93" y="44"/>
                </a:cubicBezTo>
                <a:cubicBezTo>
                  <a:pt x="93" y="44"/>
                  <a:pt x="92" y="43"/>
                  <a:pt x="92" y="43"/>
                </a:cubicBezTo>
                <a:cubicBezTo>
                  <a:pt x="86" y="43"/>
                  <a:pt x="86" y="43"/>
                  <a:pt x="86" y="43"/>
                </a:cubicBezTo>
                <a:cubicBezTo>
                  <a:pt x="85" y="43"/>
                  <a:pt x="85" y="43"/>
                  <a:pt x="85" y="43"/>
                </a:cubicBezTo>
                <a:cubicBezTo>
                  <a:pt x="85" y="42"/>
                  <a:pt x="85" y="42"/>
                  <a:pt x="85" y="42"/>
                </a:cubicBezTo>
                <a:cubicBezTo>
                  <a:pt x="85" y="41"/>
                  <a:pt x="85" y="41"/>
                  <a:pt x="85" y="41"/>
                </a:cubicBezTo>
                <a:cubicBezTo>
                  <a:pt x="85" y="40"/>
                  <a:pt x="85" y="40"/>
                  <a:pt x="86" y="40"/>
                </a:cubicBezTo>
                <a:cubicBezTo>
                  <a:pt x="87" y="40"/>
                  <a:pt x="87" y="40"/>
                  <a:pt x="87" y="40"/>
                </a:cubicBezTo>
                <a:cubicBezTo>
                  <a:pt x="88" y="40"/>
                  <a:pt x="88" y="40"/>
                  <a:pt x="88" y="39"/>
                </a:cubicBezTo>
                <a:cubicBezTo>
                  <a:pt x="92" y="36"/>
                  <a:pt x="92" y="36"/>
                  <a:pt x="92" y="36"/>
                </a:cubicBezTo>
                <a:cubicBezTo>
                  <a:pt x="92" y="36"/>
                  <a:pt x="92" y="36"/>
                  <a:pt x="93" y="36"/>
                </a:cubicBezTo>
                <a:cubicBezTo>
                  <a:pt x="94" y="36"/>
                  <a:pt x="94" y="36"/>
                  <a:pt x="94" y="36"/>
                </a:cubicBezTo>
                <a:cubicBezTo>
                  <a:pt x="94" y="36"/>
                  <a:pt x="94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4" y="38"/>
                  <a:pt x="94" y="38"/>
                  <a:pt x="94" y="39"/>
                </a:cubicBezTo>
                <a:cubicBezTo>
                  <a:pt x="93" y="40"/>
                  <a:pt x="93" y="40"/>
                  <a:pt x="93" y="40"/>
                </a:cubicBezTo>
                <a:cubicBezTo>
                  <a:pt x="93" y="40"/>
                  <a:pt x="92" y="40"/>
                  <a:pt x="92" y="41"/>
                </a:cubicBezTo>
                <a:cubicBezTo>
                  <a:pt x="92" y="41"/>
                  <a:pt x="93" y="41"/>
                  <a:pt x="93" y="41"/>
                </a:cubicBezTo>
                <a:cubicBezTo>
                  <a:pt x="95" y="41"/>
                  <a:pt x="95" y="41"/>
                  <a:pt x="95" y="41"/>
                </a:cubicBezTo>
                <a:cubicBezTo>
                  <a:pt x="96" y="41"/>
                  <a:pt x="96" y="41"/>
                  <a:pt x="96" y="41"/>
                </a:cubicBezTo>
                <a:cubicBezTo>
                  <a:pt x="103" y="34"/>
                  <a:pt x="103" y="34"/>
                  <a:pt x="103" y="34"/>
                </a:cubicBezTo>
                <a:cubicBezTo>
                  <a:pt x="104" y="33"/>
                  <a:pt x="104" y="33"/>
                  <a:pt x="105" y="33"/>
                </a:cubicBezTo>
                <a:cubicBezTo>
                  <a:pt x="107" y="33"/>
                  <a:pt x="107" y="33"/>
                  <a:pt x="107" y="33"/>
                </a:cubicBezTo>
                <a:cubicBezTo>
                  <a:pt x="107" y="33"/>
                  <a:pt x="108" y="33"/>
                  <a:pt x="108" y="33"/>
                </a:cubicBezTo>
                <a:cubicBezTo>
                  <a:pt x="110" y="31"/>
                  <a:pt x="110" y="31"/>
                  <a:pt x="110" y="31"/>
                </a:cubicBezTo>
                <a:cubicBezTo>
                  <a:pt x="110" y="30"/>
                  <a:pt x="111" y="30"/>
                  <a:pt x="111" y="29"/>
                </a:cubicBezTo>
                <a:cubicBezTo>
                  <a:pt x="111" y="25"/>
                  <a:pt x="111" y="25"/>
                  <a:pt x="111" y="25"/>
                </a:cubicBezTo>
                <a:cubicBezTo>
                  <a:pt x="111" y="25"/>
                  <a:pt x="111" y="24"/>
                  <a:pt x="111" y="24"/>
                </a:cubicBezTo>
                <a:cubicBezTo>
                  <a:pt x="114" y="24"/>
                  <a:pt x="114" y="24"/>
                  <a:pt x="114" y="24"/>
                </a:cubicBezTo>
                <a:cubicBezTo>
                  <a:pt x="114" y="24"/>
                  <a:pt x="115" y="24"/>
                  <a:pt x="115" y="24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19" y="20"/>
                  <a:pt x="119" y="19"/>
                  <a:pt x="119" y="19"/>
                </a:cubicBezTo>
                <a:cubicBezTo>
                  <a:pt x="119" y="15"/>
                  <a:pt x="119" y="15"/>
                  <a:pt x="119" y="15"/>
                </a:cubicBezTo>
                <a:cubicBezTo>
                  <a:pt x="119" y="14"/>
                  <a:pt x="119" y="14"/>
                  <a:pt x="118" y="14"/>
                </a:cubicBezTo>
                <a:cubicBezTo>
                  <a:pt x="116" y="14"/>
                  <a:pt x="116" y="14"/>
                  <a:pt x="116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8"/>
                  <a:pt x="110" y="18"/>
                  <a:pt x="110" y="18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07" y="18"/>
                  <a:pt x="107" y="18"/>
                  <a:pt x="107" y="17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107" y="12"/>
                  <a:pt x="106" y="11"/>
                  <a:pt x="106" y="11"/>
                </a:cubicBezTo>
                <a:cubicBezTo>
                  <a:pt x="96" y="1"/>
                  <a:pt x="96" y="1"/>
                  <a:pt x="96" y="1"/>
                </a:cubicBezTo>
                <a:cubicBezTo>
                  <a:pt x="95" y="0"/>
                  <a:pt x="95" y="0"/>
                  <a:pt x="94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0"/>
                  <a:pt x="88" y="0"/>
                  <a:pt x="88" y="1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8"/>
                  <a:pt x="87" y="9"/>
                  <a:pt x="87" y="9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12"/>
                  <a:pt x="84" y="13"/>
                  <a:pt x="84" y="13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17"/>
                  <a:pt x="84" y="17"/>
                  <a:pt x="84" y="17"/>
                </a:cubicBezTo>
                <a:cubicBezTo>
                  <a:pt x="87" y="20"/>
                  <a:pt x="87" y="20"/>
                  <a:pt x="87" y="20"/>
                </a:cubicBezTo>
                <a:cubicBezTo>
                  <a:pt x="87" y="20"/>
                  <a:pt x="87" y="21"/>
                  <a:pt x="87" y="21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22"/>
                  <a:pt x="87" y="22"/>
                  <a:pt x="86" y="22"/>
                </a:cubicBezTo>
                <a:cubicBezTo>
                  <a:pt x="83" y="22"/>
                  <a:pt x="83" y="22"/>
                  <a:pt x="83" y="22"/>
                </a:cubicBezTo>
                <a:cubicBezTo>
                  <a:pt x="82" y="22"/>
                  <a:pt x="82" y="22"/>
                  <a:pt x="81" y="23"/>
                </a:cubicBezTo>
                <a:cubicBezTo>
                  <a:pt x="73" y="31"/>
                  <a:pt x="73" y="31"/>
                  <a:pt x="73" y="31"/>
                </a:cubicBezTo>
                <a:cubicBezTo>
                  <a:pt x="72" y="31"/>
                  <a:pt x="72" y="32"/>
                  <a:pt x="71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2"/>
                  <a:pt x="63" y="32"/>
                  <a:pt x="63" y="32"/>
                </a:cubicBezTo>
                <a:cubicBezTo>
                  <a:pt x="61" y="34"/>
                  <a:pt x="61" y="34"/>
                  <a:pt x="61" y="34"/>
                </a:cubicBezTo>
                <a:cubicBezTo>
                  <a:pt x="61" y="34"/>
                  <a:pt x="60" y="34"/>
                  <a:pt x="60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5" y="34"/>
                  <a:pt x="55" y="34"/>
                  <a:pt x="54" y="34"/>
                </a:cubicBezTo>
                <a:cubicBezTo>
                  <a:pt x="52" y="32"/>
                  <a:pt x="52" y="32"/>
                  <a:pt x="52" y="32"/>
                </a:cubicBezTo>
                <a:cubicBezTo>
                  <a:pt x="52" y="32"/>
                  <a:pt x="51" y="31"/>
                  <a:pt x="51" y="31"/>
                </a:cubicBezTo>
                <a:cubicBezTo>
                  <a:pt x="43" y="31"/>
                  <a:pt x="43" y="31"/>
                  <a:pt x="43" y="31"/>
                </a:cubicBezTo>
                <a:cubicBezTo>
                  <a:pt x="43" y="31"/>
                  <a:pt x="42" y="31"/>
                  <a:pt x="42" y="31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9"/>
                  <a:pt x="39" y="28"/>
                  <a:pt x="39" y="28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6"/>
                  <a:pt x="39" y="26"/>
                  <a:pt x="39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5"/>
                  <a:pt x="34" y="25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20"/>
                  <a:pt x="33" y="20"/>
                  <a:pt x="33" y="19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7"/>
                  <a:pt x="30" y="17"/>
                  <a:pt x="30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5" y="17"/>
                  <a:pt x="25" y="17"/>
                </a:cubicBez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20" y="22"/>
                  <a:pt x="19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4" y="23"/>
                  <a:pt x="14" y="23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4"/>
                  <a:pt x="12" y="25"/>
                  <a:pt x="12" y="25"/>
                </a:cubicBezTo>
                <a:cubicBezTo>
                  <a:pt x="12" y="31"/>
                  <a:pt x="12" y="31"/>
                  <a:pt x="12" y="31"/>
                </a:cubicBezTo>
                <a:cubicBezTo>
                  <a:pt x="12" y="32"/>
                  <a:pt x="12" y="32"/>
                  <a:pt x="11" y="32"/>
                </a:cubicBezTo>
                <a:cubicBezTo>
                  <a:pt x="6" y="38"/>
                  <a:pt x="6" y="38"/>
                  <a:pt x="6" y="38"/>
                </a:cubicBezTo>
                <a:cubicBezTo>
                  <a:pt x="5" y="39"/>
                  <a:pt x="5" y="39"/>
                  <a:pt x="4" y="39"/>
                </a:cubicBezTo>
                <a:lnTo>
                  <a:pt x="0" y="39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 65"/>
          <p:cNvSpPr>
            <a:spLocks/>
          </p:cNvSpPr>
          <p:nvPr/>
        </p:nvSpPr>
        <p:spPr bwMode="auto">
          <a:xfrm>
            <a:off x="5421313" y="4227513"/>
            <a:ext cx="1139825" cy="776288"/>
          </a:xfrm>
          <a:custGeom>
            <a:avLst/>
            <a:gdLst>
              <a:gd name="T0" fmla="*/ 0 w 119"/>
              <a:gd name="T1" fmla="*/ 42 h 81"/>
              <a:gd name="T2" fmla="*/ 6 w 119"/>
              <a:gd name="T3" fmla="*/ 50 h 81"/>
              <a:gd name="T4" fmla="*/ 9 w 119"/>
              <a:gd name="T5" fmla="*/ 58 h 81"/>
              <a:gd name="T6" fmla="*/ 12 w 119"/>
              <a:gd name="T7" fmla="*/ 61 h 81"/>
              <a:gd name="T8" fmla="*/ 21 w 119"/>
              <a:gd name="T9" fmla="*/ 66 h 81"/>
              <a:gd name="T10" fmla="*/ 37 w 119"/>
              <a:gd name="T11" fmla="*/ 66 h 81"/>
              <a:gd name="T12" fmla="*/ 44 w 119"/>
              <a:gd name="T13" fmla="*/ 63 h 81"/>
              <a:gd name="T14" fmla="*/ 49 w 119"/>
              <a:gd name="T15" fmla="*/ 68 h 81"/>
              <a:gd name="T16" fmla="*/ 47 w 119"/>
              <a:gd name="T17" fmla="*/ 75 h 81"/>
              <a:gd name="T18" fmla="*/ 47 w 119"/>
              <a:gd name="T19" fmla="*/ 78 h 81"/>
              <a:gd name="T20" fmla="*/ 54 w 119"/>
              <a:gd name="T21" fmla="*/ 81 h 81"/>
              <a:gd name="T22" fmla="*/ 57 w 119"/>
              <a:gd name="T23" fmla="*/ 79 h 81"/>
              <a:gd name="T24" fmla="*/ 66 w 119"/>
              <a:gd name="T25" fmla="*/ 81 h 81"/>
              <a:gd name="T26" fmla="*/ 75 w 119"/>
              <a:gd name="T27" fmla="*/ 81 h 81"/>
              <a:gd name="T28" fmla="*/ 83 w 119"/>
              <a:gd name="T29" fmla="*/ 78 h 81"/>
              <a:gd name="T30" fmla="*/ 94 w 119"/>
              <a:gd name="T31" fmla="*/ 66 h 81"/>
              <a:gd name="T32" fmla="*/ 91 w 119"/>
              <a:gd name="T33" fmla="*/ 56 h 81"/>
              <a:gd name="T34" fmla="*/ 90 w 119"/>
              <a:gd name="T35" fmla="*/ 53 h 81"/>
              <a:gd name="T36" fmla="*/ 87 w 119"/>
              <a:gd name="T37" fmla="*/ 51 h 81"/>
              <a:gd name="T38" fmla="*/ 91 w 119"/>
              <a:gd name="T39" fmla="*/ 48 h 81"/>
              <a:gd name="T40" fmla="*/ 94 w 119"/>
              <a:gd name="T41" fmla="*/ 46 h 81"/>
              <a:gd name="T42" fmla="*/ 92 w 119"/>
              <a:gd name="T43" fmla="*/ 43 h 81"/>
              <a:gd name="T44" fmla="*/ 85 w 119"/>
              <a:gd name="T45" fmla="*/ 42 h 81"/>
              <a:gd name="T46" fmla="*/ 87 w 119"/>
              <a:gd name="T47" fmla="*/ 40 h 81"/>
              <a:gd name="T48" fmla="*/ 93 w 119"/>
              <a:gd name="T49" fmla="*/ 36 h 81"/>
              <a:gd name="T50" fmla="*/ 94 w 119"/>
              <a:gd name="T51" fmla="*/ 37 h 81"/>
              <a:gd name="T52" fmla="*/ 92 w 119"/>
              <a:gd name="T53" fmla="*/ 41 h 81"/>
              <a:gd name="T54" fmla="*/ 96 w 119"/>
              <a:gd name="T55" fmla="*/ 41 h 81"/>
              <a:gd name="T56" fmla="*/ 107 w 119"/>
              <a:gd name="T57" fmla="*/ 33 h 81"/>
              <a:gd name="T58" fmla="*/ 111 w 119"/>
              <a:gd name="T59" fmla="*/ 29 h 81"/>
              <a:gd name="T60" fmla="*/ 114 w 119"/>
              <a:gd name="T61" fmla="*/ 24 h 81"/>
              <a:gd name="T62" fmla="*/ 119 w 119"/>
              <a:gd name="T63" fmla="*/ 19 h 81"/>
              <a:gd name="T64" fmla="*/ 116 w 119"/>
              <a:gd name="T65" fmla="*/ 14 h 81"/>
              <a:gd name="T66" fmla="*/ 110 w 119"/>
              <a:gd name="T67" fmla="*/ 18 h 81"/>
              <a:gd name="T68" fmla="*/ 107 w 119"/>
              <a:gd name="T69" fmla="*/ 12 h 81"/>
              <a:gd name="T70" fmla="*/ 94 w 119"/>
              <a:gd name="T71" fmla="*/ 0 h 81"/>
              <a:gd name="T72" fmla="*/ 88 w 119"/>
              <a:gd name="T73" fmla="*/ 8 h 81"/>
              <a:gd name="T74" fmla="*/ 84 w 119"/>
              <a:gd name="T75" fmla="*/ 13 h 81"/>
              <a:gd name="T76" fmla="*/ 87 w 119"/>
              <a:gd name="T77" fmla="*/ 20 h 81"/>
              <a:gd name="T78" fmla="*/ 86 w 119"/>
              <a:gd name="T79" fmla="*/ 22 h 81"/>
              <a:gd name="T80" fmla="*/ 73 w 119"/>
              <a:gd name="T81" fmla="*/ 31 h 81"/>
              <a:gd name="T82" fmla="*/ 63 w 119"/>
              <a:gd name="T83" fmla="*/ 32 h 81"/>
              <a:gd name="T84" fmla="*/ 56 w 119"/>
              <a:gd name="T85" fmla="*/ 34 h 81"/>
              <a:gd name="T86" fmla="*/ 51 w 119"/>
              <a:gd name="T87" fmla="*/ 31 h 81"/>
              <a:gd name="T88" fmla="*/ 40 w 119"/>
              <a:gd name="T89" fmla="*/ 29 h 81"/>
              <a:gd name="T90" fmla="*/ 39 w 119"/>
              <a:gd name="T91" fmla="*/ 26 h 81"/>
              <a:gd name="T92" fmla="*/ 34 w 119"/>
              <a:gd name="T93" fmla="*/ 21 h 81"/>
              <a:gd name="T94" fmla="*/ 30 w 119"/>
              <a:gd name="T95" fmla="*/ 17 h 81"/>
              <a:gd name="T96" fmla="*/ 21 w 119"/>
              <a:gd name="T97" fmla="*/ 22 h 81"/>
              <a:gd name="T98" fmla="*/ 14 w 119"/>
              <a:gd name="T99" fmla="*/ 23 h 81"/>
              <a:gd name="T100" fmla="*/ 12 w 119"/>
              <a:gd name="T101" fmla="*/ 31 h 81"/>
              <a:gd name="T102" fmla="*/ 4 w 119"/>
              <a:gd name="T103" fmla="*/ 3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9" h="81">
                <a:moveTo>
                  <a:pt x="0" y="39"/>
                </a:moveTo>
                <a:cubicBezTo>
                  <a:pt x="0" y="39"/>
                  <a:pt x="0" y="39"/>
                  <a:pt x="0" y="4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3"/>
                  <a:pt x="0" y="43"/>
                  <a:pt x="0" y="44"/>
                </a:cubicBezTo>
                <a:cubicBezTo>
                  <a:pt x="5" y="49"/>
                  <a:pt x="5" y="49"/>
                  <a:pt x="5" y="49"/>
                </a:cubicBezTo>
                <a:cubicBezTo>
                  <a:pt x="6" y="49"/>
                  <a:pt x="6" y="49"/>
                  <a:pt x="6" y="50"/>
                </a:cubicBezTo>
                <a:cubicBezTo>
                  <a:pt x="8" y="52"/>
                  <a:pt x="8" y="52"/>
                  <a:pt x="8" y="52"/>
                </a:cubicBezTo>
                <a:cubicBezTo>
                  <a:pt x="9" y="52"/>
                  <a:pt x="9" y="53"/>
                  <a:pt x="9" y="53"/>
                </a:cubicBezTo>
                <a:cubicBezTo>
                  <a:pt x="9" y="58"/>
                  <a:pt x="9" y="58"/>
                  <a:pt x="9" y="58"/>
                </a:cubicBezTo>
                <a:cubicBezTo>
                  <a:pt x="9" y="59"/>
                  <a:pt x="9" y="59"/>
                  <a:pt x="10" y="59"/>
                </a:cubicBezTo>
                <a:cubicBezTo>
                  <a:pt x="11" y="61"/>
                  <a:pt x="11" y="61"/>
                  <a:pt x="11" y="61"/>
                </a:cubicBezTo>
                <a:cubicBezTo>
                  <a:pt x="11" y="61"/>
                  <a:pt x="12" y="61"/>
                  <a:pt x="12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7" y="61"/>
                  <a:pt x="17" y="62"/>
                </a:cubicBezTo>
                <a:cubicBezTo>
                  <a:pt x="21" y="66"/>
                  <a:pt x="21" y="66"/>
                  <a:pt x="21" y="66"/>
                </a:cubicBezTo>
                <a:cubicBezTo>
                  <a:pt x="21" y="66"/>
                  <a:pt x="22" y="67"/>
                  <a:pt x="2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6" y="67"/>
                  <a:pt x="36" y="66"/>
                  <a:pt x="37" y="66"/>
                </a:cubicBezTo>
                <a:cubicBezTo>
                  <a:pt x="39" y="64"/>
                  <a:pt x="39" y="64"/>
                  <a:pt x="39" y="64"/>
                </a:cubicBezTo>
                <a:cubicBezTo>
                  <a:pt x="39" y="63"/>
                  <a:pt x="40" y="63"/>
                  <a:pt x="40" y="63"/>
                </a:cubicBezTo>
                <a:cubicBezTo>
                  <a:pt x="44" y="63"/>
                  <a:pt x="44" y="63"/>
                  <a:pt x="44" y="63"/>
                </a:cubicBezTo>
                <a:cubicBezTo>
                  <a:pt x="44" y="63"/>
                  <a:pt x="45" y="63"/>
                  <a:pt x="45" y="64"/>
                </a:cubicBezTo>
                <a:cubicBezTo>
                  <a:pt x="49" y="67"/>
                  <a:pt x="49" y="67"/>
                  <a:pt x="49" y="67"/>
                </a:cubicBezTo>
                <a:cubicBezTo>
                  <a:pt x="49" y="67"/>
                  <a:pt x="49" y="68"/>
                  <a:pt x="49" y="68"/>
                </a:cubicBezTo>
                <a:cubicBezTo>
                  <a:pt x="49" y="72"/>
                  <a:pt x="49" y="72"/>
                  <a:pt x="49" y="72"/>
                </a:cubicBezTo>
                <a:cubicBezTo>
                  <a:pt x="49" y="72"/>
                  <a:pt x="49" y="73"/>
                  <a:pt x="49" y="73"/>
                </a:cubicBezTo>
                <a:cubicBezTo>
                  <a:pt x="47" y="75"/>
                  <a:pt x="47" y="75"/>
                  <a:pt x="47" y="75"/>
                </a:cubicBezTo>
                <a:cubicBezTo>
                  <a:pt x="47" y="75"/>
                  <a:pt x="46" y="76"/>
                  <a:pt x="46" y="76"/>
                </a:cubicBezTo>
                <a:cubicBezTo>
                  <a:pt x="46" y="77"/>
                  <a:pt x="46" y="77"/>
                  <a:pt x="46" y="77"/>
                </a:cubicBezTo>
                <a:cubicBezTo>
                  <a:pt x="46" y="77"/>
                  <a:pt x="47" y="78"/>
                  <a:pt x="47" y="78"/>
                </a:cubicBezTo>
                <a:cubicBezTo>
                  <a:pt x="49" y="80"/>
                  <a:pt x="49" y="80"/>
                  <a:pt x="49" y="80"/>
                </a:cubicBezTo>
                <a:cubicBezTo>
                  <a:pt x="49" y="80"/>
                  <a:pt x="50" y="81"/>
                  <a:pt x="50" y="81"/>
                </a:cubicBezTo>
                <a:cubicBezTo>
                  <a:pt x="54" y="81"/>
                  <a:pt x="54" y="81"/>
                  <a:pt x="54" y="81"/>
                </a:cubicBezTo>
                <a:cubicBezTo>
                  <a:pt x="54" y="81"/>
                  <a:pt x="55" y="80"/>
                  <a:pt x="55" y="80"/>
                </a:cubicBezTo>
                <a:cubicBezTo>
                  <a:pt x="56" y="79"/>
                  <a:pt x="56" y="79"/>
                  <a:pt x="56" y="79"/>
                </a:cubicBezTo>
                <a:cubicBezTo>
                  <a:pt x="56" y="79"/>
                  <a:pt x="57" y="79"/>
                  <a:pt x="57" y="79"/>
                </a:cubicBezTo>
                <a:cubicBezTo>
                  <a:pt x="63" y="79"/>
                  <a:pt x="63" y="79"/>
                  <a:pt x="63" y="79"/>
                </a:cubicBezTo>
                <a:cubicBezTo>
                  <a:pt x="63" y="79"/>
                  <a:pt x="64" y="79"/>
                  <a:pt x="64" y="79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81"/>
                  <a:pt x="67" y="81"/>
                  <a:pt x="67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74" y="81"/>
                  <a:pt x="74" y="81"/>
                  <a:pt x="75" y="81"/>
                </a:cubicBezTo>
                <a:cubicBezTo>
                  <a:pt x="77" y="78"/>
                  <a:pt x="77" y="78"/>
                  <a:pt x="77" y="78"/>
                </a:cubicBezTo>
                <a:cubicBezTo>
                  <a:pt x="77" y="78"/>
                  <a:pt x="78" y="78"/>
                  <a:pt x="78" y="78"/>
                </a:cubicBezTo>
                <a:cubicBezTo>
                  <a:pt x="83" y="78"/>
                  <a:pt x="83" y="78"/>
                  <a:pt x="83" y="78"/>
                </a:cubicBezTo>
                <a:cubicBezTo>
                  <a:pt x="83" y="78"/>
                  <a:pt x="84" y="78"/>
                  <a:pt x="84" y="77"/>
                </a:cubicBezTo>
                <a:cubicBezTo>
                  <a:pt x="94" y="67"/>
                  <a:pt x="94" y="67"/>
                  <a:pt x="94" y="67"/>
                </a:cubicBezTo>
                <a:cubicBezTo>
                  <a:pt x="94" y="67"/>
                  <a:pt x="94" y="66"/>
                  <a:pt x="94" y="66"/>
                </a:cubicBezTo>
                <a:cubicBezTo>
                  <a:pt x="94" y="60"/>
                  <a:pt x="94" y="60"/>
                  <a:pt x="94" y="60"/>
                </a:cubicBezTo>
                <a:cubicBezTo>
                  <a:pt x="94" y="60"/>
                  <a:pt x="94" y="59"/>
                  <a:pt x="94" y="59"/>
                </a:cubicBezTo>
                <a:cubicBezTo>
                  <a:pt x="91" y="56"/>
                  <a:pt x="91" y="56"/>
                  <a:pt x="91" y="56"/>
                </a:cubicBezTo>
                <a:cubicBezTo>
                  <a:pt x="91" y="56"/>
                  <a:pt x="91" y="55"/>
                  <a:pt x="91" y="55"/>
                </a:cubicBezTo>
                <a:cubicBezTo>
                  <a:pt x="91" y="53"/>
                  <a:pt x="91" y="53"/>
                  <a:pt x="91" y="53"/>
                </a:cubicBezTo>
                <a:cubicBezTo>
                  <a:pt x="91" y="53"/>
                  <a:pt x="90" y="53"/>
                  <a:pt x="90" y="53"/>
                </a:cubicBezTo>
                <a:cubicBezTo>
                  <a:pt x="88" y="53"/>
                  <a:pt x="88" y="53"/>
                  <a:pt x="88" y="53"/>
                </a:cubicBezTo>
                <a:cubicBezTo>
                  <a:pt x="88" y="53"/>
                  <a:pt x="87" y="52"/>
                  <a:pt x="87" y="5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51"/>
                  <a:pt x="88" y="50"/>
                  <a:pt x="88" y="50"/>
                </a:cubicBezTo>
                <a:cubicBezTo>
                  <a:pt x="89" y="48"/>
                  <a:pt x="89" y="48"/>
                  <a:pt x="89" y="48"/>
                </a:cubicBezTo>
                <a:cubicBezTo>
                  <a:pt x="90" y="48"/>
                  <a:pt x="90" y="48"/>
                  <a:pt x="91" y="48"/>
                </a:cubicBezTo>
                <a:cubicBezTo>
                  <a:pt x="94" y="48"/>
                  <a:pt x="94" y="48"/>
                  <a:pt x="94" y="48"/>
                </a:cubicBezTo>
                <a:cubicBezTo>
                  <a:pt x="94" y="48"/>
                  <a:pt x="94" y="47"/>
                  <a:pt x="94" y="47"/>
                </a:cubicBezTo>
                <a:cubicBezTo>
                  <a:pt x="94" y="46"/>
                  <a:pt x="94" y="46"/>
                  <a:pt x="94" y="46"/>
                </a:cubicBezTo>
                <a:cubicBezTo>
                  <a:pt x="94" y="45"/>
                  <a:pt x="94" y="45"/>
                  <a:pt x="94" y="44"/>
                </a:cubicBezTo>
                <a:cubicBezTo>
                  <a:pt x="93" y="44"/>
                  <a:pt x="93" y="44"/>
                  <a:pt x="93" y="44"/>
                </a:cubicBezTo>
                <a:cubicBezTo>
                  <a:pt x="93" y="44"/>
                  <a:pt x="92" y="43"/>
                  <a:pt x="92" y="43"/>
                </a:cubicBezTo>
                <a:cubicBezTo>
                  <a:pt x="86" y="43"/>
                  <a:pt x="86" y="43"/>
                  <a:pt x="86" y="43"/>
                </a:cubicBezTo>
                <a:cubicBezTo>
                  <a:pt x="85" y="43"/>
                  <a:pt x="85" y="43"/>
                  <a:pt x="85" y="43"/>
                </a:cubicBezTo>
                <a:cubicBezTo>
                  <a:pt x="85" y="42"/>
                  <a:pt x="85" y="42"/>
                  <a:pt x="85" y="42"/>
                </a:cubicBezTo>
                <a:cubicBezTo>
                  <a:pt x="85" y="41"/>
                  <a:pt x="85" y="41"/>
                  <a:pt x="85" y="41"/>
                </a:cubicBezTo>
                <a:cubicBezTo>
                  <a:pt x="85" y="40"/>
                  <a:pt x="85" y="40"/>
                  <a:pt x="86" y="40"/>
                </a:cubicBezTo>
                <a:cubicBezTo>
                  <a:pt x="87" y="40"/>
                  <a:pt x="87" y="40"/>
                  <a:pt x="87" y="40"/>
                </a:cubicBezTo>
                <a:cubicBezTo>
                  <a:pt x="88" y="40"/>
                  <a:pt x="88" y="40"/>
                  <a:pt x="88" y="39"/>
                </a:cubicBezTo>
                <a:cubicBezTo>
                  <a:pt x="92" y="36"/>
                  <a:pt x="92" y="36"/>
                  <a:pt x="92" y="36"/>
                </a:cubicBezTo>
                <a:cubicBezTo>
                  <a:pt x="92" y="36"/>
                  <a:pt x="92" y="36"/>
                  <a:pt x="93" y="36"/>
                </a:cubicBezTo>
                <a:cubicBezTo>
                  <a:pt x="94" y="36"/>
                  <a:pt x="94" y="36"/>
                  <a:pt x="94" y="36"/>
                </a:cubicBezTo>
                <a:cubicBezTo>
                  <a:pt x="94" y="36"/>
                  <a:pt x="94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4" y="38"/>
                  <a:pt x="94" y="38"/>
                  <a:pt x="94" y="39"/>
                </a:cubicBezTo>
                <a:cubicBezTo>
                  <a:pt x="93" y="40"/>
                  <a:pt x="93" y="40"/>
                  <a:pt x="93" y="40"/>
                </a:cubicBezTo>
                <a:cubicBezTo>
                  <a:pt x="93" y="40"/>
                  <a:pt x="92" y="40"/>
                  <a:pt x="92" y="41"/>
                </a:cubicBezTo>
                <a:cubicBezTo>
                  <a:pt x="92" y="41"/>
                  <a:pt x="93" y="41"/>
                  <a:pt x="93" y="41"/>
                </a:cubicBezTo>
                <a:cubicBezTo>
                  <a:pt x="95" y="41"/>
                  <a:pt x="95" y="41"/>
                  <a:pt x="95" y="41"/>
                </a:cubicBezTo>
                <a:cubicBezTo>
                  <a:pt x="96" y="41"/>
                  <a:pt x="96" y="41"/>
                  <a:pt x="96" y="41"/>
                </a:cubicBezTo>
                <a:cubicBezTo>
                  <a:pt x="103" y="34"/>
                  <a:pt x="103" y="34"/>
                  <a:pt x="103" y="34"/>
                </a:cubicBezTo>
                <a:cubicBezTo>
                  <a:pt x="104" y="33"/>
                  <a:pt x="104" y="33"/>
                  <a:pt x="105" y="33"/>
                </a:cubicBezTo>
                <a:cubicBezTo>
                  <a:pt x="107" y="33"/>
                  <a:pt x="107" y="33"/>
                  <a:pt x="107" y="33"/>
                </a:cubicBezTo>
                <a:cubicBezTo>
                  <a:pt x="107" y="33"/>
                  <a:pt x="108" y="33"/>
                  <a:pt x="108" y="33"/>
                </a:cubicBezTo>
                <a:cubicBezTo>
                  <a:pt x="110" y="31"/>
                  <a:pt x="110" y="31"/>
                  <a:pt x="110" y="31"/>
                </a:cubicBezTo>
                <a:cubicBezTo>
                  <a:pt x="110" y="30"/>
                  <a:pt x="111" y="30"/>
                  <a:pt x="111" y="29"/>
                </a:cubicBezTo>
                <a:cubicBezTo>
                  <a:pt x="111" y="25"/>
                  <a:pt x="111" y="25"/>
                  <a:pt x="111" y="25"/>
                </a:cubicBezTo>
                <a:cubicBezTo>
                  <a:pt x="111" y="25"/>
                  <a:pt x="111" y="24"/>
                  <a:pt x="111" y="24"/>
                </a:cubicBezTo>
                <a:cubicBezTo>
                  <a:pt x="114" y="24"/>
                  <a:pt x="114" y="24"/>
                  <a:pt x="114" y="24"/>
                </a:cubicBezTo>
                <a:cubicBezTo>
                  <a:pt x="114" y="24"/>
                  <a:pt x="115" y="24"/>
                  <a:pt x="115" y="24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19" y="20"/>
                  <a:pt x="119" y="19"/>
                  <a:pt x="119" y="19"/>
                </a:cubicBezTo>
                <a:cubicBezTo>
                  <a:pt x="119" y="15"/>
                  <a:pt x="119" y="15"/>
                  <a:pt x="119" y="15"/>
                </a:cubicBezTo>
                <a:cubicBezTo>
                  <a:pt x="119" y="14"/>
                  <a:pt x="119" y="14"/>
                  <a:pt x="118" y="14"/>
                </a:cubicBezTo>
                <a:cubicBezTo>
                  <a:pt x="116" y="14"/>
                  <a:pt x="116" y="14"/>
                  <a:pt x="116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8"/>
                  <a:pt x="110" y="18"/>
                  <a:pt x="110" y="18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07" y="18"/>
                  <a:pt x="107" y="18"/>
                  <a:pt x="107" y="17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107" y="12"/>
                  <a:pt x="106" y="11"/>
                  <a:pt x="106" y="11"/>
                </a:cubicBezTo>
                <a:cubicBezTo>
                  <a:pt x="96" y="1"/>
                  <a:pt x="96" y="1"/>
                  <a:pt x="96" y="1"/>
                </a:cubicBezTo>
                <a:cubicBezTo>
                  <a:pt x="95" y="0"/>
                  <a:pt x="95" y="0"/>
                  <a:pt x="94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0"/>
                  <a:pt x="88" y="0"/>
                  <a:pt x="88" y="1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8"/>
                  <a:pt x="87" y="9"/>
                  <a:pt x="87" y="9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12"/>
                  <a:pt x="84" y="13"/>
                  <a:pt x="84" y="13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17"/>
                  <a:pt x="84" y="17"/>
                  <a:pt x="84" y="17"/>
                </a:cubicBezTo>
                <a:cubicBezTo>
                  <a:pt x="87" y="20"/>
                  <a:pt x="87" y="20"/>
                  <a:pt x="87" y="20"/>
                </a:cubicBezTo>
                <a:cubicBezTo>
                  <a:pt x="87" y="20"/>
                  <a:pt x="87" y="21"/>
                  <a:pt x="87" y="21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22"/>
                  <a:pt x="87" y="22"/>
                  <a:pt x="86" y="22"/>
                </a:cubicBezTo>
                <a:cubicBezTo>
                  <a:pt x="83" y="22"/>
                  <a:pt x="83" y="22"/>
                  <a:pt x="83" y="22"/>
                </a:cubicBezTo>
                <a:cubicBezTo>
                  <a:pt x="82" y="22"/>
                  <a:pt x="82" y="22"/>
                  <a:pt x="81" y="23"/>
                </a:cubicBezTo>
                <a:cubicBezTo>
                  <a:pt x="73" y="31"/>
                  <a:pt x="73" y="31"/>
                  <a:pt x="73" y="31"/>
                </a:cubicBezTo>
                <a:cubicBezTo>
                  <a:pt x="72" y="31"/>
                  <a:pt x="72" y="32"/>
                  <a:pt x="71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2"/>
                  <a:pt x="63" y="32"/>
                  <a:pt x="63" y="32"/>
                </a:cubicBezTo>
                <a:cubicBezTo>
                  <a:pt x="61" y="34"/>
                  <a:pt x="61" y="34"/>
                  <a:pt x="61" y="34"/>
                </a:cubicBezTo>
                <a:cubicBezTo>
                  <a:pt x="61" y="34"/>
                  <a:pt x="60" y="34"/>
                  <a:pt x="60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5" y="34"/>
                  <a:pt x="55" y="34"/>
                  <a:pt x="54" y="34"/>
                </a:cubicBezTo>
                <a:cubicBezTo>
                  <a:pt x="52" y="32"/>
                  <a:pt x="52" y="32"/>
                  <a:pt x="52" y="32"/>
                </a:cubicBezTo>
                <a:cubicBezTo>
                  <a:pt x="52" y="32"/>
                  <a:pt x="51" y="31"/>
                  <a:pt x="51" y="31"/>
                </a:cubicBezTo>
                <a:cubicBezTo>
                  <a:pt x="43" y="31"/>
                  <a:pt x="43" y="31"/>
                  <a:pt x="43" y="31"/>
                </a:cubicBezTo>
                <a:cubicBezTo>
                  <a:pt x="43" y="31"/>
                  <a:pt x="42" y="31"/>
                  <a:pt x="42" y="31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9"/>
                  <a:pt x="39" y="28"/>
                  <a:pt x="39" y="28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6"/>
                  <a:pt x="39" y="26"/>
                  <a:pt x="39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5"/>
                  <a:pt x="34" y="25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20"/>
                  <a:pt x="33" y="20"/>
                  <a:pt x="33" y="19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7"/>
                  <a:pt x="30" y="17"/>
                  <a:pt x="30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5" y="17"/>
                  <a:pt x="25" y="17"/>
                </a:cubicBez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20" y="22"/>
                  <a:pt x="19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4" y="23"/>
                  <a:pt x="14" y="23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4"/>
                  <a:pt x="12" y="25"/>
                  <a:pt x="12" y="25"/>
                </a:cubicBezTo>
                <a:cubicBezTo>
                  <a:pt x="12" y="31"/>
                  <a:pt x="12" y="31"/>
                  <a:pt x="12" y="31"/>
                </a:cubicBezTo>
                <a:cubicBezTo>
                  <a:pt x="12" y="32"/>
                  <a:pt x="12" y="32"/>
                  <a:pt x="11" y="32"/>
                </a:cubicBezTo>
                <a:cubicBezTo>
                  <a:pt x="6" y="38"/>
                  <a:pt x="6" y="38"/>
                  <a:pt x="6" y="38"/>
                </a:cubicBezTo>
                <a:cubicBezTo>
                  <a:pt x="5" y="39"/>
                  <a:pt x="5" y="39"/>
                  <a:pt x="4" y="39"/>
                </a:cubicBezTo>
                <a:lnTo>
                  <a:pt x="0" y="39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reeform 66"/>
          <p:cNvSpPr>
            <a:spLocks/>
          </p:cNvSpPr>
          <p:nvPr/>
        </p:nvSpPr>
        <p:spPr bwMode="auto">
          <a:xfrm>
            <a:off x="5316538" y="4725988"/>
            <a:ext cx="382588" cy="536575"/>
          </a:xfrm>
          <a:custGeom>
            <a:avLst/>
            <a:gdLst>
              <a:gd name="T0" fmla="*/ 0 w 40"/>
              <a:gd name="T1" fmla="*/ 24 h 56"/>
              <a:gd name="T2" fmla="*/ 1 w 40"/>
              <a:gd name="T3" fmla="*/ 27 h 56"/>
              <a:gd name="T4" fmla="*/ 4 w 40"/>
              <a:gd name="T5" fmla="*/ 30 h 56"/>
              <a:gd name="T6" fmla="*/ 8 w 40"/>
              <a:gd name="T7" fmla="*/ 31 h 56"/>
              <a:gd name="T8" fmla="*/ 9 w 40"/>
              <a:gd name="T9" fmla="*/ 39 h 56"/>
              <a:gd name="T10" fmla="*/ 13 w 40"/>
              <a:gd name="T11" fmla="*/ 45 h 56"/>
              <a:gd name="T12" fmla="*/ 14 w 40"/>
              <a:gd name="T13" fmla="*/ 52 h 56"/>
              <a:gd name="T14" fmla="*/ 18 w 40"/>
              <a:gd name="T15" fmla="*/ 56 h 56"/>
              <a:gd name="T16" fmla="*/ 21 w 40"/>
              <a:gd name="T17" fmla="*/ 56 h 56"/>
              <a:gd name="T18" fmla="*/ 24 w 40"/>
              <a:gd name="T19" fmla="*/ 52 h 56"/>
              <a:gd name="T20" fmla="*/ 24 w 40"/>
              <a:gd name="T21" fmla="*/ 40 h 56"/>
              <a:gd name="T22" fmla="*/ 29 w 40"/>
              <a:gd name="T23" fmla="*/ 36 h 56"/>
              <a:gd name="T24" fmla="*/ 32 w 40"/>
              <a:gd name="T25" fmla="*/ 35 h 56"/>
              <a:gd name="T26" fmla="*/ 40 w 40"/>
              <a:gd name="T27" fmla="*/ 27 h 56"/>
              <a:gd name="T28" fmla="*/ 39 w 40"/>
              <a:gd name="T29" fmla="*/ 19 h 56"/>
              <a:gd name="T30" fmla="*/ 34 w 40"/>
              <a:gd name="T31" fmla="*/ 18 h 56"/>
              <a:gd name="T32" fmla="*/ 31 w 40"/>
              <a:gd name="T33" fmla="*/ 16 h 56"/>
              <a:gd name="T34" fmla="*/ 26 w 40"/>
              <a:gd name="T35" fmla="*/ 16 h 56"/>
              <a:gd name="T36" fmla="*/ 23 w 40"/>
              <a:gd name="T37" fmla="*/ 12 h 56"/>
              <a:gd name="T38" fmla="*/ 22 w 40"/>
              <a:gd name="T39" fmla="*/ 8 h 56"/>
              <a:gd name="T40" fmla="*/ 21 w 40"/>
              <a:gd name="T41" fmla="*/ 6 h 56"/>
              <a:gd name="T42" fmla="*/ 20 w 40"/>
              <a:gd name="T43" fmla="*/ 0 h 56"/>
              <a:gd name="T44" fmla="*/ 16 w 40"/>
              <a:gd name="T45" fmla="*/ 0 h 56"/>
              <a:gd name="T46" fmla="*/ 11 w 40"/>
              <a:gd name="T47" fmla="*/ 0 h 56"/>
              <a:gd name="T48" fmla="*/ 9 w 40"/>
              <a:gd name="T49" fmla="*/ 3 h 56"/>
              <a:gd name="T50" fmla="*/ 9 w 40"/>
              <a:gd name="T51" fmla="*/ 11 h 56"/>
              <a:gd name="T52" fmla="*/ 4 w 40"/>
              <a:gd name="T53" fmla="*/ 15 h 56"/>
              <a:gd name="T54" fmla="*/ 2 w 40"/>
              <a:gd name="T55" fmla="*/ 16 h 56"/>
              <a:gd name="T56" fmla="*/ 2 w 40"/>
              <a:gd name="T57" fmla="*/ 18 h 56"/>
              <a:gd name="T58" fmla="*/ 5 w 40"/>
              <a:gd name="T59" fmla="*/ 21 h 56"/>
              <a:gd name="T60" fmla="*/ 4 w 40"/>
              <a:gd name="T61" fmla="*/ 22 h 56"/>
              <a:gd name="T62" fmla="*/ 0 w 40"/>
              <a:gd name="T63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" h="56">
                <a:moveTo>
                  <a:pt x="0" y="23"/>
                </a:moveTo>
                <a:cubicBezTo>
                  <a:pt x="0" y="24"/>
                  <a:pt x="0" y="24"/>
                  <a:pt x="0" y="24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7"/>
                  <a:pt x="1" y="27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30"/>
                  <a:pt x="4" y="30"/>
                  <a:pt x="4" y="30"/>
                </a:cubicBezTo>
                <a:cubicBezTo>
                  <a:pt x="7" y="30"/>
                  <a:pt x="7" y="30"/>
                  <a:pt x="7" y="30"/>
                </a:cubicBezTo>
                <a:cubicBezTo>
                  <a:pt x="8" y="30"/>
                  <a:pt x="8" y="31"/>
                  <a:pt x="8" y="31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9"/>
                  <a:pt x="9" y="39"/>
                </a:cubicBezTo>
                <a:cubicBezTo>
                  <a:pt x="13" y="43"/>
                  <a:pt x="13" y="43"/>
                  <a:pt x="13" y="43"/>
                </a:cubicBezTo>
                <a:cubicBezTo>
                  <a:pt x="13" y="44"/>
                  <a:pt x="13" y="44"/>
                  <a:pt x="13" y="45"/>
                </a:cubicBezTo>
                <a:cubicBezTo>
                  <a:pt x="13" y="51"/>
                  <a:pt x="13" y="51"/>
                  <a:pt x="13" y="51"/>
                </a:cubicBezTo>
                <a:cubicBezTo>
                  <a:pt x="13" y="52"/>
                  <a:pt x="14" y="52"/>
                  <a:pt x="14" y="52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6"/>
                  <a:pt x="18" y="56"/>
                  <a:pt x="18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1" y="56"/>
                  <a:pt x="21" y="56"/>
                </a:cubicBezTo>
                <a:cubicBezTo>
                  <a:pt x="23" y="53"/>
                  <a:pt x="23" y="53"/>
                  <a:pt x="23" y="53"/>
                </a:cubicBezTo>
                <a:cubicBezTo>
                  <a:pt x="24" y="53"/>
                  <a:pt x="24" y="52"/>
                  <a:pt x="24" y="52"/>
                </a:cubicBezTo>
                <a:cubicBezTo>
                  <a:pt x="24" y="41"/>
                  <a:pt x="24" y="41"/>
                  <a:pt x="24" y="41"/>
                </a:cubicBezTo>
                <a:cubicBezTo>
                  <a:pt x="24" y="41"/>
                  <a:pt x="24" y="40"/>
                  <a:pt x="24" y="40"/>
                </a:cubicBezTo>
                <a:cubicBezTo>
                  <a:pt x="28" y="37"/>
                  <a:pt x="28" y="37"/>
                  <a:pt x="28" y="37"/>
                </a:cubicBezTo>
                <a:cubicBezTo>
                  <a:pt x="28" y="36"/>
                  <a:pt x="28" y="36"/>
                  <a:pt x="29" y="36"/>
                </a:cubicBezTo>
                <a:cubicBezTo>
                  <a:pt x="31" y="36"/>
                  <a:pt x="31" y="36"/>
                  <a:pt x="31" y="36"/>
                </a:cubicBezTo>
                <a:cubicBezTo>
                  <a:pt x="31" y="36"/>
                  <a:pt x="32" y="36"/>
                  <a:pt x="32" y="35"/>
                </a:cubicBezTo>
                <a:cubicBezTo>
                  <a:pt x="39" y="28"/>
                  <a:pt x="39" y="28"/>
                  <a:pt x="39" y="28"/>
                </a:cubicBezTo>
                <a:cubicBezTo>
                  <a:pt x="40" y="28"/>
                  <a:pt x="40" y="28"/>
                  <a:pt x="40" y="27"/>
                </a:cubicBezTo>
                <a:cubicBezTo>
                  <a:pt x="40" y="20"/>
                  <a:pt x="40" y="20"/>
                  <a:pt x="40" y="20"/>
                </a:cubicBezTo>
                <a:cubicBezTo>
                  <a:pt x="40" y="19"/>
                  <a:pt x="40" y="19"/>
                  <a:pt x="39" y="19"/>
                </a:cubicBezTo>
                <a:cubicBezTo>
                  <a:pt x="35" y="19"/>
                  <a:pt x="35" y="19"/>
                  <a:pt x="35" y="19"/>
                </a:cubicBezTo>
                <a:cubicBezTo>
                  <a:pt x="35" y="19"/>
                  <a:pt x="34" y="19"/>
                  <a:pt x="34" y="18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17"/>
                  <a:pt x="31" y="16"/>
                  <a:pt x="31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2"/>
                </a:cubicBezTo>
                <a:cubicBezTo>
                  <a:pt x="23" y="10"/>
                  <a:pt x="23" y="10"/>
                  <a:pt x="23" y="10"/>
                </a:cubicBezTo>
                <a:cubicBezTo>
                  <a:pt x="23" y="9"/>
                  <a:pt x="22" y="9"/>
                  <a:pt x="22" y="8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6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0" y="0"/>
                  <a:pt x="2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1" y="0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9" y="2"/>
                  <a:pt x="9" y="3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1"/>
                  <a:pt x="9" y="11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5"/>
                  <a:pt x="4" y="15"/>
                  <a:pt x="4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6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8"/>
                  <a:pt x="2" y="18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2"/>
                  <a:pt x="4" y="22"/>
                  <a:pt x="4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3"/>
                  <a:pt x="0" y="23"/>
                </a:cubicBezTo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reeform 67"/>
          <p:cNvSpPr>
            <a:spLocks/>
          </p:cNvSpPr>
          <p:nvPr/>
        </p:nvSpPr>
        <p:spPr bwMode="auto">
          <a:xfrm>
            <a:off x="5316538" y="4725988"/>
            <a:ext cx="382588" cy="536575"/>
          </a:xfrm>
          <a:custGeom>
            <a:avLst/>
            <a:gdLst>
              <a:gd name="T0" fmla="*/ 0 w 40"/>
              <a:gd name="T1" fmla="*/ 24 h 56"/>
              <a:gd name="T2" fmla="*/ 1 w 40"/>
              <a:gd name="T3" fmla="*/ 27 h 56"/>
              <a:gd name="T4" fmla="*/ 4 w 40"/>
              <a:gd name="T5" fmla="*/ 30 h 56"/>
              <a:gd name="T6" fmla="*/ 8 w 40"/>
              <a:gd name="T7" fmla="*/ 31 h 56"/>
              <a:gd name="T8" fmla="*/ 9 w 40"/>
              <a:gd name="T9" fmla="*/ 39 h 56"/>
              <a:gd name="T10" fmla="*/ 13 w 40"/>
              <a:gd name="T11" fmla="*/ 45 h 56"/>
              <a:gd name="T12" fmla="*/ 14 w 40"/>
              <a:gd name="T13" fmla="*/ 52 h 56"/>
              <a:gd name="T14" fmla="*/ 18 w 40"/>
              <a:gd name="T15" fmla="*/ 56 h 56"/>
              <a:gd name="T16" fmla="*/ 21 w 40"/>
              <a:gd name="T17" fmla="*/ 56 h 56"/>
              <a:gd name="T18" fmla="*/ 24 w 40"/>
              <a:gd name="T19" fmla="*/ 52 h 56"/>
              <a:gd name="T20" fmla="*/ 24 w 40"/>
              <a:gd name="T21" fmla="*/ 40 h 56"/>
              <a:gd name="T22" fmla="*/ 29 w 40"/>
              <a:gd name="T23" fmla="*/ 36 h 56"/>
              <a:gd name="T24" fmla="*/ 32 w 40"/>
              <a:gd name="T25" fmla="*/ 35 h 56"/>
              <a:gd name="T26" fmla="*/ 40 w 40"/>
              <a:gd name="T27" fmla="*/ 27 h 56"/>
              <a:gd name="T28" fmla="*/ 39 w 40"/>
              <a:gd name="T29" fmla="*/ 19 h 56"/>
              <a:gd name="T30" fmla="*/ 34 w 40"/>
              <a:gd name="T31" fmla="*/ 18 h 56"/>
              <a:gd name="T32" fmla="*/ 31 w 40"/>
              <a:gd name="T33" fmla="*/ 16 h 56"/>
              <a:gd name="T34" fmla="*/ 26 w 40"/>
              <a:gd name="T35" fmla="*/ 16 h 56"/>
              <a:gd name="T36" fmla="*/ 23 w 40"/>
              <a:gd name="T37" fmla="*/ 12 h 56"/>
              <a:gd name="T38" fmla="*/ 22 w 40"/>
              <a:gd name="T39" fmla="*/ 8 h 56"/>
              <a:gd name="T40" fmla="*/ 21 w 40"/>
              <a:gd name="T41" fmla="*/ 6 h 56"/>
              <a:gd name="T42" fmla="*/ 20 w 40"/>
              <a:gd name="T43" fmla="*/ 0 h 56"/>
              <a:gd name="T44" fmla="*/ 16 w 40"/>
              <a:gd name="T45" fmla="*/ 0 h 56"/>
              <a:gd name="T46" fmla="*/ 11 w 40"/>
              <a:gd name="T47" fmla="*/ 0 h 56"/>
              <a:gd name="T48" fmla="*/ 9 w 40"/>
              <a:gd name="T49" fmla="*/ 3 h 56"/>
              <a:gd name="T50" fmla="*/ 9 w 40"/>
              <a:gd name="T51" fmla="*/ 11 h 56"/>
              <a:gd name="T52" fmla="*/ 4 w 40"/>
              <a:gd name="T53" fmla="*/ 15 h 56"/>
              <a:gd name="T54" fmla="*/ 2 w 40"/>
              <a:gd name="T55" fmla="*/ 16 h 56"/>
              <a:gd name="T56" fmla="*/ 2 w 40"/>
              <a:gd name="T57" fmla="*/ 18 h 56"/>
              <a:gd name="T58" fmla="*/ 5 w 40"/>
              <a:gd name="T59" fmla="*/ 21 h 56"/>
              <a:gd name="T60" fmla="*/ 4 w 40"/>
              <a:gd name="T61" fmla="*/ 22 h 56"/>
              <a:gd name="T62" fmla="*/ 0 w 40"/>
              <a:gd name="T63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" h="56">
                <a:moveTo>
                  <a:pt x="0" y="23"/>
                </a:moveTo>
                <a:cubicBezTo>
                  <a:pt x="0" y="24"/>
                  <a:pt x="0" y="24"/>
                  <a:pt x="0" y="24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7"/>
                  <a:pt x="1" y="27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30"/>
                  <a:pt x="4" y="30"/>
                  <a:pt x="4" y="30"/>
                </a:cubicBezTo>
                <a:cubicBezTo>
                  <a:pt x="7" y="30"/>
                  <a:pt x="7" y="30"/>
                  <a:pt x="7" y="30"/>
                </a:cubicBezTo>
                <a:cubicBezTo>
                  <a:pt x="8" y="30"/>
                  <a:pt x="8" y="31"/>
                  <a:pt x="8" y="31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9"/>
                  <a:pt x="9" y="39"/>
                </a:cubicBezTo>
                <a:cubicBezTo>
                  <a:pt x="13" y="43"/>
                  <a:pt x="13" y="43"/>
                  <a:pt x="13" y="43"/>
                </a:cubicBezTo>
                <a:cubicBezTo>
                  <a:pt x="13" y="44"/>
                  <a:pt x="13" y="44"/>
                  <a:pt x="13" y="45"/>
                </a:cubicBezTo>
                <a:cubicBezTo>
                  <a:pt x="13" y="51"/>
                  <a:pt x="13" y="51"/>
                  <a:pt x="13" y="51"/>
                </a:cubicBezTo>
                <a:cubicBezTo>
                  <a:pt x="13" y="52"/>
                  <a:pt x="14" y="52"/>
                  <a:pt x="14" y="52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6"/>
                  <a:pt x="18" y="56"/>
                  <a:pt x="18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1" y="56"/>
                  <a:pt x="21" y="56"/>
                </a:cubicBezTo>
                <a:cubicBezTo>
                  <a:pt x="23" y="53"/>
                  <a:pt x="23" y="53"/>
                  <a:pt x="23" y="53"/>
                </a:cubicBezTo>
                <a:cubicBezTo>
                  <a:pt x="24" y="53"/>
                  <a:pt x="24" y="52"/>
                  <a:pt x="24" y="52"/>
                </a:cubicBezTo>
                <a:cubicBezTo>
                  <a:pt x="24" y="41"/>
                  <a:pt x="24" y="41"/>
                  <a:pt x="24" y="41"/>
                </a:cubicBezTo>
                <a:cubicBezTo>
                  <a:pt x="24" y="41"/>
                  <a:pt x="24" y="40"/>
                  <a:pt x="24" y="40"/>
                </a:cubicBezTo>
                <a:cubicBezTo>
                  <a:pt x="28" y="37"/>
                  <a:pt x="28" y="37"/>
                  <a:pt x="28" y="37"/>
                </a:cubicBezTo>
                <a:cubicBezTo>
                  <a:pt x="28" y="36"/>
                  <a:pt x="28" y="36"/>
                  <a:pt x="29" y="36"/>
                </a:cubicBezTo>
                <a:cubicBezTo>
                  <a:pt x="31" y="36"/>
                  <a:pt x="31" y="36"/>
                  <a:pt x="31" y="36"/>
                </a:cubicBezTo>
                <a:cubicBezTo>
                  <a:pt x="31" y="36"/>
                  <a:pt x="32" y="36"/>
                  <a:pt x="32" y="35"/>
                </a:cubicBezTo>
                <a:cubicBezTo>
                  <a:pt x="39" y="28"/>
                  <a:pt x="39" y="28"/>
                  <a:pt x="39" y="28"/>
                </a:cubicBezTo>
                <a:cubicBezTo>
                  <a:pt x="40" y="28"/>
                  <a:pt x="40" y="28"/>
                  <a:pt x="40" y="27"/>
                </a:cubicBezTo>
                <a:cubicBezTo>
                  <a:pt x="40" y="20"/>
                  <a:pt x="40" y="20"/>
                  <a:pt x="40" y="20"/>
                </a:cubicBezTo>
                <a:cubicBezTo>
                  <a:pt x="40" y="19"/>
                  <a:pt x="40" y="19"/>
                  <a:pt x="39" y="19"/>
                </a:cubicBezTo>
                <a:cubicBezTo>
                  <a:pt x="35" y="19"/>
                  <a:pt x="35" y="19"/>
                  <a:pt x="35" y="19"/>
                </a:cubicBezTo>
                <a:cubicBezTo>
                  <a:pt x="35" y="19"/>
                  <a:pt x="34" y="19"/>
                  <a:pt x="34" y="18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17"/>
                  <a:pt x="31" y="16"/>
                  <a:pt x="31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2"/>
                </a:cubicBezTo>
                <a:cubicBezTo>
                  <a:pt x="23" y="10"/>
                  <a:pt x="23" y="10"/>
                  <a:pt x="23" y="10"/>
                </a:cubicBezTo>
                <a:cubicBezTo>
                  <a:pt x="23" y="9"/>
                  <a:pt x="22" y="9"/>
                  <a:pt x="22" y="8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6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0" y="0"/>
                  <a:pt x="2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1" y="0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9" y="2"/>
                  <a:pt x="9" y="3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1"/>
                  <a:pt x="9" y="11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5"/>
                  <a:pt x="4" y="15"/>
                  <a:pt x="4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6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8"/>
                  <a:pt x="2" y="18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2"/>
                  <a:pt x="4" y="22"/>
                  <a:pt x="4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3"/>
                  <a:pt x="0" y="23"/>
                </a:cubicBez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Freeform 68"/>
          <p:cNvSpPr>
            <a:spLocks/>
          </p:cNvSpPr>
          <p:nvPr/>
        </p:nvSpPr>
        <p:spPr bwMode="auto">
          <a:xfrm>
            <a:off x="6083300" y="5310188"/>
            <a:ext cx="114300" cy="95250"/>
          </a:xfrm>
          <a:custGeom>
            <a:avLst/>
            <a:gdLst>
              <a:gd name="T0" fmla="*/ 1 w 12"/>
              <a:gd name="T1" fmla="*/ 7 h 10"/>
              <a:gd name="T2" fmla="*/ 0 w 12"/>
              <a:gd name="T3" fmla="*/ 8 h 10"/>
              <a:gd name="T4" fmla="*/ 0 w 12"/>
              <a:gd name="T5" fmla="*/ 8 h 10"/>
              <a:gd name="T6" fmla="*/ 1 w 12"/>
              <a:gd name="T7" fmla="*/ 9 h 10"/>
              <a:gd name="T8" fmla="*/ 1 w 12"/>
              <a:gd name="T9" fmla="*/ 10 h 10"/>
              <a:gd name="T10" fmla="*/ 3 w 12"/>
              <a:gd name="T11" fmla="*/ 10 h 10"/>
              <a:gd name="T12" fmla="*/ 6 w 12"/>
              <a:gd name="T13" fmla="*/ 10 h 10"/>
              <a:gd name="T14" fmla="*/ 8 w 12"/>
              <a:gd name="T15" fmla="*/ 10 h 10"/>
              <a:gd name="T16" fmla="*/ 11 w 12"/>
              <a:gd name="T17" fmla="*/ 6 h 10"/>
              <a:gd name="T18" fmla="*/ 12 w 12"/>
              <a:gd name="T19" fmla="*/ 5 h 10"/>
              <a:gd name="T20" fmla="*/ 12 w 12"/>
              <a:gd name="T21" fmla="*/ 1 h 10"/>
              <a:gd name="T22" fmla="*/ 11 w 12"/>
              <a:gd name="T23" fmla="*/ 0 h 10"/>
              <a:gd name="T24" fmla="*/ 10 w 12"/>
              <a:gd name="T25" fmla="*/ 1 h 10"/>
              <a:gd name="T26" fmla="*/ 8 w 12"/>
              <a:gd name="T27" fmla="*/ 3 h 10"/>
              <a:gd name="T28" fmla="*/ 8 w 12"/>
              <a:gd name="T29" fmla="*/ 4 h 10"/>
              <a:gd name="T30" fmla="*/ 8 w 12"/>
              <a:gd name="T31" fmla="*/ 4 h 10"/>
              <a:gd name="T32" fmla="*/ 7 w 12"/>
              <a:gd name="T33" fmla="*/ 5 h 10"/>
              <a:gd name="T34" fmla="*/ 4 w 12"/>
              <a:gd name="T35" fmla="*/ 5 h 10"/>
              <a:gd name="T36" fmla="*/ 4 w 12"/>
              <a:gd name="T37" fmla="*/ 6 h 10"/>
              <a:gd name="T38" fmla="*/ 4 w 12"/>
              <a:gd name="T39" fmla="*/ 6 h 10"/>
              <a:gd name="T40" fmla="*/ 4 w 12"/>
              <a:gd name="T41" fmla="*/ 7 h 10"/>
              <a:gd name="T42" fmla="*/ 3 w 12"/>
              <a:gd name="T43" fmla="*/ 7 h 10"/>
              <a:gd name="T44" fmla="*/ 1 w 12"/>
              <a:gd name="T45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" h="10">
                <a:moveTo>
                  <a:pt x="1" y="7"/>
                </a:moveTo>
                <a:cubicBezTo>
                  <a:pt x="1" y="7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3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7" y="10"/>
                  <a:pt x="7" y="10"/>
                  <a:pt x="8" y="10"/>
                </a:cubicBezTo>
                <a:cubicBezTo>
                  <a:pt x="11" y="6"/>
                  <a:pt x="11" y="6"/>
                  <a:pt x="11" y="6"/>
                </a:cubicBezTo>
                <a:cubicBezTo>
                  <a:pt x="12" y="6"/>
                  <a:pt x="12" y="5"/>
                  <a:pt x="12" y="5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0"/>
                  <a:pt x="12" y="0"/>
                  <a:pt x="11" y="0"/>
                </a:cubicBezTo>
                <a:cubicBezTo>
                  <a:pt x="11" y="0"/>
                  <a:pt x="10" y="0"/>
                  <a:pt x="10" y="1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8" y="3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7" y="5"/>
                  <a:pt x="7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3" y="7"/>
                  <a:pt x="3" y="7"/>
                </a:cubicBezTo>
                <a:lnTo>
                  <a:pt x="1" y="7"/>
                </a:lnTo>
                <a:close/>
              </a:path>
            </a:pathLst>
          </a:custGeom>
          <a:solidFill>
            <a:srgbClr val="AB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 69"/>
          <p:cNvSpPr>
            <a:spLocks/>
          </p:cNvSpPr>
          <p:nvPr/>
        </p:nvSpPr>
        <p:spPr bwMode="auto">
          <a:xfrm>
            <a:off x="6083300" y="5310188"/>
            <a:ext cx="114300" cy="95250"/>
          </a:xfrm>
          <a:custGeom>
            <a:avLst/>
            <a:gdLst>
              <a:gd name="T0" fmla="*/ 1 w 12"/>
              <a:gd name="T1" fmla="*/ 7 h 10"/>
              <a:gd name="T2" fmla="*/ 0 w 12"/>
              <a:gd name="T3" fmla="*/ 8 h 10"/>
              <a:gd name="T4" fmla="*/ 0 w 12"/>
              <a:gd name="T5" fmla="*/ 8 h 10"/>
              <a:gd name="T6" fmla="*/ 1 w 12"/>
              <a:gd name="T7" fmla="*/ 9 h 10"/>
              <a:gd name="T8" fmla="*/ 1 w 12"/>
              <a:gd name="T9" fmla="*/ 10 h 10"/>
              <a:gd name="T10" fmla="*/ 3 w 12"/>
              <a:gd name="T11" fmla="*/ 10 h 10"/>
              <a:gd name="T12" fmla="*/ 6 w 12"/>
              <a:gd name="T13" fmla="*/ 10 h 10"/>
              <a:gd name="T14" fmla="*/ 8 w 12"/>
              <a:gd name="T15" fmla="*/ 10 h 10"/>
              <a:gd name="T16" fmla="*/ 11 w 12"/>
              <a:gd name="T17" fmla="*/ 6 h 10"/>
              <a:gd name="T18" fmla="*/ 12 w 12"/>
              <a:gd name="T19" fmla="*/ 5 h 10"/>
              <a:gd name="T20" fmla="*/ 12 w 12"/>
              <a:gd name="T21" fmla="*/ 1 h 10"/>
              <a:gd name="T22" fmla="*/ 11 w 12"/>
              <a:gd name="T23" fmla="*/ 0 h 10"/>
              <a:gd name="T24" fmla="*/ 10 w 12"/>
              <a:gd name="T25" fmla="*/ 1 h 10"/>
              <a:gd name="T26" fmla="*/ 8 w 12"/>
              <a:gd name="T27" fmla="*/ 3 h 10"/>
              <a:gd name="T28" fmla="*/ 8 w 12"/>
              <a:gd name="T29" fmla="*/ 4 h 10"/>
              <a:gd name="T30" fmla="*/ 8 w 12"/>
              <a:gd name="T31" fmla="*/ 4 h 10"/>
              <a:gd name="T32" fmla="*/ 7 w 12"/>
              <a:gd name="T33" fmla="*/ 5 h 10"/>
              <a:gd name="T34" fmla="*/ 4 w 12"/>
              <a:gd name="T35" fmla="*/ 5 h 10"/>
              <a:gd name="T36" fmla="*/ 4 w 12"/>
              <a:gd name="T37" fmla="*/ 6 h 10"/>
              <a:gd name="T38" fmla="*/ 4 w 12"/>
              <a:gd name="T39" fmla="*/ 6 h 10"/>
              <a:gd name="T40" fmla="*/ 4 w 12"/>
              <a:gd name="T41" fmla="*/ 7 h 10"/>
              <a:gd name="T42" fmla="*/ 3 w 12"/>
              <a:gd name="T43" fmla="*/ 7 h 10"/>
              <a:gd name="T44" fmla="*/ 1 w 12"/>
              <a:gd name="T45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" h="10">
                <a:moveTo>
                  <a:pt x="1" y="7"/>
                </a:moveTo>
                <a:cubicBezTo>
                  <a:pt x="1" y="7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3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7" y="10"/>
                  <a:pt x="7" y="10"/>
                  <a:pt x="8" y="10"/>
                </a:cubicBezTo>
                <a:cubicBezTo>
                  <a:pt x="11" y="6"/>
                  <a:pt x="11" y="6"/>
                  <a:pt x="11" y="6"/>
                </a:cubicBezTo>
                <a:cubicBezTo>
                  <a:pt x="12" y="6"/>
                  <a:pt x="12" y="5"/>
                  <a:pt x="12" y="5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0"/>
                  <a:pt x="12" y="0"/>
                  <a:pt x="11" y="0"/>
                </a:cubicBezTo>
                <a:cubicBezTo>
                  <a:pt x="11" y="0"/>
                  <a:pt x="10" y="0"/>
                  <a:pt x="10" y="1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8" y="3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7" y="5"/>
                  <a:pt x="7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3" y="7"/>
                  <a:pt x="3" y="7"/>
                </a:cubicBezTo>
                <a:lnTo>
                  <a:pt x="1" y="7"/>
                </a:lnTo>
                <a:close/>
              </a:path>
            </a:pathLst>
          </a:custGeom>
          <a:solidFill>
            <a:srgbClr val="D2D2D2"/>
          </a:solidFill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Freeform 70"/>
          <p:cNvSpPr>
            <a:spLocks/>
          </p:cNvSpPr>
          <p:nvPr/>
        </p:nvSpPr>
        <p:spPr bwMode="auto">
          <a:xfrm>
            <a:off x="4262438" y="4179888"/>
            <a:ext cx="230188" cy="180975"/>
          </a:xfrm>
          <a:custGeom>
            <a:avLst/>
            <a:gdLst>
              <a:gd name="T0" fmla="*/ 4 w 24"/>
              <a:gd name="T1" fmla="*/ 3 h 19"/>
              <a:gd name="T2" fmla="*/ 5 w 24"/>
              <a:gd name="T3" fmla="*/ 2 h 19"/>
              <a:gd name="T4" fmla="*/ 6 w 24"/>
              <a:gd name="T5" fmla="*/ 2 h 19"/>
              <a:gd name="T6" fmla="*/ 7 w 24"/>
              <a:gd name="T7" fmla="*/ 2 h 19"/>
              <a:gd name="T8" fmla="*/ 8 w 24"/>
              <a:gd name="T9" fmla="*/ 1 h 19"/>
              <a:gd name="T10" fmla="*/ 9 w 24"/>
              <a:gd name="T11" fmla="*/ 1 h 19"/>
              <a:gd name="T12" fmla="*/ 10 w 24"/>
              <a:gd name="T13" fmla="*/ 0 h 19"/>
              <a:gd name="T14" fmla="*/ 13 w 24"/>
              <a:gd name="T15" fmla="*/ 0 h 19"/>
              <a:gd name="T16" fmla="*/ 14 w 24"/>
              <a:gd name="T17" fmla="*/ 1 h 19"/>
              <a:gd name="T18" fmla="*/ 15 w 24"/>
              <a:gd name="T19" fmla="*/ 1 h 19"/>
              <a:gd name="T20" fmla="*/ 16 w 24"/>
              <a:gd name="T21" fmla="*/ 2 h 19"/>
              <a:gd name="T22" fmla="*/ 21 w 24"/>
              <a:gd name="T23" fmla="*/ 2 h 19"/>
              <a:gd name="T24" fmla="*/ 22 w 24"/>
              <a:gd name="T25" fmla="*/ 3 h 19"/>
              <a:gd name="T26" fmla="*/ 23 w 24"/>
              <a:gd name="T27" fmla="*/ 3 h 19"/>
              <a:gd name="T28" fmla="*/ 23 w 24"/>
              <a:gd name="T29" fmla="*/ 4 h 19"/>
              <a:gd name="T30" fmla="*/ 23 w 24"/>
              <a:gd name="T31" fmla="*/ 7 h 19"/>
              <a:gd name="T32" fmla="*/ 23 w 24"/>
              <a:gd name="T33" fmla="*/ 8 h 19"/>
              <a:gd name="T34" fmla="*/ 22 w 24"/>
              <a:gd name="T35" fmla="*/ 8 h 19"/>
              <a:gd name="T36" fmla="*/ 22 w 24"/>
              <a:gd name="T37" fmla="*/ 10 h 19"/>
              <a:gd name="T38" fmla="*/ 22 w 24"/>
              <a:gd name="T39" fmla="*/ 11 h 19"/>
              <a:gd name="T40" fmla="*/ 22 w 24"/>
              <a:gd name="T41" fmla="*/ 13 h 19"/>
              <a:gd name="T42" fmla="*/ 23 w 24"/>
              <a:gd name="T43" fmla="*/ 14 h 19"/>
              <a:gd name="T44" fmla="*/ 24 w 24"/>
              <a:gd name="T45" fmla="*/ 15 h 19"/>
              <a:gd name="T46" fmla="*/ 24 w 24"/>
              <a:gd name="T47" fmla="*/ 15 h 19"/>
              <a:gd name="T48" fmla="*/ 23 w 24"/>
              <a:gd name="T49" fmla="*/ 16 h 19"/>
              <a:gd name="T50" fmla="*/ 22 w 24"/>
              <a:gd name="T51" fmla="*/ 18 h 19"/>
              <a:gd name="T52" fmla="*/ 20 w 24"/>
              <a:gd name="T53" fmla="*/ 19 h 19"/>
              <a:gd name="T54" fmla="*/ 18 w 24"/>
              <a:gd name="T55" fmla="*/ 19 h 19"/>
              <a:gd name="T56" fmla="*/ 17 w 24"/>
              <a:gd name="T57" fmla="*/ 19 h 19"/>
              <a:gd name="T58" fmla="*/ 15 w 24"/>
              <a:gd name="T59" fmla="*/ 19 h 19"/>
              <a:gd name="T60" fmla="*/ 14 w 24"/>
              <a:gd name="T61" fmla="*/ 18 h 19"/>
              <a:gd name="T62" fmla="*/ 12 w 24"/>
              <a:gd name="T63" fmla="*/ 16 h 19"/>
              <a:gd name="T64" fmla="*/ 11 w 24"/>
              <a:gd name="T65" fmla="*/ 16 h 19"/>
              <a:gd name="T66" fmla="*/ 10 w 24"/>
              <a:gd name="T67" fmla="*/ 16 h 19"/>
              <a:gd name="T68" fmla="*/ 8 w 24"/>
              <a:gd name="T69" fmla="*/ 15 h 19"/>
              <a:gd name="T70" fmla="*/ 7 w 24"/>
              <a:gd name="T71" fmla="*/ 14 h 19"/>
              <a:gd name="T72" fmla="*/ 7 w 24"/>
              <a:gd name="T73" fmla="*/ 13 h 19"/>
              <a:gd name="T74" fmla="*/ 6 w 24"/>
              <a:gd name="T75" fmla="*/ 13 h 19"/>
              <a:gd name="T76" fmla="*/ 4 w 24"/>
              <a:gd name="T77" fmla="*/ 13 h 19"/>
              <a:gd name="T78" fmla="*/ 3 w 24"/>
              <a:gd name="T79" fmla="*/ 12 h 19"/>
              <a:gd name="T80" fmla="*/ 0 w 24"/>
              <a:gd name="T81" fmla="*/ 10 h 19"/>
              <a:gd name="T82" fmla="*/ 0 w 24"/>
              <a:gd name="T83" fmla="*/ 9 h 19"/>
              <a:gd name="T84" fmla="*/ 0 w 24"/>
              <a:gd name="T85" fmla="*/ 6 h 19"/>
              <a:gd name="T86" fmla="*/ 0 w 24"/>
              <a:gd name="T87" fmla="*/ 5 h 19"/>
              <a:gd name="T88" fmla="*/ 1 w 24"/>
              <a:gd name="T89" fmla="*/ 4 h 19"/>
              <a:gd name="T90" fmla="*/ 1 w 24"/>
              <a:gd name="T91" fmla="*/ 3 h 19"/>
              <a:gd name="T92" fmla="*/ 2 w 24"/>
              <a:gd name="T93" fmla="*/ 3 h 19"/>
              <a:gd name="T94" fmla="*/ 4 w 24"/>
              <a:gd name="T95" fmla="*/ 3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" h="19">
                <a:moveTo>
                  <a:pt x="4" y="3"/>
                </a:moveTo>
                <a:cubicBezTo>
                  <a:pt x="4" y="3"/>
                  <a:pt x="5" y="3"/>
                  <a:pt x="5" y="2"/>
                </a:cubicBezTo>
                <a:cubicBezTo>
                  <a:pt x="5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8" y="2"/>
                  <a:pt x="8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0"/>
                  <a:pt x="10" y="0"/>
                  <a:pt x="10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4" y="0"/>
                  <a:pt x="14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2"/>
                  <a:pt x="16" y="2"/>
                  <a:pt x="16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2"/>
                  <a:pt x="22" y="2"/>
                  <a:pt x="22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3"/>
                  <a:pt x="23" y="4"/>
                  <a:pt x="23" y="4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7"/>
                  <a:pt x="23" y="8"/>
                  <a:pt x="23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2" y="9"/>
                  <a:pt x="22" y="9"/>
                  <a:pt x="22" y="10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2"/>
                  <a:pt x="22" y="12"/>
                  <a:pt x="22" y="13"/>
                </a:cubicBezTo>
                <a:cubicBezTo>
                  <a:pt x="23" y="14"/>
                  <a:pt x="23" y="14"/>
                  <a:pt x="23" y="14"/>
                </a:cubicBezTo>
                <a:cubicBezTo>
                  <a:pt x="24" y="14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6"/>
                  <a:pt x="23" y="16"/>
                </a:cubicBezTo>
                <a:cubicBezTo>
                  <a:pt x="22" y="18"/>
                  <a:pt x="22" y="18"/>
                  <a:pt x="22" y="18"/>
                </a:cubicBezTo>
                <a:cubicBezTo>
                  <a:pt x="21" y="18"/>
                  <a:pt x="21" y="19"/>
                  <a:pt x="20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7" y="19"/>
                  <a:pt x="17" y="19"/>
                  <a:pt x="17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5" y="19"/>
                  <a:pt x="14" y="18"/>
                  <a:pt x="14" y="18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1" y="16"/>
                  <a:pt x="11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9" y="16"/>
                  <a:pt x="9" y="15"/>
                  <a:pt x="8" y="15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3"/>
                  <a:pt x="7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3" y="13"/>
                  <a:pt x="3" y="12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5"/>
                  <a:pt x="0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3"/>
                  <a:pt x="1" y="3"/>
                </a:cubicBezTo>
                <a:cubicBezTo>
                  <a:pt x="1" y="3"/>
                  <a:pt x="2" y="3"/>
                  <a:pt x="2" y="3"/>
                </a:cubicBezTo>
                <a:lnTo>
                  <a:pt x="4" y="3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reeform 71"/>
          <p:cNvSpPr>
            <a:spLocks/>
          </p:cNvSpPr>
          <p:nvPr/>
        </p:nvSpPr>
        <p:spPr bwMode="auto">
          <a:xfrm>
            <a:off x="4262438" y="4179888"/>
            <a:ext cx="230188" cy="180975"/>
          </a:xfrm>
          <a:custGeom>
            <a:avLst/>
            <a:gdLst>
              <a:gd name="T0" fmla="*/ 4 w 24"/>
              <a:gd name="T1" fmla="*/ 3 h 19"/>
              <a:gd name="T2" fmla="*/ 5 w 24"/>
              <a:gd name="T3" fmla="*/ 2 h 19"/>
              <a:gd name="T4" fmla="*/ 6 w 24"/>
              <a:gd name="T5" fmla="*/ 2 h 19"/>
              <a:gd name="T6" fmla="*/ 7 w 24"/>
              <a:gd name="T7" fmla="*/ 2 h 19"/>
              <a:gd name="T8" fmla="*/ 8 w 24"/>
              <a:gd name="T9" fmla="*/ 1 h 19"/>
              <a:gd name="T10" fmla="*/ 9 w 24"/>
              <a:gd name="T11" fmla="*/ 1 h 19"/>
              <a:gd name="T12" fmla="*/ 10 w 24"/>
              <a:gd name="T13" fmla="*/ 0 h 19"/>
              <a:gd name="T14" fmla="*/ 13 w 24"/>
              <a:gd name="T15" fmla="*/ 0 h 19"/>
              <a:gd name="T16" fmla="*/ 14 w 24"/>
              <a:gd name="T17" fmla="*/ 1 h 19"/>
              <a:gd name="T18" fmla="*/ 15 w 24"/>
              <a:gd name="T19" fmla="*/ 1 h 19"/>
              <a:gd name="T20" fmla="*/ 16 w 24"/>
              <a:gd name="T21" fmla="*/ 2 h 19"/>
              <a:gd name="T22" fmla="*/ 21 w 24"/>
              <a:gd name="T23" fmla="*/ 2 h 19"/>
              <a:gd name="T24" fmla="*/ 22 w 24"/>
              <a:gd name="T25" fmla="*/ 3 h 19"/>
              <a:gd name="T26" fmla="*/ 23 w 24"/>
              <a:gd name="T27" fmla="*/ 3 h 19"/>
              <a:gd name="T28" fmla="*/ 23 w 24"/>
              <a:gd name="T29" fmla="*/ 4 h 19"/>
              <a:gd name="T30" fmla="*/ 23 w 24"/>
              <a:gd name="T31" fmla="*/ 7 h 19"/>
              <a:gd name="T32" fmla="*/ 23 w 24"/>
              <a:gd name="T33" fmla="*/ 8 h 19"/>
              <a:gd name="T34" fmla="*/ 22 w 24"/>
              <a:gd name="T35" fmla="*/ 8 h 19"/>
              <a:gd name="T36" fmla="*/ 22 w 24"/>
              <a:gd name="T37" fmla="*/ 10 h 19"/>
              <a:gd name="T38" fmla="*/ 22 w 24"/>
              <a:gd name="T39" fmla="*/ 11 h 19"/>
              <a:gd name="T40" fmla="*/ 22 w 24"/>
              <a:gd name="T41" fmla="*/ 13 h 19"/>
              <a:gd name="T42" fmla="*/ 23 w 24"/>
              <a:gd name="T43" fmla="*/ 14 h 19"/>
              <a:gd name="T44" fmla="*/ 24 w 24"/>
              <a:gd name="T45" fmla="*/ 15 h 19"/>
              <a:gd name="T46" fmla="*/ 24 w 24"/>
              <a:gd name="T47" fmla="*/ 15 h 19"/>
              <a:gd name="T48" fmla="*/ 23 w 24"/>
              <a:gd name="T49" fmla="*/ 16 h 19"/>
              <a:gd name="T50" fmla="*/ 22 w 24"/>
              <a:gd name="T51" fmla="*/ 18 h 19"/>
              <a:gd name="T52" fmla="*/ 20 w 24"/>
              <a:gd name="T53" fmla="*/ 19 h 19"/>
              <a:gd name="T54" fmla="*/ 18 w 24"/>
              <a:gd name="T55" fmla="*/ 19 h 19"/>
              <a:gd name="T56" fmla="*/ 17 w 24"/>
              <a:gd name="T57" fmla="*/ 19 h 19"/>
              <a:gd name="T58" fmla="*/ 15 w 24"/>
              <a:gd name="T59" fmla="*/ 19 h 19"/>
              <a:gd name="T60" fmla="*/ 14 w 24"/>
              <a:gd name="T61" fmla="*/ 18 h 19"/>
              <a:gd name="T62" fmla="*/ 12 w 24"/>
              <a:gd name="T63" fmla="*/ 16 h 19"/>
              <a:gd name="T64" fmla="*/ 11 w 24"/>
              <a:gd name="T65" fmla="*/ 16 h 19"/>
              <a:gd name="T66" fmla="*/ 10 w 24"/>
              <a:gd name="T67" fmla="*/ 16 h 19"/>
              <a:gd name="T68" fmla="*/ 8 w 24"/>
              <a:gd name="T69" fmla="*/ 15 h 19"/>
              <a:gd name="T70" fmla="*/ 7 w 24"/>
              <a:gd name="T71" fmla="*/ 14 h 19"/>
              <a:gd name="T72" fmla="*/ 7 w 24"/>
              <a:gd name="T73" fmla="*/ 13 h 19"/>
              <a:gd name="T74" fmla="*/ 6 w 24"/>
              <a:gd name="T75" fmla="*/ 13 h 19"/>
              <a:gd name="T76" fmla="*/ 4 w 24"/>
              <a:gd name="T77" fmla="*/ 13 h 19"/>
              <a:gd name="T78" fmla="*/ 3 w 24"/>
              <a:gd name="T79" fmla="*/ 12 h 19"/>
              <a:gd name="T80" fmla="*/ 0 w 24"/>
              <a:gd name="T81" fmla="*/ 10 h 19"/>
              <a:gd name="T82" fmla="*/ 0 w 24"/>
              <a:gd name="T83" fmla="*/ 9 h 19"/>
              <a:gd name="T84" fmla="*/ 0 w 24"/>
              <a:gd name="T85" fmla="*/ 6 h 19"/>
              <a:gd name="T86" fmla="*/ 0 w 24"/>
              <a:gd name="T87" fmla="*/ 5 h 19"/>
              <a:gd name="T88" fmla="*/ 1 w 24"/>
              <a:gd name="T89" fmla="*/ 4 h 19"/>
              <a:gd name="T90" fmla="*/ 1 w 24"/>
              <a:gd name="T91" fmla="*/ 3 h 19"/>
              <a:gd name="T92" fmla="*/ 2 w 24"/>
              <a:gd name="T93" fmla="*/ 3 h 19"/>
              <a:gd name="T94" fmla="*/ 4 w 24"/>
              <a:gd name="T95" fmla="*/ 3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" h="19">
                <a:moveTo>
                  <a:pt x="4" y="3"/>
                </a:moveTo>
                <a:cubicBezTo>
                  <a:pt x="4" y="3"/>
                  <a:pt x="5" y="3"/>
                  <a:pt x="5" y="2"/>
                </a:cubicBezTo>
                <a:cubicBezTo>
                  <a:pt x="5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8" y="2"/>
                  <a:pt x="8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0"/>
                  <a:pt x="10" y="0"/>
                  <a:pt x="10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4" y="0"/>
                  <a:pt x="14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2"/>
                  <a:pt x="16" y="2"/>
                  <a:pt x="16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2"/>
                  <a:pt x="22" y="2"/>
                  <a:pt x="22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3"/>
                  <a:pt x="23" y="4"/>
                  <a:pt x="23" y="4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7"/>
                  <a:pt x="23" y="8"/>
                  <a:pt x="23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2" y="9"/>
                  <a:pt x="22" y="9"/>
                  <a:pt x="22" y="10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2"/>
                  <a:pt x="22" y="12"/>
                  <a:pt x="22" y="13"/>
                </a:cubicBezTo>
                <a:cubicBezTo>
                  <a:pt x="23" y="14"/>
                  <a:pt x="23" y="14"/>
                  <a:pt x="23" y="14"/>
                </a:cubicBezTo>
                <a:cubicBezTo>
                  <a:pt x="24" y="14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6"/>
                  <a:pt x="23" y="16"/>
                </a:cubicBezTo>
                <a:cubicBezTo>
                  <a:pt x="22" y="18"/>
                  <a:pt x="22" y="18"/>
                  <a:pt x="22" y="18"/>
                </a:cubicBezTo>
                <a:cubicBezTo>
                  <a:pt x="21" y="18"/>
                  <a:pt x="21" y="19"/>
                  <a:pt x="20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7" y="19"/>
                  <a:pt x="17" y="19"/>
                  <a:pt x="17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5" y="19"/>
                  <a:pt x="14" y="18"/>
                  <a:pt x="14" y="18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1" y="16"/>
                  <a:pt x="11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9" y="16"/>
                  <a:pt x="9" y="15"/>
                  <a:pt x="8" y="15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3"/>
                  <a:pt x="7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3" y="13"/>
                  <a:pt x="3" y="12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5"/>
                  <a:pt x="0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3"/>
                  <a:pt x="1" y="3"/>
                </a:cubicBezTo>
                <a:cubicBezTo>
                  <a:pt x="1" y="3"/>
                  <a:pt x="2" y="3"/>
                  <a:pt x="2" y="3"/>
                </a:cubicBezTo>
                <a:lnTo>
                  <a:pt x="4" y="3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72"/>
          <p:cNvSpPr>
            <a:spLocks/>
          </p:cNvSpPr>
          <p:nvPr/>
        </p:nvSpPr>
        <p:spPr bwMode="auto">
          <a:xfrm>
            <a:off x="4148138" y="4179888"/>
            <a:ext cx="163513" cy="230188"/>
          </a:xfrm>
          <a:custGeom>
            <a:avLst/>
            <a:gdLst>
              <a:gd name="T0" fmla="*/ 0 w 17"/>
              <a:gd name="T1" fmla="*/ 10 h 24"/>
              <a:gd name="T2" fmla="*/ 0 w 17"/>
              <a:gd name="T3" fmla="*/ 11 h 24"/>
              <a:gd name="T4" fmla="*/ 0 w 17"/>
              <a:gd name="T5" fmla="*/ 16 h 24"/>
              <a:gd name="T6" fmla="*/ 0 w 17"/>
              <a:gd name="T7" fmla="*/ 17 h 24"/>
              <a:gd name="T8" fmla="*/ 3 w 17"/>
              <a:gd name="T9" fmla="*/ 20 h 24"/>
              <a:gd name="T10" fmla="*/ 3 w 17"/>
              <a:gd name="T11" fmla="*/ 21 h 24"/>
              <a:gd name="T12" fmla="*/ 3 w 17"/>
              <a:gd name="T13" fmla="*/ 22 h 24"/>
              <a:gd name="T14" fmla="*/ 4 w 17"/>
              <a:gd name="T15" fmla="*/ 23 h 24"/>
              <a:gd name="T16" fmla="*/ 6 w 17"/>
              <a:gd name="T17" fmla="*/ 23 h 24"/>
              <a:gd name="T18" fmla="*/ 7 w 17"/>
              <a:gd name="T19" fmla="*/ 23 h 24"/>
              <a:gd name="T20" fmla="*/ 9 w 17"/>
              <a:gd name="T21" fmla="*/ 24 h 24"/>
              <a:gd name="T22" fmla="*/ 13 w 17"/>
              <a:gd name="T23" fmla="*/ 24 h 24"/>
              <a:gd name="T24" fmla="*/ 14 w 17"/>
              <a:gd name="T25" fmla="*/ 23 h 24"/>
              <a:gd name="T26" fmla="*/ 14 w 17"/>
              <a:gd name="T27" fmla="*/ 23 h 24"/>
              <a:gd name="T28" fmla="*/ 14 w 17"/>
              <a:gd name="T29" fmla="*/ 21 h 24"/>
              <a:gd name="T30" fmla="*/ 15 w 17"/>
              <a:gd name="T31" fmla="*/ 21 h 24"/>
              <a:gd name="T32" fmla="*/ 16 w 17"/>
              <a:gd name="T33" fmla="*/ 19 h 24"/>
              <a:gd name="T34" fmla="*/ 16 w 17"/>
              <a:gd name="T35" fmla="*/ 19 h 24"/>
              <a:gd name="T36" fmla="*/ 15 w 17"/>
              <a:gd name="T37" fmla="*/ 18 h 24"/>
              <a:gd name="T38" fmla="*/ 13 w 17"/>
              <a:gd name="T39" fmla="*/ 16 h 24"/>
              <a:gd name="T40" fmla="*/ 13 w 17"/>
              <a:gd name="T41" fmla="*/ 15 h 24"/>
              <a:gd name="T42" fmla="*/ 13 w 17"/>
              <a:gd name="T43" fmla="*/ 14 h 24"/>
              <a:gd name="T44" fmla="*/ 14 w 17"/>
              <a:gd name="T45" fmla="*/ 14 h 24"/>
              <a:gd name="T46" fmla="*/ 15 w 17"/>
              <a:gd name="T47" fmla="*/ 13 h 24"/>
              <a:gd name="T48" fmla="*/ 16 w 17"/>
              <a:gd name="T49" fmla="*/ 13 h 24"/>
              <a:gd name="T50" fmla="*/ 17 w 17"/>
              <a:gd name="T51" fmla="*/ 12 h 24"/>
              <a:gd name="T52" fmla="*/ 17 w 17"/>
              <a:gd name="T53" fmla="*/ 10 h 24"/>
              <a:gd name="T54" fmla="*/ 16 w 17"/>
              <a:gd name="T55" fmla="*/ 9 h 24"/>
              <a:gd name="T56" fmla="*/ 15 w 17"/>
              <a:gd name="T57" fmla="*/ 8 h 24"/>
              <a:gd name="T58" fmla="*/ 15 w 17"/>
              <a:gd name="T59" fmla="*/ 7 h 24"/>
              <a:gd name="T60" fmla="*/ 15 w 17"/>
              <a:gd name="T61" fmla="*/ 5 h 24"/>
              <a:gd name="T62" fmla="*/ 16 w 17"/>
              <a:gd name="T63" fmla="*/ 5 h 24"/>
              <a:gd name="T64" fmla="*/ 16 w 17"/>
              <a:gd name="T65" fmla="*/ 4 h 24"/>
              <a:gd name="T66" fmla="*/ 16 w 17"/>
              <a:gd name="T67" fmla="*/ 3 h 24"/>
              <a:gd name="T68" fmla="*/ 15 w 17"/>
              <a:gd name="T69" fmla="*/ 2 h 24"/>
              <a:gd name="T70" fmla="*/ 13 w 17"/>
              <a:gd name="T71" fmla="*/ 1 h 24"/>
              <a:gd name="T72" fmla="*/ 13 w 17"/>
              <a:gd name="T73" fmla="*/ 1 h 24"/>
              <a:gd name="T74" fmla="*/ 12 w 17"/>
              <a:gd name="T75" fmla="*/ 2 h 24"/>
              <a:gd name="T76" fmla="*/ 11 w 17"/>
              <a:gd name="T77" fmla="*/ 3 h 24"/>
              <a:gd name="T78" fmla="*/ 10 w 17"/>
              <a:gd name="T79" fmla="*/ 3 h 24"/>
              <a:gd name="T80" fmla="*/ 9 w 17"/>
              <a:gd name="T81" fmla="*/ 3 h 24"/>
              <a:gd name="T82" fmla="*/ 9 w 17"/>
              <a:gd name="T83" fmla="*/ 2 h 24"/>
              <a:gd name="T84" fmla="*/ 8 w 17"/>
              <a:gd name="T85" fmla="*/ 1 h 24"/>
              <a:gd name="T86" fmla="*/ 6 w 17"/>
              <a:gd name="T87" fmla="*/ 0 h 24"/>
              <a:gd name="T88" fmla="*/ 5 w 17"/>
              <a:gd name="T89" fmla="*/ 0 h 24"/>
              <a:gd name="T90" fmla="*/ 4 w 17"/>
              <a:gd name="T91" fmla="*/ 1 h 24"/>
              <a:gd name="T92" fmla="*/ 4 w 17"/>
              <a:gd name="T93" fmla="*/ 2 h 24"/>
              <a:gd name="T94" fmla="*/ 4 w 17"/>
              <a:gd name="T95" fmla="*/ 3 h 24"/>
              <a:gd name="T96" fmla="*/ 3 w 17"/>
              <a:gd name="T97" fmla="*/ 4 h 24"/>
              <a:gd name="T98" fmla="*/ 2 w 17"/>
              <a:gd name="T99" fmla="*/ 6 h 24"/>
              <a:gd name="T100" fmla="*/ 2 w 17"/>
              <a:gd name="T101" fmla="*/ 8 h 24"/>
              <a:gd name="T102" fmla="*/ 2 w 17"/>
              <a:gd name="T103" fmla="*/ 9 h 24"/>
              <a:gd name="T104" fmla="*/ 0 w 17"/>
              <a:gd name="T105" fmla="*/ 1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" h="24">
                <a:moveTo>
                  <a:pt x="0" y="10"/>
                </a:moveTo>
                <a:cubicBezTo>
                  <a:pt x="0" y="10"/>
                  <a:pt x="0" y="11"/>
                  <a:pt x="0" y="11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7"/>
                  <a:pt x="0" y="17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4" y="23"/>
                  <a:pt x="4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7" y="23"/>
                  <a:pt x="7" y="23"/>
                </a:cubicBezTo>
                <a:cubicBezTo>
                  <a:pt x="8" y="24"/>
                  <a:pt x="8" y="24"/>
                  <a:pt x="9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4" y="24"/>
                  <a:pt x="14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2"/>
                  <a:pt x="14" y="22"/>
                  <a:pt x="14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6" y="20"/>
                  <a:pt x="1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9"/>
                  <a:pt x="15" y="18"/>
                  <a:pt x="15" y="18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3" y="16"/>
                  <a:pt x="13" y="15"/>
                </a:cubicBezTo>
                <a:cubicBezTo>
                  <a:pt x="13" y="15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3"/>
                  <a:pt x="14" y="13"/>
                  <a:pt x="15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7" y="13"/>
                  <a:pt x="17" y="13"/>
                  <a:pt x="17" y="12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9"/>
                  <a:pt x="16" y="9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6"/>
                  <a:pt x="15" y="6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4"/>
                  <a:pt x="16" y="4"/>
                </a:cubicBezTo>
                <a:cubicBezTo>
                  <a:pt x="16" y="4"/>
                  <a:pt x="16" y="3"/>
                  <a:pt x="16" y="3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1"/>
                  <a:pt x="14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2" y="1"/>
                  <a:pt x="12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8" y="1"/>
                  <a:pt x="8" y="1"/>
                  <a:pt x="8" y="1"/>
                </a:cubicBezTo>
                <a:cubicBezTo>
                  <a:pt x="7" y="0"/>
                  <a:pt x="7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3"/>
                  <a:pt x="4" y="3"/>
                  <a:pt x="4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5"/>
                  <a:pt x="2" y="5"/>
                  <a:pt x="2" y="6"/>
                </a:cubicBezTo>
                <a:cubicBezTo>
                  <a:pt x="2" y="8"/>
                  <a:pt x="2" y="8"/>
                  <a:pt x="2" y="8"/>
                </a:cubicBezTo>
                <a:cubicBezTo>
                  <a:pt x="2" y="9"/>
                  <a:pt x="2" y="9"/>
                  <a:pt x="2" y="9"/>
                </a:cubicBezTo>
                <a:lnTo>
                  <a:pt x="0" y="10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Freeform 73"/>
          <p:cNvSpPr>
            <a:spLocks/>
          </p:cNvSpPr>
          <p:nvPr/>
        </p:nvSpPr>
        <p:spPr bwMode="auto">
          <a:xfrm>
            <a:off x="4148138" y="4179888"/>
            <a:ext cx="163513" cy="230188"/>
          </a:xfrm>
          <a:custGeom>
            <a:avLst/>
            <a:gdLst>
              <a:gd name="T0" fmla="*/ 0 w 17"/>
              <a:gd name="T1" fmla="*/ 10 h 24"/>
              <a:gd name="T2" fmla="*/ 0 w 17"/>
              <a:gd name="T3" fmla="*/ 11 h 24"/>
              <a:gd name="T4" fmla="*/ 0 w 17"/>
              <a:gd name="T5" fmla="*/ 16 h 24"/>
              <a:gd name="T6" fmla="*/ 0 w 17"/>
              <a:gd name="T7" fmla="*/ 17 h 24"/>
              <a:gd name="T8" fmla="*/ 3 w 17"/>
              <a:gd name="T9" fmla="*/ 20 h 24"/>
              <a:gd name="T10" fmla="*/ 3 w 17"/>
              <a:gd name="T11" fmla="*/ 21 h 24"/>
              <a:gd name="T12" fmla="*/ 3 w 17"/>
              <a:gd name="T13" fmla="*/ 22 h 24"/>
              <a:gd name="T14" fmla="*/ 4 w 17"/>
              <a:gd name="T15" fmla="*/ 23 h 24"/>
              <a:gd name="T16" fmla="*/ 6 w 17"/>
              <a:gd name="T17" fmla="*/ 23 h 24"/>
              <a:gd name="T18" fmla="*/ 7 w 17"/>
              <a:gd name="T19" fmla="*/ 23 h 24"/>
              <a:gd name="T20" fmla="*/ 9 w 17"/>
              <a:gd name="T21" fmla="*/ 24 h 24"/>
              <a:gd name="T22" fmla="*/ 13 w 17"/>
              <a:gd name="T23" fmla="*/ 24 h 24"/>
              <a:gd name="T24" fmla="*/ 14 w 17"/>
              <a:gd name="T25" fmla="*/ 23 h 24"/>
              <a:gd name="T26" fmla="*/ 14 w 17"/>
              <a:gd name="T27" fmla="*/ 23 h 24"/>
              <a:gd name="T28" fmla="*/ 14 w 17"/>
              <a:gd name="T29" fmla="*/ 21 h 24"/>
              <a:gd name="T30" fmla="*/ 15 w 17"/>
              <a:gd name="T31" fmla="*/ 21 h 24"/>
              <a:gd name="T32" fmla="*/ 16 w 17"/>
              <a:gd name="T33" fmla="*/ 19 h 24"/>
              <a:gd name="T34" fmla="*/ 16 w 17"/>
              <a:gd name="T35" fmla="*/ 19 h 24"/>
              <a:gd name="T36" fmla="*/ 15 w 17"/>
              <a:gd name="T37" fmla="*/ 18 h 24"/>
              <a:gd name="T38" fmla="*/ 13 w 17"/>
              <a:gd name="T39" fmla="*/ 16 h 24"/>
              <a:gd name="T40" fmla="*/ 13 w 17"/>
              <a:gd name="T41" fmla="*/ 15 h 24"/>
              <a:gd name="T42" fmla="*/ 13 w 17"/>
              <a:gd name="T43" fmla="*/ 14 h 24"/>
              <a:gd name="T44" fmla="*/ 14 w 17"/>
              <a:gd name="T45" fmla="*/ 14 h 24"/>
              <a:gd name="T46" fmla="*/ 15 w 17"/>
              <a:gd name="T47" fmla="*/ 13 h 24"/>
              <a:gd name="T48" fmla="*/ 16 w 17"/>
              <a:gd name="T49" fmla="*/ 13 h 24"/>
              <a:gd name="T50" fmla="*/ 17 w 17"/>
              <a:gd name="T51" fmla="*/ 12 h 24"/>
              <a:gd name="T52" fmla="*/ 17 w 17"/>
              <a:gd name="T53" fmla="*/ 10 h 24"/>
              <a:gd name="T54" fmla="*/ 16 w 17"/>
              <a:gd name="T55" fmla="*/ 9 h 24"/>
              <a:gd name="T56" fmla="*/ 15 w 17"/>
              <a:gd name="T57" fmla="*/ 8 h 24"/>
              <a:gd name="T58" fmla="*/ 15 w 17"/>
              <a:gd name="T59" fmla="*/ 7 h 24"/>
              <a:gd name="T60" fmla="*/ 15 w 17"/>
              <a:gd name="T61" fmla="*/ 5 h 24"/>
              <a:gd name="T62" fmla="*/ 16 w 17"/>
              <a:gd name="T63" fmla="*/ 5 h 24"/>
              <a:gd name="T64" fmla="*/ 16 w 17"/>
              <a:gd name="T65" fmla="*/ 4 h 24"/>
              <a:gd name="T66" fmla="*/ 16 w 17"/>
              <a:gd name="T67" fmla="*/ 3 h 24"/>
              <a:gd name="T68" fmla="*/ 15 w 17"/>
              <a:gd name="T69" fmla="*/ 2 h 24"/>
              <a:gd name="T70" fmla="*/ 13 w 17"/>
              <a:gd name="T71" fmla="*/ 1 h 24"/>
              <a:gd name="T72" fmla="*/ 13 w 17"/>
              <a:gd name="T73" fmla="*/ 1 h 24"/>
              <a:gd name="T74" fmla="*/ 12 w 17"/>
              <a:gd name="T75" fmla="*/ 2 h 24"/>
              <a:gd name="T76" fmla="*/ 11 w 17"/>
              <a:gd name="T77" fmla="*/ 3 h 24"/>
              <a:gd name="T78" fmla="*/ 10 w 17"/>
              <a:gd name="T79" fmla="*/ 3 h 24"/>
              <a:gd name="T80" fmla="*/ 9 w 17"/>
              <a:gd name="T81" fmla="*/ 3 h 24"/>
              <a:gd name="T82" fmla="*/ 9 w 17"/>
              <a:gd name="T83" fmla="*/ 2 h 24"/>
              <a:gd name="T84" fmla="*/ 8 w 17"/>
              <a:gd name="T85" fmla="*/ 1 h 24"/>
              <a:gd name="T86" fmla="*/ 6 w 17"/>
              <a:gd name="T87" fmla="*/ 0 h 24"/>
              <a:gd name="T88" fmla="*/ 5 w 17"/>
              <a:gd name="T89" fmla="*/ 0 h 24"/>
              <a:gd name="T90" fmla="*/ 4 w 17"/>
              <a:gd name="T91" fmla="*/ 1 h 24"/>
              <a:gd name="T92" fmla="*/ 4 w 17"/>
              <a:gd name="T93" fmla="*/ 2 h 24"/>
              <a:gd name="T94" fmla="*/ 4 w 17"/>
              <a:gd name="T95" fmla="*/ 3 h 24"/>
              <a:gd name="T96" fmla="*/ 3 w 17"/>
              <a:gd name="T97" fmla="*/ 4 h 24"/>
              <a:gd name="T98" fmla="*/ 2 w 17"/>
              <a:gd name="T99" fmla="*/ 6 h 24"/>
              <a:gd name="T100" fmla="*/ 2 w 17"/>
              <a:gd name="T101" fmla="*/ 8 h 24"/>
              <a:gd name="T102" fmla="*/ 2 w 17"/>
              <a:gd name="T103" fmla="*/ 9 h 24"/>
              <a:gd name="T104" fmla="*/ 0 w 17"/>
              <a:gd name="T105" fmla="*/ 1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" h="24">
                <a:moveTo>
                  <a:pt x="0" y="10"/>
                </a:moveTo>
                <a:cubicBezTo>
                  <a:pt x="0" y="10"/>
                  <a:pt x="0" y="11"/>
                  <a:pt x="0" y="11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7"/>
                  <a:pt x="0" y="17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4" y="23"/>
                  <a:pt x="4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7" y="23"/>
                  <a:pt x="7" y="23"/>
                </a:cubicBezTo>
                <a:cubicBezTo>
                  <a:pt x="8" y="24"/>
                  <a:pt x="8" y="24"/>
                  <a:pt x="9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4" y="24"/>
                  <a:pt x="14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2"/>
                  <a:pt x="14" y="22"/>
                  <a:pt x="14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6" y="20"/>
                  <a:pt x="1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9"/>
                  <a:pt x="15" y="18"/>
                  <a:pt x="15" y="18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3" y="16"/>
                  <a:pt x="13" y="15"/>
                </a:cubicBezTo>
                <a:cubicBezTo>
                  <a:pt x="13" y="15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3"/>
                  <a:pt x="14" y="13"/>
                  <a:pt x="15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7" y="13"/>
                  <a:pt x="17" y="13"/>
                  <a:pt x="17" y="12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9"/>
                  <a:pt x="16" y="9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6"/>
                  <a:pt x="15" y="6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4"/>
                  <a:pt x="16" y="4"/>
                </a:cubicBezTo>
                <a:cubicBezTo>
                  <a:pt x="16" y="4"/>
                  <a:pt x="16" y="3"/>
                  <a:pt x="16" y="3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1"/>
                  <a:pt x="14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2" y="1"/>
                  <a:pt x="12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8" y="1"/>
                  <a:pt x="8" y="1"/>
                  <a:pt x="8" y="1"/>
                </a:cubicBezTo>
                <a:cubicBezTo>
                  <a:pt x="7" y="0"/>
                  <a:pt x="7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3"/>
                  <a:pt x="4" y="3"/>
                  <a:pt x="4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5"/>
                  <a:pt x="2" y="5"/>
                  <a:pt x="2" y="6"/>
                </a:cubicBezTo>
                <a:cubicBezTo>
                  <a:pt x="2" y="8"/>
                  <a:pt x="2" y="8"/>
                  <a:pt x="2" y="8"/>
                </a:cubicBezTo>
                <a:cubicBezTo>
                  <a:pt x="2" y="9"/>
                  <a:pt x="2" y="9"/>
                  <a:pt x="2" y="9"/>
                </a:cubicBezTo>
                <a:lnTo>
                  <a:pt x="0" y="10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9" name="Группа 188"/>
          <p:cNvGrpSpPr/>
          <p:nvPr/>
        </p:nvGrpSpPr>
        <p:grpSpPr>
          <a:xfrm>
            <a:off x="5926138" y="5291138"/>
            <a:ext cx="95250" cy="114300"/>
            <a:chOff x="5929313" y="5281613"/>
            <a:chExt cx="95250" cy="114300"/>
          </a:xfrm>
        </p:grpSpPr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2" name="Freeform 128"/>
          <p:cNvSpPr>
            <a:spLocks/>
          </p:cNvSpPr>
          <p:nvPr/>
        </p:nvSpPr>
        <p:spPr bwMode="auto">
          <a:xfrm>
            <a:off x="2328863" y="5080000"/>
            <a:ext cx="774700" cy="1590675"/>
          </a:xfrm>
          <a:custGeom>
            <a:avLst/>
            <a:gdLst>
              <a:gd name="T0" fmla="*/ 10 w 81"/>
              <a:gd name="T1" fmla="*/ 3 h 166"/>
              <a:gd name="T2" fmla="*/ 18 w 81"/>
              <a:gd name="T3" fmla="*/ 5 h 166"/>
              <a:gd name="T4" fmla="*/ 18 w 81"/>
              <a:gd name="T5" fmla="*/ 13 h 166"/>
              <a:gd name="T6" fmla="*/ 23 w 81"/>
              <a:gd name="T7" fmla="*/ 18 h 166"/>
              <a:gd name="T8" fmla="*/ 23 w 81"/>
              <a:gd name="T9" fmla="*/ 15 h 166"/>
              <a:gd name="T10" fmla="*/ 29 w 81"/>
              <a:gd name="T11" fmla="*/ 15 h 166"/>
              <a:gd name="T12" fmla="*/ 33 w 81"/>
              <a:gd name="T13" fmla="*/ 17 h 166"/>
              <a:gd name="T14" fmla="*/ 34 w 81"/>
              <a:gd name="T15" fmla="*/ 13 h 166"/>
              <a:gd name="T16" fmla="*/ 53 w 81"/>
              <a:gd name="T17" fmla="*/ 15 h 166"/>
              <a:gd name="T18" fmla="*/ 63 w 81"/>
              <a:gd name="T19" fmla="*/ 16 h 166"/>
              <a:gd name="T20" fmla="*/ 77 w 81"/>
              <a:gd name="T21" fmla="*/ 23 h 166"/>
              <a:gd name="T22" fmla="*/ 81 w 81"/>
              <a:gd name="T23" fmla="*/ 27 h 166"/>
              <a:gd name="T24" fmla="*/ 67 w 81"/>
              <a:gd name="T25" fmla="*/ 31 h 166"/>
              <a:gd name="T26" fmla="*/ 60 w 81"/>
              <a:gd name="T27" fmla="*/ 27 h 166"/>
              <a:gd name="T28" fmla="*/ 53 w 81"/>
              <a:gd name="T29" fmla="*/ 31 h 166"/>
              <a:gd name="T30" fmla="*/ 46 w 81"/>
              <a:gd name="T31" fmla="*/ 33 h 166"/>
              <a:gd name="T32" fmla="*/ 38 w 81"/>
              <a:gd name="T33" fmla="*/ 48 h 166"/>
              <a:gd name="T34" fmla="*/ 38 w 81"/>
              <a:gd name="T35" fmla="*/ 54 h 166"/>
              <a:gd name="T36" fmla="*/ 47 w 81"/>
              <a:gd name="T37" fmla="*/ 57 h 166"/>
              <a:gd name="T38" fmla="*/ 56 w 81"/>
              <a:gd name="T39" fmla="*/ 58 h 166"/>
              <a:gd name="T40" fmla="*/ 69 w 81"/>
              <a:gd name="T41" fmla="*/ 78 h 166"/>
              <a:gd name="T42" fmla="*/ 76 w 81"/>
              <a:gd name="T43" fmla="*/ 87 h 166"/>
              <a:gd name="T44" fmla="*/ 71 w 81"/>
              <a:gd name="T45" fmla="*/ 95 h 166"/>
              <a:gd name="T46" fmla="*/ 71 w 81"/>
              <a:gd name="T47" fmla="*/ 99 h 166"/>
              <a:gd name="T48" fmla="*/ 76 w 81"/>
              <a:gd name="T49" fmla="*/ 107 h 166"/>
              <a:gd name="T50" fmla="*/ 69 w 81"/>
              <a:gd name="T51" fmla="*/ 115 h 166"/>
              <a:gd name="T52" fmla="*/ 62 w 81"/>
              <a:gd name="T53" fmla="*/ 118 h 166"/>
              <a:gd name="T54" fmla="*/ 60 w 81"/>
              <a:gd name="T55" fmla="*/ 123 h 166"/>
              <a:gd name="T56" fmla="*/ 53 w 81"/>
              <a:gd name="T57" fmla="*/ 141 h 166"/>
              <a:gd name="T58" fmla="*/ 45 w 81"/>
              <a:gd name="T59" fmla="*/ 149 h 166"/>
              <a:gd name="T60" fmla="*/ 53 w 81"/>
              <a:gd name="T61" fmla="*/ 162 h 166"/>
              <a:gd name="T62" fmla="*/ 53 w 81"/>
              <a:gd name="T63" fmla="*/ 166 h 166"/>
              <a:gd name="T64" fmla="*/ 35 w 81"/>
              <a:gd name="T65" fmla="*/ 157 h 166"/>
              <a:gd name="T66" fmla="*/ 35 w 81"/>
              <a:gd name="T67" fmla="*/ 136 h 166"/>
              <a:gd name="T68" fmla="*/ 40 w 81"/>
              <a:gd name="T69" fmla="*/ 96 h 166"/>
              <a:gd name="T70" fmla="*/ 43 w 81"/>
              <a:gd name="T71" fmla="*/ 91 h 166"/>
              <a:gd name="T72" fmla="*/ 40 w 81"/>
              <a:gd name="T73" fmla="*/ 67 h 166"/>
              <a:gd name="T74" fmla="*/ 33 w 81"/>
              <a:gd name="T75" fmla="*/ 66 h 166"/>
              <a:gd name="T76" fmla="*/ 24 w 81"/>
              <a:gd name="T77" fmla="*/ 51 h 166"/>
              <a:gd name="T78" fmla="*/ 24 w 81"/>
              <a:gd name="T79" fmla="*/ 35 h 166"/>
              <a:gd name="T80" fmla="*/ 30 w 81"/>
              <a:gd name="T81" fmla="*/ 22 h 166"/>
              <a:gd name="T82" fmla="*/ 22 w 81"/>
              <a:gd name="T83" fmla="*/ 21 h 166"/>
              <a:gd name="T84" fmla="*/ 12 w 81"/>
              <a:gd name="T85" fmla="*/ 14 h 166"/>
              <a:gd name="T86" fmla="*/ 10 w 81"/>
              <a:gd name="T87" fmla="*/ 9 h 166"/>
              <a:gd name="T88" fmla="*/ 3 w 81"/>
              <a:gd name="T89" fmla="*/ 9 h 166"/>
              <a:gd name="T90" fmla="*/ 0 w 81"/>
              <a:gd name="T91" fmla="*/ 5 h 166"/>
              <a:gd name="T92" fmla="*/ 1 w 81"/>
              <a:gd name="T93" fmla="*/ 2 h 166"/>
              <a:gd name="T94" fmla="*/ 9 w 81"/>
              <a:gd name="T95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1" h="166">
                <a:moveTo>
                  <a:pt x="9" y="1"/>
                </a:moveTo>
                <a:cubicBezTo>
                  <a:pt x="9" y="1"/>
                  <a:pt x="10" y="2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8" y="4"/>
                  <a:pt x="18" y="4"/>
                  <a:pt x="18" y="5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4"/>
                  <a:pt x="18" y="14"/>
                  <a:pt x="19" y="15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3" y="18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7"/>
                  <a:pt x="23" y="17"/>
                  <a:pt x="23" y="16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4" y="15"/>
                  <a:pt x="24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5"/>
                  <a:pt x="29" y="15"/>
                  <a:pt x="29" y="15"/>
                </a:cubicBezTo>
                <a:cubicBezTo>
                  <a:pt x="30" y="17"/>
                  <a:pt x="30" y="17"/>
                  <a:pt x="30" y="17"/>
                </a:cubicBezTo>
                <a:cubicBezTo>
                  <a:pt x="31" y="17"/>
                  <a:pt x="31" y="17"/>
                  <a:pt x="32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3" y="17"/>
                  <a:pt x="33" y="17"/>
                  <a:pt x="33" y="16"/>
                </a:cubicBezTo>
                <a:cubicBezTo>
                  <a:pt x="33" y="14"/>
                  <a:pt x="33" y="14"/>
                  <a:pt x="33" y="14"/>
                </a:cubicBezTo>
                <a:cubicBezTo>
                  <a:pt x="33" y="13"/>
                  <a:pt x="34" y="13"/>
                  <a:pt x="34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53" y="15"/>
                  <a:pt x="53" y="15"/>
                  <a:pt x="53" y="15"/>
                </a:cubicBezTo>
                <a:cubicBezTo>
                  <a:pt x="54" y="16"/>
                  <a:pt x="54" y="16"/>
                  <a:pt x="55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2" y="16"/>
                  <a:pt x="62" y="16"/>
                  <a:pt x="63" y="16"/>
                </a:cubicBezTo>
                <a:cubicBezTo>
                  <a:pt x="69" y="23"/>
                  <a:pt x="69" y="23"/>
                  <a:pt x="69" y="23"/>
                </a:cubicBezTo>
                <a:cubicBezTo>
                  <a:pt x="69" y="23"/>
                  <a:pt x="70" y="23"/>
                  <a:pt x="70" y="23"/>
                </a:cubicBezTo>
                <a:cubicBezTo>
                  <a:pt x="77" y="23"/>
                  <a:pt x="77" y="23"/>
                  <a:pt x="77" y="23"/>
                </a:cubicBezTo>
                <a:cubicBezTo>
                  <a:pt x="78" y="23"/>
                  <a:pt x="78" y="24"/>
                  <a:pt x="79" y="24"/>
                </a:cubicBezTo>
                <a:cubicBezTo>
                  <a:pt x="81" y="26"/>
                  <a:pt x="81" y="26"/>
                  <a:pt x="81" y="26"/>
                </a:cubicBezTo>
                <a:cubicBezTo>
                  <a:pt x="81" y="26"/>
                  <a:pt x="81" y="27"/>
                  <a:pt x="81" y="27"/>
                </a:cubicBezTo>
                <a:cubicBezTo>
                  <a:pt x="77" y="31"/>
                  <a:pt x="77" y="31"/>
                  <a:pt x="77" y="31"/>
                </a:cubicBezTo>
                <a:cubicBezTo>
                  <a:pt x="77" y="31"/>
                  <a:pt x="76" y="31"/>
                  <a:pt x="76" y="31"/>
                </a:cubicBezTo>
                <a:cubicBezTo>
                  <a:pt x="67" y="31"/>
                  <a:pt x="67" y="31"/>
                  <a:pt x="67" y="31"/>
                </a:cubicBezTo>
                <a:cubicBezTo>
                  <a:pt x="66" y="31"/>
                  <a:pt x="66" y="31"/>
                  <a:pt x="65" y="31"/>
                </a:cubicBezTo>
                <a:cubicBezTo>
                  <a:pt x="62" y="27"/>
                  <a:pt x="62" y="27"/>
                  <a:pt x="62" y="27"/>
                </a:cubicBezTo>
                <a:cubicBezTo>
                  <a:pt x="61" y="27"/>
                  <a:pt x="61" y="27"/>
                  <a:pt x="60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2"/>
                  <a:pt x="53" y="32"/>
                </a:cubicBezTo>
                <a:cubicBezTo>
                  <a:pt x="46" y="32"/>
                  <a:pt x="46" y="32"/>
                  <a:pt x="46" y="32"/>
                </a:cubicBezTo>
                <a:cubicBezTo>
                  <a:pt x="46" y="32"/>
                  <a:pt x="46" y="32"/>
                  <a:pt x="46" y="33"/>
                </a:cubicBezTo>
                <a:cubicBezTo>
                  <a:pt x="46" y="39"/>
                  <a:pt x="46" y="39"/>
                  <a:pt x="46" y="39"/>
                </a:cubicBezTo>
                <a:cubicBezTo>
                  <a:pt x="46" y="40"/>
                  <a:pt x="45" y="40"/>
                  <a:pt x="45" y="41"/>
                </a:cubicBezTo>
                <a:cubicBezTo>
                  <a:pt x="38" y="48"/>
                  <a:pt x="38" y="48"/>
                  <a:pt x="38" y="48"/>
                </a:cubicBezTo>
                <a:cubicBezTo>
                  <a:pt x="38" y="48"/>
                  <a:pt x="37" y="49"/>
                  <a:pt x="37" y="49"/>
                </a:cubicBezTo>
                <a:cubicBezTo>
                  <a:pt x="37" y="53"/>
                  <a:pt x="37" y="53"/>
                  <a:pt x="37" y="53"/>
                </a:cubicBezTo>
                <a:cubicBezTo>
                  <a:pt x="37" y="54"/>
                  <a:pt x="38" y="54"/>
                  <a:pt x="38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4"/>
                  <a:pt x="45" y="54"/>
                  <a:pt x="45" y="55"/>
                </a:cubicBez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8" y="57"/>
                  <a:pt x="49" y="57"/>
                </a:cubicBezTo>
                <a:cubicBezTo>
                  <a:pt x="54" y="57"/>
                  <a:pt x="54" y="57"/>
                  <a:pt x="54" y="57"/>
                </a:cubicBezTo>
                <a:cubicBezTo>
                  <a:pt x="55" y="57"/>
                  <a:pt x="55" y="58"/>
                  <a:pt x="56" y="58"/>
                </a:cubicBezTo>
                <a:cubicBezTo>
                  <a:pt x="69" y="71"/>
                  <a:pt x="69" y="71"/>
                  <a:pt x="69" y="71"/>
                </a:cubicBezTo>
                <a:cubicBezTo>
                  <a:pt x="69" y="71"/>
                  <a:pt x="69" y="72"/>
                  <a:pt x="69" y="72"/>
                </a:cubicBezTo>
                <a:cubicBezTo>
                  <a:pt x="69" y="78"/>
                  <a:pt x="69" y="78"/>
                  <a:pt x="69" y="78"/>
                </a:cubicBezTo>
                <a:cubicBezTo>
                  <a:pt x="69" y="79"/>
                  <a:pt x="69" y="79"/>
                  <a:pt x="70" y="79"/>
                </a:cubicBezTo>
                <a:cubicBezTo>
                  <a:pt x="76" y="85"/>
                  <a:pt x="76" y="85"/>
                  <a:pt x="76" y="85"/>
                </a:cubicBezTo>
                <a:cubicBezTo>
                  <a:pt x="76" y="86"/>
                  <a:pt x="76" y="86"/>
                  <a:pt x="76" y="87"/>
                </a:cubicBezTo>
                <a:cubicBezTo>
                  <a:pt x="76" y="89"/>
                  <a:pt x="76" y="89"/>
                  <a:pt x="76" y="89"/>
                </a:cubicBezTo>
                <a:cubicBezTo>
                  <a:pt x="76" y="90"/>
                  <a:pt x="76" y="90"/>
                  <a:pt x="76" y="91"/>
                </a:cubicBezTo>
                <a:cubicBezTo>
                  <a:pt x="71" y="95"/>
                  <a:pt x="71" y="95"/>
                  <a:pt x="71" y="95"/>
                </a:cubicBezTo>
                <a:cubicBezTo>
                  <a:pt x="71" y="95"/>
                  <a:pt x="71" y="96"/>
                  <a:pt x="71" y="96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98"/>
                  <a:pt x="71" y="99"/>
                  <a:pt x="71" y="99"/>
                </a:cubicBezTo>
                <a:cubicBezTo>
                  <a:pt x="76" y="104"/>
                  <a:pt x="76" y="104"/>
                  <a:pt x="76" y="104"/>
                </a:cubicBezTo>
                <a:cubicBezTo>
                  <a:pt x="76" y="104"/>
                  <a:pt x="76" y="105"/>
                  <a:pt x="76" y="105"/>
                </a:cubicBezTo>
                <a:cubicBezTo>
                  <a:pt x="76" y="107"/>
                  <a:pt x="76" y="107"/>
                  <a:pt x="76" y="107"/>
                </a:cubicBezTo>
                <a:cubicBezTo>
                  <a:pt x="76" y="107"/>
                  <a:pt x="76" y="108"/>
                  <a:pt x="76" y="108"/>
                </a:cubicBezTo>
                <a:cubicBezTo>
                  <a:pt x="70" y="114"/>
                  <a:pt x="70" y="114"/>
                  <a:pt x="70" y="114"/>
                </a:cubicBezTo>
                <a:cubicBezTo>
                  <a:pt x="70" y="115"/>
                  <a:pt x="69" y="115"/>
                  <a:pt x="69" y="115"/>
                </a:cubicBezTo>
                <a:cubicBezTo>
                  <a:pt x="66" y="118"/>
                  <a:pt x="66" y="118"/>
                  <a:pt x="66" y="118"/>
                </a:cubicBezTo>
                <a:cubicBezTo>
                  <a:pt x="66" y="118"/>
                  <a:pt x="65" y="118"/>
                  <a:pt x="65" y="118"/>
                </a:cubicBezTo>
                <a:cubicBezTo>
                  <a:pt x="62" y="118"/>
                  <a:pt x="62" y="118"/>
                  <a:pt x="62" y="118"/>
                </a:cubicBezTo>
                <a:cubicBezTo>
                  <a:pt x="61" y="118"/>
                  <a:pt x="61" y="119"/>
                  <a:pt x="61" y="119"/>
                </a:cubicBezTo>
                <a:cubicBezTo>
                  <a:pt x="61" y="122"/>
                  <a:pt x="61" y="122"/>
                  <a:pt x="61" y="122"/>
                </a:cubicBezTo>
                <a:cubicBezTo>
                  <a:pt x="61" y="123"/>
                  <a:pt x="61" y="123"/>
                  <a:pt x="60" y="123"/>
                </a:cubicBezTo>
                <a:cubicBezTo>
                  <a:pt x="53" y="130"/>
                  <a:pt x="53" y="130"/>
                  <a:pt x="53" y="130"/>
                </a:cubicBezTo>
                <a:cubicBezTo>
                  <a:pt x="53" y="131"/>
                  <a:pt x="53" y="131"/>
                  <a:pt x="53" y="132"/>
                </a:cubicBezTo>
                <a:cubicBezTo>
                  <a:pt x="53" y="141"/>
                  <a:pt x="53" y="141"/>
                  <a:pt x="53" y="141"/>
                </a:cubicBezTo>
                <a:cubicBezTo>
                  <a:pt x="53" y="141"/>
                  <a:pt x="53" y="142"/>
                  <a:pt x="52" y="142"/>
                </a:cubicBezTo>
                <a:cubicBezTo>
                  <a:pt x="46" y="148"/>
                  <a:pt x="46" y="148"/>
                  <a:pt x="46" y="148"/>
                </a:cubicBezTo>
                <a:cubicBezTo>
                  <a:pt x="46" y="148"/>
                  <a:pt x="45" y="149"/>
                  <a:pt x="45" y="149"/>
                </a:cubicBezTo>
                <a:cubicBezTo>
                  <a:pt x="45" y="154"/>
                  <a:pt x="45" y="154"/>
                  <a:pt x="45" y="154"/>
                </a:cubicBezTo>
                <a:cubicBezTo>
                  <a:pt x="45" y="154"/>
                  <a:pt x="46" y="155"/>
                  <a:pt x="46" y="155"/>
                </a:cubicBezTo>
                <a:cubicBezTo>
                  <a:pt x="53" y="162"/>
                  <a:pt x="53" y="162"/>
                  <a:pt x="53" y="162"/>
                </a:cubicBezTo>
                <a:cubicBezTo>
                  <a:pt x="54" y="163"/>
                  <a:pt x="54" y="163"/>
                  <a:pt x="54" y="164"/>
                </a:cubicBezTo>
                <a:cubicBezTo>
                  <a:pt x="54" y="166"/>
                  <a:pt x="54" y="166"/>
                  <a:pt x="54" y="166"/>
                </a:cubicBezTo>
                <a:cubicBezTo>
                  <a:pt x="54" y="166"/>
                  <a:pt x="54" y="166"/>
                  <a:pt x="53" y="166"/>
                </a:cubicBezTo>
                <a:cubicBezTo>
                  <a:pt x="45" y="166"/>
                  <a:pt x="45" y="166"/>
                  <a:pt x="45" y="166"/>
                </a:cubicBezTo>
                <a:cubicBezTo>
                  <a:pt x="45" y="166"/>
                  <a:pt x="44" y="166"/>
                  <a:pt x="44" y="166"/>
                </a:cubicBezTo>
                <a:cubicBezTo>
                  <a:pt x="35" y="157"/>
                  <a:pt x="35" y="157"/>
                  <a:pt x="35" y="157"/>
                </a:cubicBezTo>
                <a:cubicBezTo>
                  <a:pt x="34" y="156"/>
                  <a:pt x="34" y="156"/>
                  <a:pt x="34" y="155"/>
                </a:cubicBezTo>
                <a:cubicBezTo>
                  <a:pt x="34" y="138"/>
                  <a:pt x="34" y="138"/>
                  <a:pt x="34" y="138"/>
                </a:cubicBezTo>
                <a:cubicBezTo>
                  <a:pt x="34" y="137"/>
                  <a:pt x="34" y="137"/>
                  <a:pt x="35" y="136"/>
                </a:cubicBezTo>
                <a:cubicBezTo>
                  <a:pt x="40" y="132"/>
                  <a:pt x="40" y="132"/>
                  <a:pt x="40" y="132"/>
                </a:cubicBezTo>
                <a:cubicBezTo>
                  <a:pt x="40" y="131"/>
                  <a:pt x="40" y="131"/>
                  <a:pt x="40" y="130"/>
                </a:cubicBezTo>
                <a:cubicBezTo>
                  <a:pt x="40" y="96"/>
                  <a:pt x="40" y="96"/>
                  <a:pt x="40" y="96"/>
                </a:cubicBezTo>
                <a:cubicBezTo>
                  <a:pt x="40" y="96"/>
                  <a:pt x="40" y="95"/>
                  <a:pt x="41" y="95"/>
                </a:cubicBezTo>
                <a:cubicBezTo>
                  <a:pt x="43" y="93"/>
                  <a:pt x="43" y="93"/>
                  <a:pt x="43" y="93"/>
                </a:cubicBezTo>
                <a:cubicBezTo>
                  <a:pt x="43" y="92"/>
                  <a:pt x="43" y="92"/>
                  <a:pt x="43" y="91"/>
                </a:cubicBezTo>
                <a:cubicBezTo>
                  <a:pt x="43" y="71"/>
                  <a:pt x="43" y="71"/>
                  <a:pt x="43" y="71"/>
                </a:cubicBezTo>
                <a:cubicBezTo>
                  <a:pt x="43" y="71"/>
                  <a:pt x="43" y="70"/>
                  <a:pt x="43" y="70"/>
                </a:cubicBezTo>
                <a:cubicBezTo>
                  <a:pt x="40" y="67"/>
                  <a:pt x="40" y="67"/>
                  <a:pt x="40" y="67"/>
                </a:cubicBezTo>
                <a:cubicBezTo>
                  <a:pt x="40" y="67"/>
                  <a:pt x="39" y="66"/>
                  <a:pt x="39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1"/>
                  <a:pt x="33" y="61"/>
                  <a:pt x="33" y="61"/>
                </a:cubicBezTo>
                <a:cubicBezTo>
                  <a:pt x="33" y="61"/>
                  <a:pt x="32" y="60"/>
                  <a:pt x="32" y="60"/>
                </a:cubicBezTo>
                <a:cubicBezTo>
                  <a:pt x="24" y="51"/>
                  <a:pt x="24" y="51"/>
                  <a:pt x="24" y="51"/>
                </a:cubicBezTo>
                <a:cubicBezTo>
                  <a:pt x="23" y="51"/>
                  <a:pt x="23" y="51"/>
                  <a:pt x="23" y="50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36"/>
                  <a:pt x="23" y="35"/>
                  <a:pt x="24" y="35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8"/>
                  <a:pt x="30" y="28"/>
                  <a:pt x="30" y="27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21"/>
                  <a:pt x="30" y="21"/>
                  <a:pt x="30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19" y="21"/>
                  <a:pt x="19" y="21"/>
                  <a:pt x="19" y="21"/>
                </a:cubicBezTo>
                <a:cubicBezTo>
                  <a:pt x="19" y="21"/>
                  <a:pt x="18" y="21"/>
                  <a:pt x="18" y="20"/>
                </a:cubicBezTo>
                <a:cubicBezTo>
                  <a:pt x="12" y="14"/>
                  <a:pt x="12" y="14"/>
                  <a:pt x="12" y="14"/>
                </a:cubicBezTo>
                <a:cubicBezTo>
                  <a:pt x="11" y="14"/>
                  <a:pt x="11" y="13"/>
                  <a:pt x="11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0" y="9"/>
                </a:cubicBezTo>
                <a:cubicBezTo>
                  <a:pt x="7" y="9"/>
                  <a:pt x="7" y="9"/>
                  <a:pt x="7" y="9"/>
                </a:cubicBezTo>
                <a:cubicBezTo>
                  <a:pt x="6" y="9"/>
                  <a:pt x="6" y="9"/>
                  <a:pt x="6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2" y="8"/>
                  <a:pt x="2" y="8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5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1"/>
                  <a:pt x="2" y="1"/>
                </a:cubicBezTo>
                <a:cubicBezTo>
                  <a:pt x="2" y="1"/>
                  <a:pt x="2" y="0"/>
                  <a:pt x="3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1"/>
                  <a:pt x="9" y="1"/>
                </a:cubicBezTo>
              </a:path>
            </a:pathLst>
          </a:custGeom>
          <a:solidFill>
            <a:srgbClr val="D5D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Freeform 129"/>
          <p:cNvSpPr>
            <a:spLocks/>
          </p:cNvSpPr>
          <p:nvPr/>
        </p:nvSpPr>
        <p:spPr bwMode="auto">
          <a:xfrm>
            <a:off x="2481263" y="4975225"/>
            <a:ext cx="192088" cy="66675"/>
          </a:xfrm>
          <a:custGeom>
            <a:avLst/>
            <a:gdLst>
              <a:gd name="T0" fmla="*/ 0 w 20"/>
              <a:gd name="T1" fmla="*/ 1 h 7"/>
              <a:gd name="T2" fmla="*/ 0 w 20"/>
              <a:gd name="T3" fmla="*/ 2 h 7"/>
              <a:gd name="T4" fmla="*/ 0 w 20"/>
              <a:gd name="T5" fmla="*/ 2 h 7"/>
              <a:gd name="T6" fmla="*/ 0 w 20"/>
              <a:gd name="T7" fmla="*/ 3 h 7"/>
              <a:gd name="T8" fmla="*/ 8 w 20"/>
              <a:gd name="T9" fmla="*/ 3 h 7"/>
              <a:gd name="T10" fmla="*/ 9 w 20"/>
              <a:gd name="T11" fmla="*/ 3 h 7"/>
              <a:gd name="T12" fmla="*/ 12 w 20"/>
              <a:gd name="T13" fmla="*/ 7 h 7"/>
              <a:gd name="T14" fmla="*/ 14 w 20"/>
              <a:gd name="T15" fmla="*/ 7 h 7"/>
              <a:gd name="T16" fmla="*/ 19 w 20"/>
              <a:gd name="T17" fmla="*/ 7 h 7"/>
              <a:gd name="T18" fmla="*/ 20 w 20"/>
              <a:gd name="T19" fmla="*/ 7 h 7"/>
              <a:gd name="T20" fmla="*/ 20 w 20"/>
              <a:gd name="T21" fmla="*/ 6 h 7"/>
              <a:gd name="T22" fmla="*/ 19 w 20"/>
              <a:gd name="T23" fmla="*/ 5 h 7"/>
              <a:gd name="T24" fmla="*/ 17 w 20"/>
              <a:gd name="T25" fmla="*/ 5 h 7"/>
              <a:gd name="T26" fmla="*/ 16 w 20"/>
              <a:gd name="T27" fmla="*/ 4 h 7"/>
              <a:gd name="T28" fmla="*/ 13 w 20"/>
              <a:gd name="T29" fmla="*/ 1 h 7"/>
              <a:gd name="T30" fmla="*/ 11 w 20"/>
              <a:gd name="T31" fmla="*/ 0 h 7"/>
              <a:gd name="T32" fmla="*/ 2 w 20"/>
              <a:gd name="T33" fmla="*/ 0 h 7"/>
              <a:gd name="T34" fmla="*/ 0 w 20"/>
              <a:gd name="T35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" h="7">
                <a:moveTo>
                  <a:pt x="0" y="1"/>
                </a:move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9" y="3"/>
                  <a:pt x="9" y="3"/>
                </a:cubicBezTo>
                <a:cubicBezTo>
                  <a:pt x="12" y="7"/>
                  <a:pt x="12" y="7"/>
                  <a:pt x="12" y="7"/>
                </a:cubicBezTo>
                <a:cubicBezTo>
                  <a:pt x="13" y="7"/>
                  <a:pt x="13" y="7"/>
                  <a:pt x="14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5"/>
                  <a:pt x="19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6" y="5"/>
                  <a:pt x="16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2" y="0"/>
                  <a:pt x="11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</a:path>
            </a:pathLst>
          </a:custGeom>
          <a:solidFill>
            <a:srgbClr val="D5D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Freeform 130"/>
          <p:cNvSpPr>
            <a:spLocks/>
          </p:cNvSpPr>
          <p:nvPr/>
        </p:nvSpPr>
        <p:spPr bwMode="auto">
          <a:xfrm>
            <a:off x="2682875" y="5338763"/>
            <a:ext cx="738188" cy="757238"/>
          </a:xfrm>
          <a:custGeom>
            <a:avLst/>
            <a:gdLst>
              <a:gd name="T0" fmla="*/ 71 w 77"/>
              <a:gd name="T1" fmla="*/ 17 h 79"/>
              <a:gd name="T2" fmla="*/ 66 w 77"/>
              <a:gd name="T3" fmla="*/ 13 h 79"/>
              <a:gd name="T4" fmla="*/ 57 w 77"/>
              <a:gd name="T5" fmla="*/ 13 h 79"/>
              <a:gd name="T6" fmla="*/ 55 w 77"/>
              <a:gd name="T7" fmla="*/ 11 h 79"/>
              <a:gd name="T8" fmla="*/ 50 w 77"/>
              <a:gd name="T9" fmla="*/ 10 h 79"/>
              <a:gd name="T10" fmla="*/ 46 w 77"/>
              <a:gd name="T11" fmla="*/ 6 h 79"/>
              <a:gd name="T12" fmla="*/ 46 w 77"/>
              <a:gd name="T13" fmla="*/ 3 h 79"/>
              <a:gd name="T14" fmla="*/ 46 w 77"/>
              <a:gd name="T15" fmla="*/ 1 h 79"/>
              <a:gd name="T16" fmla="*/ 45 w 77"/>
              <a:gd name="T17" fmla="*/ 0 h 79"/>
              <a:gd name="T18" fmla="*/ 44 w 77"/>
              <a:gd name="T19" fmla="*/ 0 h 79"/>
              <a:gd name="T20" fmla="*/ 39 w 77"/>
              <a:gd name="T21" fmla="*/ 5 h 79"/>
              <a:gd name="T22" fmla="*/ 28 w 77"/>
              <a:gd name="T23" fmla="*/ 4 h 79"/>
              <a:gd name="T24" fmla="*/ 23 w 77"/>
              <a:gd name="T25" fmla="*/ 0 h 79"/>
              <a:gd name="T26" fmla="*/ 16 w 77"/>
              <a:gd name="T27" fmla="*/ 1 h 79"/>
              <a:gd name="T28" fmla="*/ 16 w 77"/>
              <a:gd name="T29" fmla="*/ 5 h 79"/>
              <a:gd name="T30" fmla="*/ 9 w 77"/>
              <a:gd name="T31" fmla="*/ 6 h 79"/>
              <a:gd name="T32" fmla="*/ 8 w 77"/>
              <a:gd name="T33" fmla="*/ 14 h 79"/>
              <a:gd name="T34" fmla="*/ 0 w 77"/>
              <a:gd name="T35" fmla="*/ 22 h 79"/>
              <a:gd name="T36" fmla="*/ 1 w 77"/>
              <a:gd name="T37" fmla="*/ 27 h 79"/>
              <a:gd name="T38" fmla="*/ 8 w 77"/>
              <a:gd name="T39" fmla="*/ 28 h 79"/>
              <a:gd name="T40" fmla="*/ 12 w 77"/>
              <a:gd name="T41" fmla="*/ 31 h 79"/>
              <a:gd name="T42" fmla="*/ 19 w 77"/>
              <a:gd name="T43" fmla="*/ 31 h 79"/>
              <a:gd name="T44" fmla="*/ 32 w 77"/>
              <a:gd name="T45" fmla="*/ 46 h 79"/>
              <a:gd name="T46" fmla="*/ 33 w 77"/>
              <a:gd name="T47" fmla="*/ 53 h 79"/>
              <a:gd name="T48" fmla="*/ 39 w 77"/>
              <a:gd name="T49" fmla="*/ 60 h 79"/>
              <a:gd name="T50" fmla="*/ 39 w 77"/>
              <a:gd name="T51" fmla="*/ 64 h 79"/>
              <a:gd name="T52" fmla="*/ 34 w 77"/>
              <a:gd name="T53" fmla="*/ 70 h 79"/>
              <a:gd name="T54" fmla="*/ 34 w 77"/>
              <a:gd name="T55" fmla="*/ 72 h 79"/>
              <a:gd name="T56" fmla="*/ 40 w 77"/>
              <a:gd name="T57" fmla="*/ 78 h 79"/>
              <a:gd name="T58" fmla="*/ 40 w 77"/>
              <a:gd name="T59" fmla="*/ 78 h 79"/>
              <a:gd name="T60" fmla="*/ 47 w 77"/>
              <a:gd name="T61" fmla="*/ 72 h 79"/>
              <a:gd name="T62" fmla="*/ 50 w 77"/>
              <a:gd name="T63" fmla="*/ 68 h 79"/>
              <a:gd name="T64" fmla="*/ 51 w 77"/>
              <a:gd name="T65" fmla="*/ 60 h 79"/>
              <a:gd name="T66" fmla="*/ 55 w 77"/>
              <a:gd name="T67" fmla="*/ 56 h 79"/>
              <a:gd name="T68" fmla="*/ 63 w 77"/>
              <a:gd name="T69" fmla="*/ 55 h 79"/>
              <a:gd name="T70" fmla="*/ 67 w 77"/>
              <a:gd name="T71" fmla="*/ 50 h 79"/>
              <a:gd name="T72" fmla="*/ 68 w 77"/>
              <a:gd name="T73" fmla="*/ 34 h 79"/>
              <a:gd name="T74" fmla="*/ 71 w 77"/>
              <a:gd name="T75" fmla="*/ 33 h 79"/>
              <a:gd name="T76" fmla="*/ 77 w 77"/>
              <a:gd name="T77" fmla="*/ 26 h 79"/>
              <a:gd name="T78" fmla="*/ 76 w 77"/>
              <a:gd name="T79" fmla="*/ 1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7" h="79">
                <a:moveTo>
                  <a:pt x="72" y="18"/>
                </a:moveTo>
                <a:cubicBezTo>
                  <a:pt x="72" y="18"/>
                  <a:pt x="71" y="18"/>
                  <a:pt x="71" y="17"/>
                </a:cubicBezTo>
                <a:cubicBezTo>
                  <a:pt x="67" y="14"/>
                  <a:pt x="67" y="14"/>
                  <a:pt x="67" y="14"/>
                </a:cubicBezTo>
                <a:cubicBezTo>
                  <a:pt x="67" y="13"/>
                  <a:pt x="66" y="13"/>
                  <a:pt x="66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8" y="13"/>
                  <a:pt x="58" y="13"/>
                  <a:pt x="57" y="13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5" y="11"/>
                  <a:pt x="55" y="11"/>
                </a:cubicBezTo>
                <a:cubicBezTo>
                  <a:pt x="51" y="11"/>
                  <a:pt x="51" y="11"/>
                  <a:pt x="51" y="11"/>
                </a:cubicBezTo>
                <a:cubicBezTo>
                  <a:pt x="51" y="11"/>
                  <a:pt x="50" y="10"/>
                  <a:pt x="50" y="10"/>
                </a:cubicBezTo>
                <a:cubicBezTo>
                  <a:pt x="47" y="7"/>
                  <a:pt x="47" y="7"/>
                  <a:pt x="47" y="7"/>
                </a:cubicBezTo>
                <a:cubicBezTo>
                  <a:pt x="47" y="7"/>
                  <a:pt x="46" y="6"/>
                  <a:pt x="46" y="6"/>
                </a:cubicBezTo>
                <a:cubicBezTo>
                  <a:pt x="46" y="4"/>
                  <a:pt x="46" y="4"/>
                  <a:pt x="46" y="4"/>
                </a:cubicBezTo>
                <a:cubicBezTo>
                  <a:pt x="46" y="3"/>
                  <a:pt x="46" y="3"/>
                  <a:pt x="46" y="3"/>
                </a:cubicBezTo>
                <a:cubicBezTo>
                  <a:pt x="46" y="2"/>
                  <a:pt x="46" y="2"/>
                  <a:pt x="46" y="2"/>
                </a:cubicBezTo>
                <a:cubicBezTo>
                  <a:pt x="46" y="2"/>
                  <a:pt x="46" y="1"/>
                  <a:pt x="46" y="1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39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29" y="5"/>
                  <a:pt x="29" y="4"/>
                  <a:pt x="28" y="4"/>
                </a:cubicBezTo>
                <a:cubicBezTo>
                  <a:pt x="25" y="0"/>
                  <a:pt x="25" y="0"/>
                  <a:pt x="25" y="0"/>
                </a:cubicBezTo>
                <a:cubicBezTo>
                  <a:pt x="24" y="0"/>
                  <a:pt x="24" y="0"/>
                  <a:pt x="23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6" y="0"/>
                  <a:pt x="16" y="1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5"/>
                  <a:pt x="16" y="5"/>
                  <a:pt x="16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3"/>
                  <a:pt x="9" y="14"/>
                  <a:pt x="8" y="14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0" y="22"/>
                  <a:pt x="0" y="22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1" y="27"/>
                  <a:pt x="1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8" y="28"/>
                  <a:pt x="8" y="28"/>
                </a:cubicBezTo>
                <a:cubicBezTo>
                  <a:pt x="10" y="30"/>
                  <a:pt x="10" y="30"/>
                  <a:pt x="10" y="30"/>
                </a:cubicBezTo>
                <a:cubicBezTo>
                  <a:pt x="11" y="30"/>
                  <a:pt x="11" y="31"/>
                  <a:pt x="12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8" y="31"/>
                  <a:pt x="18" y="31"/>
                  <a:pt x="19" y="31"/>
                </a:cubicBezTo>
                <a:cubicBezTo>
                  <a:pt x="32" y="44"/>
                  <a:pt x="32" y="44"/>
                  <a:pt x="32" y="44"/>
                </a:cubicBezTo>
                <a:cubicBezTo>
                  <a:pt x="32" y="45"/>
                  <a:pt x="32" y="45"/>
                  <a:pt x="32" y="46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2"/>
                  <a:pt x="33" y="52"/>
                  <a:pt x="33" y="53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9"/>
                  <a:pt x="39" y="60"/>
                  <a:pt x="39" y="60"/>
                </a:cubicBezTo>
                <a:cubicBezTo>
                  <a:pt x="39" y="63"/>
                  <a:pt x="39" y="63"/>
                  <a:pt x="39" y="63"/>
                </a:cubicBezTo>
                <a:cubicBezTo>
                  <a:pt x="39" y="63"/>
                  <a:pt x="39" y="64"/>
                  <a:pt x="39" y="64"/>
                </a:cubicBezTo>
                <a:cubicBezTo>
                  <a:pt x="34" y="68"/>
                  <a:pt x="34" y="68"/>
                  <a:pt x="34" y="68"/>
                </a:cubicBezTo>
                <a:cubicBezTo>
                  <a:pt x="34" y="69"/>
                  <a:pt x="34" y="69"/>
                  <a:pt x="34" y="70"/>
                </a:cubicBezTo>
                <a:cubicBezTo>
                  <a:pt x="34" y="71"/>
                  <a:pt x="34" y="71"/>
                  <a:pt x="34" y="71"/>
                </a:cubicBezTo>
                <a:cubicBezTo>
                  <a:pt x="34" y="72"/>
                  <a:pt x="34" y="72"/>
                  <a:pt x="34" y="72"/>
                </a:cubicBezTo>
                <a:cubicBezTo>
                  <a:pt x="39" y="77"/>
                  <a:pt x="39" y="77"/>
                  <a:pt x="39" y="77"/>
                </a:cubicBezTo>
                <a:cubicBezTo>
                  <a:pt x="39" y="77"/>
                  <a:pt x="40" y="78"/>
                  <a:pt x="40" y="7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79"/>
                  <a:pt x="40" y="79"/>
                  <a:pt x="40" y="78"/>
                </a:cubicBezTo>
                <a:cubicBezTo>
                  <a:pt x="46" y="73"/>
                  <a:pt x="46" y="73"/>
                  <a:pt x="46" y="73"/>
                </a:cubicBezTo>
                <a:cubicBezTo>
                  <a:pt x="46" y="73"/>
                  <a:pt x="47" y="72"/>
                  <a:pt x="47" y="72"/>
                </a:cubicBezTo>
                <a:cubicBezTo>
                  <a:pt x="50" y="69"/>
                  <a:pt x="50" y="69"/>
                  <a:pt x="50" y="69"/>
                </a:cubicBezTo>
                <a:cubicBezTo>
                  <a:pt x="50" y="69"/>
                  <a:pt x="50" y="68"/>
                  <a:pt x="50" y="68"/>
                </a:cubicBezTo>
                <a:cubicBezTo>
                  <a:pt x="50" y="61"/>
                  <a:pt x="50" y="61"/>
                  <a:pt x="50" y="61"/>
                </a:cubicBezTo>
                <a:cubicBezTo>
                  <a:pt x="50" y="61"/>
                  <a:pt x="50" y="60"/>
                  <a:pt x="51" y="60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5" y="56"/>
                  <a:pt x="55" y="56"/>
                </a:cubicBezTo>
                <a:cubicBezTo>
                  <a:pt x="61" y="56"/>
                  <a:pt x="61" y="56"/>
                  <a:pt x="61" y="56"/>
                </a:cubicBezTo>
                <a:cubicBezTo>
                  <a:pt x="62" y="56"/>
                  <a:pt x="62" y="56"/>
                  <a:pt x="63" y="55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51"/>
                  <a:pt x="67" y="51"/>
                  <a:pt x="67" y="50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4"/>
                  <a:pt x="67" y="34"/>
                  <a:pt x="68" y="34"/>
                </a:cubicBezTo>
                <a:cubicBezTo>
                  <a:pt x="69" y="34"/>
                  <a:pt x="69" y="34"/>
                  <a:pt x="69" y="34"/>
                </a:cubicBezTo>
                <a:cubicBezTo>
                  <a:pt x="70" y="34"/>
                  <a:pt x="70" y="33"/>
                  <a:pt x="71" y="33"/>
                </a:cubicBezTo>
                <a:cubicBezTo>
                  <a:pt x="76" y="28"/>
                  <a:pt x="76" y="28"/>
                  <a:pt x="76" y="28"/>
                </a:cubicBezTo>
                <a:cubicBezTo>
                  <a:pt x="76" y="27"/>
                  <a:pt x="77" y="27"/>
                  <a:pt x="77" y="26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8"/>
                  <a:pt x="76" y="18"/>
                  <a:pt x="76" y="18"/>
                </a:cubicBezTo>
                <a:lnTo>
                  <a:pt x="72" y="18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Freeform 131"/>
          <p:cNvSpPr>
            <a:spLocks/>
          </p:cNvSpPr>
          <p:nvPr/>
        </p:nvSpPr>
        <p:spPr bwMode="auto">
          <a:xfrm>
            <a:off x="2682875" y="5338763"/>
            <a:ext cx="738188" cy="757238"/>
          </a:xfrm>
          <a:custGeom>
            <a:avLst/>
            <a:gdLst>
              <a:gd name="T0" fmla="*/ 71 w 77"/>
              <a:gd name="T1" fmla="*/ 17 h 79"/>
              <a:gd name="T2" fmla="*/ 66 w 77"/>
              <a:gd name="T3" fmla="*/ 13 h 79"/>
              <a:gd name="T4" fmla="*/ 57 w 77"/>
              <a:gd name="T5" fmla="*/ 13 h 79"/>
              <a:gd name="T6" fmla="*/ 55 w 77"/>
              <a:gd name="T7" fmla="*/ 11 h 79"/>
              <a:gd name="T8" fmla="*/ 50 w 77"/>
              <a:gd name="T9" fmla="*/ 10 h 79"/>
              <a:gd name="T10" fmla="*/ 46 w 77"/>
              <a:gd name="T11" fmla="*/ 6 h 79"/>
              <a:gd name="T12" fmla="*/ 46 w 77"/>
              <a:gd name="T13" fmla="*/ 3 h 79"/>
              <a:gd name="T14" fmla="*/ 46 w 77"/>
              <a:gd name="T15" fmla="*/ 1 h 79"/>
              <a:gd name="T16" fmla="*/ 45 w 77"/>
              <a:gd name="T17" fmla="*/ 0 h 79"/>
              <a:gd name="T18" fmla="*/ 44 w 77"/>
              <a:gd name="T19" fmla="*/ 0 h 79"/>
              <a:gd name="T20" fmla="*/ 39 w 77"/>
              <a:gd name="T21" fmla="*/ 5 h 79"/>
              <a:gd name="T22" fmla="*/ 28 w 77"/>
              <a:gd name="T23" fmla="*/ 4 h 79"/>
              <a:gd name="T24" fmla="*/ 23 w 77"/>
              <a:gd name="T25" fmla="*/ 0 h 79"/>
              <a:gd name="T26" fmla="*/ 16 w 77"/>
              <a:gd name="T27" fmla="*/ 1 h 79"/>
              <a:gd name="T28" fmla="*/ 16 w 77"/>
              <a:gd name="T29" fmla="*/ 5 h 79"/>
              <a:gd name="T30" fmla="*/ 9 w 77"/>
              <a:gd name="T31" fmla="*/ 6 h 79"/>
              <a:gd name="T32" fmla="*/ 8 w 77"/>
              <a:gd name="T33" fmla="*/ 14 h 79"/>
              <a:gd name="T34" fmla="*/ 0 w 77"/>
              <a:gd name="T35" fmla="*/ 22 h 79"/>
              <a:gd name="T36" fmla="*/ 1 w 77"/>
              <a:gd name="T37" fmla="*/ 27 h 79"/>
              <a:gd name="T38" fmla="*/ 8 w 77"/>
              <a:gd name="T39" fmla="*/ 28 h 79"/>
              <a:gd name="T40" fmla="*/ 12 w 77"/>
              <a:gd name="T41" fmla="*/ 31 h 79"/>
              <a:gd name="T42" fmla="*/ 19 w 77"/>
              <a:gd name="T43" fmla="*/ 31 h 79"/>
              <a:gd name="T44" fmla="*/ 32 w 77"/>
              <a:gd name="T45" fmla="*/ 46 h 79"/>
              <a:gd name="T46" fmla="*/ 33 w 77"/>
              <a:gd name="T47" fmla="*/ 53 h 79"/>
              <a:gd name="T48" fmla="*/ 39 w 77"/>
              <a:gd name="T49" fmla="*/ 60 h 79"/>
              <a:gd name="T50" fmla="*/ 39 w 77"/>
              <a:gd name="T51" fmla="*/ 64 h 79"/>
              <a:gd name="T52" fmla="*/ 34 w 77"/>
              <a:gd name="T53" fmla="*/ 70 h 79"/>
              <a:gd name="T54" fmla="*/ 34 w 77"/>
              <a:gd name="T55" fmla="*/ 72 h 79"/>
              <a:gd name="T56" fmla="*/ 40 w 77"/>
              <a:gd name="T57" fmla="*/ 78 h 79"/>
              <a:gd name="T58" fmla="*/ 40 w 77"/>
              <a:gd name="T59" fmla="*/ 78 h 79"/>
              <a:gd name="T60" fmla="*/ 47 w 77"/>
              <a:gd name="T61" fmla="*/ 72 h 79"/>
              <a:gd name="T62" fmla="*/ 50 w 77"/>
              <a:gd name="T63" fmla="*/ 68 h 79"/>
              <a:gd name="T64" fmla="*/ 51 w 77"/>
              <a:gd name="T65" fmla="*/ 60 h 79"/>
              <a:gd name="T66" fmla="*/ 55 w 77"/>
              <a:gd name="T67" fmla="*/ 56 h 79"/>
              <a:gd name="T68" fmla="*/ 63 w 77"/>
              <a:gd name="T69" fmla="*/ 55 h 79"/>
              <a:gd name="T70" fmla="*/ 67 w 77"/>
              <a:gd name="T71" fmla="*/ 50 h 79"/>
              <a:gd name="T72" fmla="*/ 68 w 77"/>
              <a:gd name="T73" fmla="*/ 34 h 79"/>
              <a:gd name="T74" fmla="*/ 71 w 77"/>
              <a:gd name="T75" fmla="*/ 33 h 79"/>
              <a:gd name="T76" fmla="*/ 77 w 77"/>
              <a:gd name="T77" fmla="*/ 26 h 79"/>
              <a:gd name="T78" fmla="*/ 76 w 77"/>
              <a:gd name="T79" fmla="*/ 1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7" h="79">
                <a:moveTo>
                  <a:pt x="72" y="18"/>
                </a:moveTo>
                <a:cubicBezTo>
                  <a:pt x="72" y="18"/>
                  <a:pt x="71" y="18"/>
                  <a:pt x="71" y="17"/>
                </a:cubicBezTo>
                <a:cubicBezTo>
                  <a:pt x="67" y="14"/>
                  <a:pt x="67" y="14"/>
                  <a:pt x="67" y="14"/>
                </a:cubicBezTo>
                <a:cubicBezTo>
                  <a:pt x="67" y="13"/>
                  <a:pt x="66" y="13"/>
                  <a:pt x="66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8" y="13"/>
                  <a:pt x="58" y="13"/>
                  <a:pt x="57" y="13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5" y="11"/>
                  <a:pt x="55" y="11"/>
                </a:cubicBezTo>
                <a:cubicBezTo>
                  <a:pt x="51" y="11"/>
                  <a:pt x="51" y="11"/>
                  <a:pt x="51" y="11"/>
                </a:cubicBezTo>
                <a:cubicBezTo>
                  <a:pt x="51" y="11"/>
                  <a:pt x="50" y="10"/>
                  <a:pt x="50" y="10"/>
                </a:cubicBezTo>
                <a:cubicBezTo>
                  <a:pt x="47" y="7"/>
                  <a:pt x="47" y="7"/>
                  <a:pt x="47" y="7"/>
                </a:cubicBezTo>
                <a:cubicBezTo>
                  <a:pt x="47" y="7"/>
                  <a:pt x="46" y="6"/>
                  <a:pt x="46" y="6"/>
                </a:cubicBezTo>
                <a:cubicBezTo>
                  <a:pt x="46" y="4"/>
                  <a:pt x="46" y="4"/>
                  <a:pt x="46" y="4"/>
                </a:cubicBezTo>
                <a:cubicBezTo>
                  <a:pt x="46" y="3"/>
                  <a:pt x="46" y="3"/>
                  <a:pt x="46" y="3"/>
                </a:cubicBezTo>
                <a:cubicBezTo>
                  <a:pt x="46" y="2"/>
                  <a:pt x="46" y="2"/>
                  <a:pt x="46" y="2"/>
                </a:cubicBezTo>
                <a:cubicBezTo>
                  <a:pt x="46" y="2"/>
                  <a:pt x="46" y="1"/>
                  <a:pt x="46" y="1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39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29" y="5"/>
                  <a:pt x="29" y="4"/>
                  <a:pt x="28" y="4"/>
                </a:cubicBezTo>
                <a:cubicBezTo>
                  <a:pt x="25" y="0"/>
                  <a:pt x="25" y="0"/>
                  <a:pt x="25" y="0"/>
                </a:cubicBezTo>
                <a:cubicBezTo>
                  <a:pt x="24" y="0"/>
                  <a:pt x="24" y="0"/>
                  <a:pt x="23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6" y="0"/>
                  <a:pt x="16" y="1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5"/>
                  <a:pt x="16" y="5"/>
                  <a:pt x="16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3"/>
                  <a:pt x="9" y="14"/>
                  <a:pt x="8" y="14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0" y="22"/>
                  <a:pt x="0" y="22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1" y="27"/>
                  <a:pt x="1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8" y="28"/>
                  <a:pt x="8" y="28"/>
                </a:cubicBezTo>
                <a:cubicBezTo>
                  <a:pt x="10" y="30"/>
                  <a:pt x="10" y="30"/>
                  <a:pt x="10" y="30"/>
                </a:cubicBezTo>
                <a:cubicBezTo>
                  <a:pt x="11" y="30"/>
                  <a:pt x="11" y="31"/>
                  <a:pt x="12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8" y="31"/>
                  <a:pt x="18" y="31"/>
                  <a:pt x="19" y="31"/>
                </a:cubicBezTo>
                <a:cubicBezTo>
                  <a:pt x="32" y="44"/>
                  <a:pt x="32" y="44"/>
                  <a:pt x="32" y="44"/>
                </a:cubicBezTo>
                <a:cubicBezTo>
                  <a:pt x="32" y="45"/>
                  <a:pt x="32" y="45"/>
                  <a:pt x="32" y="46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2"/>
                  <a:pt x="33" y="52"/>
                  <a:pt x="33" y="53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9"/>
                  <a:pt x="39" y="60"/>
                  <a:pt x="39" y="60"/>
                </a:cubicBezTo>
                <a:cubicBezTo>
                  <a:pt x="39" y="63"/>
                  <a:pt x="39" y="63"/>
                  <a:pt x="39" y="63"/>
                </a:cubicBezTo>
                <a:cubicBezTo>
                  <a:pt x="39" y="63"/>
                  <a:pt x="39" y="64"/>
                  <a:pt x="39" y="64"/>
                </a:cubicBezTo>
                <a:cubicBezTo>
                  <a:pt x="34" y="68"/>
                  <a:pt x="34" y="68"/>
                  <a:pt x="34" y="68"/>
                </a:cubicBezTo>
                <a:cubicBezTo>
                  <a:pt x="34" y="69"/>
                  <a:pt x="34" y="69"/>
                  <a:pt x="34" y="70"/>
                </a:cubicBezTo>
                <a:cubicBezTo>
                  <a:pt x="34" y="71"/>
                  <a:pt x="34" y="71"/>
                  <a:pt x="34" y="71"/>
                </a:cubicBezTo>
                <a:cubicBezTo>
                  <a:pt x="34" y="72"/>
                  <a:pt x="34" y="72"/>
                  <a:pt x="34" y="72"/>
                </a:cubicBezTo>
                <a:cubicBezTo>
                  <a:pt x="39" y="77"/>
                  <a:pt x="39" y="77"/>
                  <a:pt x="39" y="77"/>
                </a:cubicBezTo>
                <a:cubicBezTo>
                  <a:pt x="39" y="77"/>
                  <a:pt x="40" y="78"/>
                  <a:pt x="40" y="7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79"/>
                  <a:pt x="40" y="79"/>
                  <a:pt x="40" y="78"/>
                </a:cubicBezTo>
                <a:cubicBezTo>
                  <a:pt x="46" y="73"/>
                  <a:pt x="46" y="73"/>
                  <a:pt x="46" y="73"/>
                </a:cubicBezTo>
                <a:cubicBezTo>
                  <a:pt x="46" y="73"/>
                  <a:pt x="47" y="72"/>
                  <a:pt x="47" y="72"/>
                </a:cubicBezTo>
                <a:cubicBezTo>
                  <a:pt x="50" y="69"/>
                  <a:pt x="50" y="69"/>
                  <a:pt x="50" y="69"/>
                </a:cubicBezTo>
                <a:cubicBezTo>
                  <a:pt x="50" y="69"/>
                  <a:pt x="50" y="68"/>
                  <a:pt x="50" y="68"/>
                </a:cubicBezTo>
                <a:cubicBezTo>
                  <a:pt x="50" y="61"/>
                  <a:pt x="50" y="61"/>
                  <a:pt x="50" y="61"/>
                </a:cubicBezTo>
                <a:cubicBezTo>
                  <a:pt x="50" y="61"/>
                  <a:pt x="50" y="60"/>
                  <a:pt x="51" y="60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5" y="56"/>
                  <a:pt x="55" y="56"/>
                </a:cubicBezTo>
                <a:cubicBezTo>
                  <a:pt x="61" y="56"/>
                  <a:pt x="61" y="56"/>
                  <a:pt x="61" y="56"/>
                </a:cubicBezTo>
                <a:cubicBezTo>
                  <a:pt x="62" y="56"/>
                  <a:pt x="62" y="56"/>
                  <a:pt x="63" y="55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51"/>
                  <a:pt x="67" y="51"/>
                  <a:pt x="67" y="50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4"/>
                  <a:pt x="67" y="34"/>
                  <a:pt x="68" y="34"/>
                </a:cubicBezTo>
                <a:cubicBezTo>
                  <a:pt x="69" y="34"/>
                  <a:pt x="69" y="34"/>
                  <a:pt x="69" y="34"/>
                </a:cubicBezTo>
                <a:cubicBezTo>
                  <a:pt x="70" y="34"/>
                  <a:pt x="70" y="33"/>
                  <a:pt x="71" y="33"/>
                </a:cubicBezTo>
                <a:cubicBezTo>
                  <a:pt x="76" y="28"/>
                  <a:pt x="76" y="28"/>
                  <a:pt x="76" y="28"/>
                </a:cubicBezTo>
                <a:cubicBezTo>
                  <a:pt x="76" y="27"/>
                  <a:pt x="77" y="27"/>
                  <a:pt x="77" y="26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8"/>
                  <a:pt x="76" y="18"/>
                  <a:pt x="76" y="18"/>
                </a:cubicBezTo>
                <a:lnTo>
                  <a:pt x="72" y="18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Freeform 132"/>
          <p:cNvSpPr>
            <a:spLocks/>
          </p:cNvSpPr>
          <p:nvPr/>
        </p:nvSpPr>
        <p:spPr bwMode="auto">
          <a:xfrm>
            <a:off x="1428750" y="3527425"/>
            <a:ext cx="1579563" cy="1016000"/>
          </a:xfrm>
          <a:custGeom>
            <a:avLst/>
            <a:gdLst>
              <a:gd name="T0" fmla="*/ 5 w 165"/>
              <a:gd name="T1" fmla="*/ 5 h 106"/>
              <a:gd name="T2" fmla="*/ 11 w 165"/>
              <a:gd name="T3" fmla="*/ 8 h 106"/>
              <a:gd name="T4" fmla="*/ 17 w 165"/>
              <a:gd name="T5" fmla="*/ 5 h 106"/>
              <a:gd name="T6" fmla="*/ 33 w 165"/>
              <a:gd name="T7" fmla="*/ 1 h 106"/>
              <a:gd name="T8" fmla="*/ 41 w 165"/>
              <a:gd name="T9" fmla="*/ 5 h 106"/>
              <a:gd name="T10" fmla="*/ 63 w 165"/>
              <a:gd name="T11" fmla="*/ 14 h 106"/>
              <a:gd name="T12" fmla="*/ 70 w 165"/>
              <a:gd name="T13" fmla="*/ 11 h 106"/>
              <a:gd name="T14" fmla="*/ 81 w 165"/>
              <a:gd name="T15" fmla="*/ 15 h 106"/>
              <a:gd name="T16" fmla="*/ 89 w 165"/>
              <a:gd name="T17" fmla="*/ 11 h 106"/>
              <a:gd name="T18" fmla="*/ 100 w 165"/>
              <a:gd name="T19" fmla="*/ 9 h 106"/>
              <a:gd name="T20" fmla="*/ 104 w 165"/>
              <a:gd name="T21" fmla="*/ 17 h 106"/>
              <a:gd name="T22" fmla="*/ 107 w 165"/>
              <a:gd name="T23" fmla="*/ 18 h 106"/>
              <a:gd name="T24" fmla="*/ 111 w 165"/>
              <a:gd name="T25" fmla="*/ 5 h 106"/>
              <a:gd name="T26" fmla="*/ 116 w 165"/>
              <a:gd name="T27" fmla="*/ 20 h 106"/>
              <a:gd name="T28" fmla="*/ 107 w 165"/>
              <a:gd name="T29" fmla="*/ 24 h 106"/>
              <a:gd name="T30" fmla="*/ 104 w 165"/>
              <a:gd name="T31" fmla="*/ 33 h 106"/>
              <a:gd name="T32" fmla="*/ 94 w 165"/>
              <a:gd name="T33" fmla="*/ 39 h 106"/>
              <a:gd name="T34" fmla="*/ 92 w 165"/>
              <a:gd name="T35" fmla="*/ 52 h 106"/>
              <a:gd name="T36" fmla="*/ 108 w 165"/>
              <a:gd name="T37" fmla="*/ 68 h 106"/>
              <a:gd name="T38" fmla="*/ 116 w 165"/>
              <a:gd name="T39" fmla="*/ 71 h 106"/>
              <a:gd name="T40" fmla="*/ 121 w 165"/>
              <a:gd name="T41" fmla="*/ 78 h 106"/>
              <a:gd name="T42" fmla="*/ 123 w 165"/>
              <a:gd name="T43" fmla="*/ 72 h 106"/>
              <a:gd name="T44" fmla="*/ 120 w 165"/>
              <a:gd name="T45" fmla="*/ 66 h 106"/>
              <a:gd name="T46" fmla="*/ 126 w 165"/>
              <a:gd name="T47" fmla="*/ 42 h 106"/>
              <a:gd name="T48" fmla="*/ 134 w 165"/>
              <a:gd name="T49" fmla="*/ 40 h 106"/>
              <a:gd name="T50" fmla="*/ 141 w 165"/>
              <a:gd name="T51" fmla="*/ 53 h 106"/>
              <a:gd name="T52" fmla="*/ 146 w 165"/>
              <a:gd name="T53" fmla="*/ 55 h 106"/>
              <a:gd name="T54" fmla="*/ 144 w 165"/>
              <a:gd name="T55" fmla="*/ 50 h 106"/>
              <a:gd name="T56" fmla="*/ 149 w 165"/>
              <a:gd name="T57" fmla="*/ 47 h 106"/>
              <a:gd name="T58" fmla="*/ 154 w 165"/>
              <a:gd name="T59" fmla="*/ 63 h 106"/>
              <a:gd name="T60" fmla="*/ 165 w 165"/>
              <a:gd name="T61" fmla="*/ 79 h 106"/>
              <a:gd name="T62" fmla="*/ 151 w 165"/>
              <a:gd name="T63" fmla="*/ 85 h 106"/>
              <a:gd name="T64" fmla="*/ 145 w 165"/>
              <a:gd name="T65" fmla="*/ 82 h 106"/>
              <a:gd name="T66" fmla="*/ 144 w 165"/>
              <a:gd name="T67" fmla="*/ 87 h 106"/>
              <a:gd name="T68" fmla="*/ 155 w 165"/>
              <a:gd name="T69" fmla="*/ 95 h 106"/>
              <a:gd name="T70" fmla="*/ 145 w 165"/>
              <a:gd name="T71" fmla="*/ 97 h 106"/>
              <a:gd name="T72" fmla="*/ 136 w 165"/>
              <a:gd name="T73" fmla="*/ 93 h 106"/>
              <a:gd name="T74" fmla="*/ 127 w 165"/>
              <a:gd name="T75" fmla="*/ 98 h 106"/>
              <a:gd name="T76" fmla="*/ 112 w 165"/>
              <a:gd name="T77" fmla="*/ 105 h 106"/>
              <a:gd name="T78" fmla="*/ 115 w 165"/>
              <a:gd name="T79" fmla="*/ 98 h 106"/>
              <a:gd name="T80" fmla="*/ 111 w 165"/>
              <a:gd name="T81" fmla="*/ 90 h 106"/>
              <a:gd name="T82" fmla="*/ 92 w 165"/>
              <a:gd name="T83" fmla="*/ 86 h 106"/>
              <a:gd name="T84" fmla="*/ 27 w 165"/>
              <a:gd name="T85" fmla="*/ 81 h 106"/>
              <a:gd name="T86" fmla="*/ 25 w 165"/>
              <a:gd name="T87" fmla="*/ 75 h 106"/>
              <a:gd name="T88" fmla="*/ 20 w 165"/>
              <a:gd name="T89" fmla="*/ 65 h 106"/>
              <a:gd name="T90" fmla="*/ 20 w 165"/>
              <a:gd name="T91" fmla="*/ 61 h 106"/>
              <a:gd name="T92" fmla="*/ 8 w 165"/>
              <a:gd name="T93" fmla="*/ 52 h 106"/>
              <a:gd name="T94" fmla="*/ 0 w 165"/>
              <a:gd name="T95" fmla="*/ 46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65" h="106">
                <a:moveTo>
                  <a:pt x="0" y="5"/>
                </a:moveTo>
                <a:cubicBezTo>
                  <a:pt x="0" y="5"/>
                  <a:pt x="0" y="5"/>
                  <a:pt x="1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5" y="5"/>
                  <a:pt x="5" y="5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1" y="8"/>
                  <a:pt x="11" y="8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5"/>
                  <a:pt x="14" y="5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7" y="5"/>
                  <a:pt x="17" y="5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2" y="0"/>
                  <a:pt x="22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0"/>
                  <a:pt x="32" y="1"/>
                  <a:pt x="33" y="1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7" y="5"/>
                  <a:pt x="37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50" y="14"/>
                  <a:pt x="50" y="14"/>
                  <a:pt x="50" y="14"/>
                </a:cubicBezTo>
                <a:cubicBezTo>
                  <a:pt x="51" y="15"/>
                  <a:pt x="51" y="15"/>
                  <a:pt x="52" y="15"/>
                </a:cubicBezTo>
                <a:cubicBezTo>
                  <a:pt x="61" y="15"/>
                  <a:pt x="61" y="15"/>
                  <a:pt x="61" y="15"/>
                </a:cubicBezTo>
                <a:cubicBezTo>
                  <a:pt x="62" y="15"/>
                  <a:pt x="62" y="15"/>
                  <a:pt x="63" y="14"/>
                </a:cubicBezTo>
                <a:cubicBezTo>
                  <a:pt x="66" y="11"/>
                  <a:pt x="66" y="11"/>
                  <a:pt x="66" y="11"/>
                </a:cubicBezTo>
                <a:cubicBezTo>
                  <a:pt x="66" y="11"/>
                  <a:pt x="67" y="11"/>
                  <a:pt x="67" y="11"/>
                </a:cubicBezTo>
                <a:cubicBezTo>
                  <a:pt x="69" y="11"/>
                  <a:pt x="69" y="11"/>
                  <a:pt x="69" y="11"/>
                </a:cubicBezTo>
                <a:cubicBezTo>
                  <a:pt x="69" y="11"/>
                  <a:pt x="70" y="11"/>
                  <a:pt x="70" y="11"/>
                </a:cubicBezTo>
                <a:cubicBezTo>
                  <a:pt x="74" y="15"/>
                  <a:pt x="74" y="15"/>
                  <a:pt x="74" y="15"/>
                </a:cubicBezTo>
                <a:cubicBezTo>
                  <a:pt x="74" y="15"/>
                  <a:pt x="75" y="15"/>
                  <a:pt x="75" y="15"/>
                </a:cubicBezTo>
                <a:cubicBezTo>
                  <a:pt x="80" y="15"/>
                  <a:pt x="80" y="15"/>
                  <a:pt x="80" y="15"/>
                </a:cubicBezTo>
                <a:cubicBezTo>
                  <a:pt x="81" y="15"/>
                  <a:pt x="81" y="15"/>
                  <a:pt x="81" y="15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12"/>
                  <a:pt x="85" y="12"/>
                  <a:pt x="85" y="12"/>
                </a:cubicBezTo>
                <a:cubicBezTo>
                  <a:pt x="87" y="12"/>
                  <a:pt x="87" y="12"/>
                  <a:pt x="87" y="12"/>
                </a:cubicBezTo>
                <a:cubicBezTo>
                  <a:pt x="88" y="12"/>
                  <a:pt x="88" y="12"/>
                  <a:pt x="89" y="11"/>
                </a:cubicBezTo>
                <a:cubicBezTo>
                  <a:pt x="90" y="9"/>
                  <a:pt x="90" y="9"/>
                  <a:pt x="90" y="9"/>
                </a:cubicBezTo>
                <a:cubicBezTo>
                  <a:pt x="91" y="9"/>
                  <a:pt x="91" y="9"/>
                  <a:pt x="92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0" y="9"/>
                  <a:pt x="100" y="9"/>
                  <a:pt x="100" y="9"/>
                </a:cubicBezTo>
                <a:cubicBezTo>
                  <a:pt x="103" y="12"/>
                  <a:pt x="103" y="12"/>
                  <a:pt x="103" y="12"/>
                </a:cubicBezTo>
                <a:cubicBezTo>
                  <a:pt x="103" y="12"/>
                  <a:pt x="104" y="13"/>
                  <a:pt x="104" y="13"/>
                </a:cubicBezTo>
                <a:cubicBezTo>
                  <a:pt x="104" y="16"/>
                  <a:pt x="104" y="16"/>
                  <a:pt x="104" y="16"/>
                </a:cubicBezTo>
                <a:cubicBezTo>
                  <a:pt x="104" y="16"/>
                  <a:pt x="104" y="17"/>
                  <a:pt x="104" y="17"/>
                </a:cubicBezTo>
                <a:cubicBezTo>
                  <a:pt x="105" y="18"/>
                  <a:pt x="105" y="18"/>
                  <a:pt x="105" y="18"/>
                </a:cubicBezTo>
                <a:cubicBezTo>
                  <a:pt x="105" y="18"/>
                  <a:pt x="105" y="18"/>
                  <a:pt x="106" y="18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07" y="5"/>
                  <a:pt x="107" y="5"/>
                  <a:pt x="107" y="5"/>
                </a:cubicBezTo>
                <a:cubicBezTo>
                  <a:pt x="107" y="4"/>
                  <a:pt x="107" y="4"/>
                  <a:pt x="108" y="4"/>
                </a:cubicBezTo>
                <a:cubicBezTo>
                  <a:pt x="110" y="4"/>
                  <a:pt x="110" y="4"/>
                  <a:pt x="110" y="4"/>
                </a:cubicBezTo>
                <a:cubicBezTo>
                  <a:pt x="110" y="4"/>
                  <a:pt x="111" y="4"/>
                  <a:pt x="111" y="5"/>
                </a:cubicBezTo>
                <a:cubicBezTo>
                  <a:pt x="116" y="9"/>
                  <a:pt x="116" y="9"/>
                  <a:pt x="116" y="9"/>
                </a:cubicBezTo>
                <a:cubicBezTo>
                  <a:pt x="116" y="9"/>
                  <a:pt x="116" y="10"/>
                  <a:pt x="116" y="10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6" y="19"/>
                  <a:pt x="116" y="20"/>
                  <a:pt x="116" y="20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2" y="23"/>
                  <a:pt x="112" y="24"/>
                  <a:pt x="111" y="24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4" y="26"/>
                  <a:pt x="104" y="27"/>
                  <a:pt x="104" y="27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2"/>
                  <a:pt x="104" y="33"/>
                  <a:pt x="104" y="33"/>
                </a:cubicBezTo>
                <a:cubicBezTo>
                  <a:pt x="99" y="38"/>
                  <a:pt x="99" y="38"/>
                  <a:pt x="99" y="38"/>
                </a:cubicBezTo>
                <a:cubicBezTo>
                  <a:pt x="98" y="38"/>
                  <a:pt x="98" y="38"/>
                  <a:pt x="97" y="38"/>
                </a:cubicBezTo>
                <a:cubicBezTo>
                  <a:pt x="95" y="38"/>
                  <a:pt x="95" y="38"/>
                  <a:pt x="95" y="38"/>
                </a:cubicBezTo>
                <a:cubicBezTo>
                  <a:pt x="95" y="38"/>
                  <a:pt x="94" y="39"/>
                  <a:pt x="94" y="39"/>
                </a:cubicBezTo>
                <a:cubicBezTo>
                  <a:pt x="92" y="41"/>
                  <a:pt x="92" y="41"/>
                  <a:pt x="92" y="41"/>
                </a:cubicBezTo>
                <a:cubicBezTo>
                  <a:pt x="92" y="41"/>
                  <a:pt x="91" y="41"/>
                  <a:pt x="91" y="42"/>
                </a:cubicBezTo>
                <a:cubicBezTo>
                  <a:pt x="91" y="51"/>
                  <a:pt x="91" y="51"/>
                  <a:pt x="91" y="51"/>
                </a:cubicBezTo>
                <a:cubicBezTo>
                  <a:pt x="91" y="51"/>
                  <a:pt x="92" y="52"/>
                  <a:pt x="92" y="52"/>
                </a:cubicBezTo>
                <a:cubicBezTo>
                  <a:pt x="101" y="61"/>
                  <a:pt x="101" y="61"/>
                  <a:pt x="101" y="61"/>
                </a:cubicBezTo>
                <a:cubicBezTo>
                  <a:pt x="102" y="62"/>
                  <a:pt x="102" y="62"/>
                  <a:pt x="103" y="62"/>
                </a:cubicBezTo>
                <a:cubicBezTo>
                  <a:pt x="107" y="67"/>
                  <a:pt x="107" y="67"/>
                  <a:pt x="107" y="67"/>
                </a:cubicBezTo>
                <a:cubicBezTo>
                  <a:pt x="107" y="67"/>
                  <a:pt x="108" y="68"/>
                  <a:pt x="108" y="68"/>
                </a:cubicBezTo>
                <a:cubicBezTo>
                  <a:pt x="113" y="68"/>
                  <a:pt x="113" y="68"/>
                  <a:pt x="113" y="68"/>
                </a:cubicBezTo>
                <a:cubicBezTo>
                  <a:pt x="114" y="68"/>
                  <a:pt x="114" y="68"/>
                  <a:pt x="114" y="68"/>
                </a:cubicBezTo>
                <a:cubicBezTo>
                  <a:pt x="116" y="70"/>
                  <a:pt x="116" y="70"/>
                  <a:pt x="116" y="70"/>
                </a:cubicBezTo>
                <a:cubicBezTo>
                  <a:pt x="116" y="70"/>
                  <a:pt x="116" y="70"/>
                  <a:pt x="116" y="71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16" y="74"/>
                  <a:pt x="117" y="75"/>
                  <a:pt x="117" y="75"/>
                </a:cubicBezTo>
                <a:cubicBezTo>
                  <a:pt x="120" y="78"/>
                  <a:pt x="120" y="78"/>
                  <a:pt x="120" y="78"/>
                </a:cubicBezTo>
                <a:cubicBezTo>
                  <a:pt x="120" y="78"/>
                  <a:pt x="121" y="78"/>
                  <a:pt x="121" y="78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3" y="78"/>
                  <a:pt x="123" y="78"/>
                  <a:pt x="123" y="78"/>
                </a:cubicBezTo>
                <a:cubicBezTo>
                  <a:pt x="123" y="74"/>
                  <a:pt x="123" y="74"/>
                  <a:pt x="123" y="74"/>
                </a:cubicBezTo>
                <a:cubicBezTo>
                  <a:pt x="123" y="73"/>
                  <a:pt x="123" y="73"/>
                  <a:pt x="123" y="72"/>
                </a:cubicBezTo>
                <a:cubicBezTo>
                  <a:pt x="120" y="69"/>
                  <a:pt x="120" y="69"/>
                  <a:pt x="120" y="69"/>
                </a:cubicBezTo>
                <a:cubicBezTo>
                  <a:pt x="119" y="69"/>
                  <a:pt x="119" y="69"/>
                  <a:pt x="119" y="68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6"/>
                  <a:pt x="119" y="66"/>
                  <a:pt x="120" y="66"/>
                </a:cubicBezTo>
                <a:cubicBezTo>
                  <a:pt x="125" y="60"/>
                  <a:pt x="125" y="60"/>
                  <a:pt x="125" y="60"/>
                </a:cubicBezTo>
                <a:cubicBezTo>
                  <a:pt x="125" y="60"/>
                  <a:pt x="125" y="60"/>
                  <a:pt x="125" y="59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25" y="43"/>
                  <a:pt x="126" y="43"/>
                  <a:pt x="126" y="42"/>
                </a:cubicBezTo>
                <a:cubicBezTo>
                  <a:pt x="129" y="40"/>
                  <a:pt x="129" y="40"/>
                  <a:pt x="129" y="40"/>
                </a:cubicBezTo>
                <a:cubicBezTo>
                  <a:pt x="129" y="39"/>
                  <a:pt x="129" y="39"/>
                  <a:pt x="130" y="39"/>
                </a:cubicBezTo>
                <a:cubicBezTo>
                  <a:pt x="133" y="39"/>
                  <a:pt x="133" y="39"/>
                  <a:pt x="133" y="39"/>
                </a:cubicBezTo>
                <a:cubicBezTo>
                  <a:pt x="133" y="39"/>
                  <a:pt x="134" y="39"/>
                  <a:pt x="134" y="40"/>
                </a:cubicBezTo>
                <a:cubicBezTo>
                  <a:pt x="140" y="45"/>
                  <a:pt x="140" y="45"/>
                  <a:pt x="140" y="45"/>
                </a:cubicBezTo>
                <a:cubicBezTo>
                  <a:pt x="140" y="46"/>
                  <a:pt x="140" y="46"/>
                  <a:pt x="140" y="47"/>
                </a:cubicBezTo>
                <a:cubicBezTo>
                  <a:pt x="140" y="52"/>
                  <a:pt x="140" y="52"/>
                  <a:pt x="140" y="52"/>
                </a:cubicBezTo>
                <a:cubicBezTo>
                  <a:pt x="140" y="53"/>
                  <a:pt x="141" y="53"/>
                  <a:pt x="141" y="53"/>
                </a:cubicBezTo>
                <a:cubicBezTo>
                  <a:pt x="143" y="56"/>
                  <a:pt x="143" y="56"/>
                  <a:pt x="143" y="56"/>
                </a:cubicBezTo>
                <a:cubicBezTo>
                  <a:pt x="143" y="56"/>
                  <a:pt x="144" y="56"/>
                  <a:pt x="144" y="56"/>
                </a:cubicBezTo>
                <a:cubicBezTo>
                  <a:pt x="145" y="56"/>
                  <a:pt x="145" y="56"/>
                  <a:pt x="145" y="56"/>
                </a:cubicBezTo>
                <a:cubicBezTo>
                  <a:pt x="146" y="56"/>
                  <a:pt x="146" y="56"/>
                  <a:pt x="146" y="55"/>
                </a:cubicBezTo>
                <a:cubicBezTo>
                  <a:pt x="146" y="54"/>
                  <a:pt x="146" y="54"/>
                  <a:pt x="146" y="54"/>
                </a:cubicBezTo>
                <a:cubicBezTo>
                  <a:pt x="146" y="54"/>
                  <a:pt x="146" y="53"/>
                  <a:pt x="145" y="53"/>
                </a:cubicBezTo>
                <a:cubicBezTo>
                  <a:pt x="144" y="51"/>
                  <a:pt x="144" y="51"/>
                  <a:pt x="144" y="51"/>
                </a:cubicBezTo>
                <a:cubicBezTo>
                  <a:pt x="144" y="51"/>
                  <a:pt x="144" y="50"/>
                  <a:pt x="144" y="50"/>
                </a:cubicBezTo>
                <a:cubicBezTo>
                  <a:pt x="144" y="47"/>
                  <a:pt x="144" y="47"/>
                  <a:pt x="144" y="47"/>
                </a:cubicBezTo>
                <a:cubicBezTo>
                  <a:pt x="144" y="47"/>
                  <a:pt x="144" y="46"/>
                  <a:pt x="144" y="46"/>
                </a:cubicBezTo>
                <a:cubicBezTo>
                  <a:pt x="147" y="46"/>
                  <a:pt x="147" y="46"/>
                  <a:pt x="147" y="46"/>
                </a:cubicBezTo>
                <a:cubicBezTo>
                  <a:pt x="148" y="46"/>
                  <a:pt x="148" y="47"/>
                  <a:pt x="149" y="47"/>
                </a:cubicBezTo>
                <a:cubicBezTo>
                  <a:pt x="153" y="52"/>
                  <a:pt x="153" y="52"/>
                  <a:pt x="153" y="52"/>
                </a:cubicBezTo>
                <a:cubicBezTo>
                  <a:pt x="154" y="52"/>
                  <a:pt x="154" y="53"/>
                  <a:pt x="154" y="53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65" y="74"/>
                  <a:pt x="165" y="74"/>
                  <a:pt x="165" y="74"/>
                </a:cubicBezTo>
                <a:cubicBezTo>
                  <a:pt x="165" y="74"/>
                  <a:pt x="165" y="75"/>
                  <a:pt x="165" y="75"/>
                </a:cubicBezTo>
                <a:cubicBezTo>
                  <a:pt x="165" y="78"/>
                  <a:pt x="165" y="78"/>
                  <a:pt x="165" y="78"/>
                </a:cubicBezTo>
                <a:cubicBezTo>
                  <a:pt x="165" y="79"/>
                  <a:pt x="165" y="79"/>
                  <a:pt x="165" y="79"/>
                </a:cubicBezTo>
                <a:cubicBezTo>
                  <a:pt x="160" y="85"/>
                  <a:pt x="160" y="85"/>
                  <a:pt x="160" y="85"/>
                </a:cubicBezTo>
                <a:cubicBezTo>
                  <a:pt x="160" y="85"/>
                  <a:pt x="159" y="85"/>
                  <a:pt x="159" y="85"/>
                </a:cubicBezTo>
                <a:cubicBezTo>
                  <a:pt x="152" y="85"/>
                  <a:pt x="152" y="85"/>
                  <a:pt x="152" y="85"/>
                </a:cubicBezTo>
                <a:cubicBezTo>
                  <a:pt x="152" y="85"/>
                  <a:pt x="151" y="85"/>
                  <a:pt x="151" y="85"/>
                </a:cubicBezTo>
                <a:cubicBezTo>
                  <a:pt x="149" y="82"/>
                  <a:pt x="149" y="82"/>
                  <a:pt x="149" y="82"/>
                </a:cubicBezTo>
                <a:cubicBezTo>
                  <a:pt x="149" y="82"/>
                  <a:pt x="148" y="82"/>
                  <a:pt x="148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6" y="82"/>
                  <a:pt x="146" y="82"/>
                  <a:pt x="145" y="82"/>
                </a:cubicBezTo>
                <a:cubicBezTo>
                  <a:pt x="143" y="84"/>
                  <a:pt x="143" y="84"/>
                  <a:pt x="143" y="84"/>
                </a:cubicBezTo>
                <a:cubicBezTo>
                  <a:pt x="143" y="84"/>
                  <a:pt x="143" y="85"/>
                  <a:pt x="143" y="85"/>
                </a:cubicBezTo>
                <a:cubicBezTo>
                  <a:pt x="143" y="87"/>
                  <a:pt x="143" y="87"/>
                  <a:pt x="143" y="87"/>
                </a:cubicBezTo>
                <a:cubicBezTo>
                  <a:pt x="143" y="87"/>
                  <a:pt x="143" y="87"/>
                  <a:pt x="144" y="87"/>
                </a:cubicBezTo>
                <a:cubicBezTo>
                  <a:pt x="148" y="87"/>
                  <a:pt x="148" y="87"/>
                  <a:pt x="148" y="87"/>
                </a:cubicBezTo>
                <a:cubicBezTo>
                  <a:pt x="148" y="87"/>
                  <a:pt x="149" y="88"/>
                  <a:pt x="149" y="88"/>
                </a:cubicBezTo>
                <a:cubicBezTo>
                  <a:pt x="155" y="93"/>
                  <a:pt x="155" y="93"/>
                  <a:pt x="155" y="93"/>
                </a:cubicBezTo>
                <a:cubicBezTo>
                  <a:pt x="155" y="94"/>
                  <a:pt x="155" y="94"/>
                  <a:pt x="155" y="95"/>
                </a:cubicBezTo>
                <a:cubicBezTo>
                  <a:pt x="155" y="97"/>
                  <a:pt x="155" y="97"/>
                  <a:pt x="155" y="97"/>
                </a:cubicBezTo>
                <a:cubicBezTo>
                  <a:pt x="155" y="97"/>
                  <a:pt x="155" y="97"/>
                  <a:pt x="155" y="97"/>
                </a:cubicBezTo>
                <a:cubicBezTo>
                  <a:pt x="146" y="97"/>
                  <a:pt x="146" y="97"/>
                  <a:pt x="146" y="97"/>
                </a:cubicBezTo>
                <a:cubicBezTo>
                  <a:pt x="146" y="97"/>
                  <a:pt x="145" y="97"/>
                  <a:pt x="145" y="97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0" y="92"/>
                  <a:pt x="140" y="92"/>
                  <a:pt x="139" y="92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6" y="92"/>
                  <a:pt x="136" y="93"/>
                  <a:pt x="136" y="93"/>
                </a:cubicBezTo>
                <a:cubicBezTo>
                  <a:pt x="136" y="97"/>
                  <a:pt x="136" y="97"/>
                  <a:pt x="136" y="97"/>
                </a:cubicBezTo>
                <a:cubicBezTo>
                  <a:pt x="136" y="97"/>
                  <a:pt x="136" y="97"/>
                  <a:pt x="135" y="97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7"/>
                  <a:pt x="127" y="98"/>
                  <a:pt x="127" y="98"/>
                </a:cubicBezTo>
                <a:cubicBezTo>
                  <a:pt x="120" y="105"/>
                  <a:pt x="120" y="105"/>
                  <a:pt x="120" y="105"/>
                </a:cubicBezTo>
                <a:cubicBezTo>
                  <a:pt x="119" y="106"/>
                  <a:pt x="119" y="106"/>
                  <a:pt x="118" y="106"/>
                </a:cubicBezTo>
                <a:cubicBezTo>
                  <a:pt x="113" y="106"/>
                  <a:pt x="113" y="106"/>
                  <a:pt x="113" y="106"/>
                </a:cubicBezTo>
                <a:cubicBezTo>
                  <a:pt x="112" y="106"/>
                  <a:pt x="112" y="106"/>
                  <a:pt x="112" y="105"/>
                </a:cubicBezTo>
                <a:cubicBezTo>
                  <a:pt x="112" y="102"/>
                  <a:pt x="112" y="102"/>
                  <a:pt x="112" y="102"/>
                </a:cubicBezTo>
                <a:cubicBezTo>
                  <a:pt x="112" y="102"/>
                  <a:pt x="112" y="101"/>
                  <a:pt x="112" y="101"/>
                </a:cubicBezTo>
                <a:cubicBezTo>
                  <a:pt x="114" y="99"/>
                  <a:pt x="114" y="99"/>
                  <a:pt x="114" y="99"/>
                </a:cubicBezTo>
                <a:cubicBezTo>
                  <a:pt x="115" y="99"/>
                  <a:pt x="115" y="98"/>
                  <a:pt x="115" y="98"/>
                </a:cubicBezTo>
                <a:cubicBezTo>
                  <a:pt x="115" y="94"/>
                  <a:pt x="115" y="94"/>
                  <a:pt x="115" y="94"/>
                </a:cubicBezTo>
                <a:cubicBezTo>
                  <a:pt x="115" y="94"/>
                  <a:pt x="115" y="93"/>
                  <a:pt x="114" y="93"/>
                </a:cubicBezTo>
                <a:cubicBezTo>
                  <a:pt x="112" y="91"/>
                  <a:pt x="112" y="91"/>
                  <a:pt x="112" y="91"/>
                </a:cubicBezTo>
                <a:cubicBezTo>
                  <a:pt x="112" y="90"/>
                  <a:pt x="111" y="90"/>
                  <a:pt x="111" y="90"/>
                </a:cubicBezTo>
                <a:cubicBezTo>
                  <a:pt x="97" y="90"/>
                  <a:pt x="97" y="90"/>
                  <a:pt x="97" y="90"/>
                </a:cubicBezTo>
                <a:cubicBezTo>
                  <a:pt x="97" y="90"/>
                  <a:pt x="96" y="90"/>
                  <a:pt x="96" y="90"/>
                </a:cubicBezTo>
                <a:cubicBezTo>
                  <a:pt x="93" y="86"/>
                  <a:pt x="93" y="86"/>
                  <a:pt x="93" y="86"/>
                </a:cubicBezTo>
                <a:cubicBezTo>
                  <a:pt x="93" y="86"/>
                  <a:pt x="92" y="86"/>
                  <a:pt x="92" y="86"/>
                </a:cubicBezTo>
                <a:cubicBezTo>
                  <a:pt x="33" y="86"/>
                  <a:pt x="33" y="86"/>
                  <a:pt x="33" y="86"/>
                </a:cubicBezTo>
                <a:cubicBezTo>
                  <a:pt x="32" y="86"/>
                  <a:pt x="32" y="86"/>
                  <a:pt x="32" y="85"/>
                </a:cubicBezTo>
                <a:cubicBezTo>
                  <a:pt x="28" y="82"/>
                  <a:pt x="28" y="82"/>
                  <a:pt x="28" y="82"/>
                </a:cubicBezTo>
                <a:cubicBezTo>
                  <a:pt x="28" y="82"/>
                  <a:pt x="27" y="81"/>
                  <a:pt x="27" y="81"/>
                </a:cubicBezTo>
                <a:cubicBezTo>
                  <a:pt x="26" y="81"/>
                  <a:pt x="26" y="81"/>
                  <a:pt x="26" y="81"/>
                </a:cubicBezTo>
                <a:cubicBezTo>
                  <a:pt x="26" y="81"/>
                  <a:pt x="25" y="81"/>
                  <a:pt x="25" y="81"/>
                </a:cubicBezTo>
                <a:cubicBezTo>
                  <a:pt x="25" y="77"/>
                  <a:pt x="25" y="77"/>
                  <a:pt x="25" y="77"/>
                </a:cubicBezTo>
                <a:cubicBezTo>
                  <a:pt x="25" y="76"/>
                  <a:pt x="25" y="76"/>
                  <a:pt x="25" y="75"/>
                </a:cubicBezTo>
                <a:cubicBezTo>
                  <a:pt x="20" y="70"/>
                  <a:pt x="20" y="70"/>
                  <a:pt x="20" y="70"/>
                </a:cubicBezTo>
                <a:cubicBezTo>
                  <a:pt x="19" y="70"/>
                  <a:pt x="19" y="69"/>
                  <a:pt x="19" y="69"/>
                </a:cubicBez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5"/>
                  <a:pt x="20" y="65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3"/>
                  <a:pt x="21" y="63"/>
                  <a:pt x="21" y="62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1"/>
                  <a:pt x="21" y="61"/>
                  <a:pt x="20" y="61"/>
                </a:cubicBezTo>
                <a:cubicBezTo>
                  <a:pt x="18" y="61"/>
                  <a:pt x="18" y="61"/>
                  <a:pt x="18" y="61"/>
                </a:cubicBezTo>
                <a:cubicBezTo>
                  <a:pt x="18" y="61"/>
                  <a:pt x="17" y="60"/>
                  <a:pt x="17" y="60"/>
                </a:cubicBezTo>
                <a:cubicBezTo>
                  <a:pt x="10" y="53"/>
                  <a:pt x="10" y="53"/>
                  <a:pt x="10" y="53"/>
                </a:cubicBezTo>
                <a:cubicBezTo>
                  <a:pt x="9" y="52"/>
                  <a:pt x="9" y="52"/>
                  <a:pt x="8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5" y="52"/>
                  <a:pt x="5" y="52"/>
                  <a:pt x="5" y="52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6"/>
                  <a:pt x="0" y="46"/>
                </a:cubicBezTo>
                <a:lnTo>
                  <a:pt x="0" y="5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Freeform 133"/>
          <p:cNvSpPr>
            <a:spLocks/>
          </p:cNvSpPr>
          <p:nvPr/>
        </p:nvSpPr>
        <p:spPr bwMode="auto">
          <a:xfrm>
            <a:off x="1428750" y="3527425"/>
            <a:ext cx="1579563" cy="1016000"/>
          </a:xfrm>
          <a:custGeom>
            <a:avLst/>
            <a:gdLst>
              <a:gd name="T0" fmla="*/ 5 w 165"/>
              <a:gd name="T1" fmla="*/ 5 h 106"/>
              <a:gd name="T2" fmla="*/ 11 w 165"/>
              <a:gd name="T3" fmla="*/ 8 h 106"/>
              <a:gd name="T4" fmla="*/ 17 w 165"/>
              <a:gd name="T5" fmla="*/ 5 h 106"/>
              <a:gd name="T6" fmla="*/ 33 w 165"/>
              <a:gd name="T7" fmla="*/ 1 h 106"/>
              <a:gd name="T8" fmla="*/ 41 w 165"/>
              <a:gd name="T9" fmla="*/ 5 h 106"/>
              <a:gd name="T10" fmla="*/ 63 w 165"/>
              <a:gd name="T11" fmla="*/ 14 h 106"/>
              <a:gd name="T12" fmla="*/ 70 w 165"/>
              <a:gd name="T13" fmla="*/ 11 h 106"/>
              <a:gd name="T14" fmla="*/ 81 w 165"/>
              <a:gd name="T15" fmla="*/ 15 h 106"/>
              <a:gd name="T16" fmla="*/ 89 w 165"/>
              <a:gd name="T17" fmla="*/ 11 h 106"/>
              <a:gd name="T18" fmla="*/ 100 w 165"/>
              <a:gd name="T19" fmla="*/ 9 h 106"/>
              <a:gd name="T20" fmla="*/ 104 w 165"/>
              <a:gd name="T21" fmla="*/ 17 h 106"/>
              <a:gd name="T22" fmla="*/ 107 w 165"/>
              <a:gd name="T23" fmla="*/ 18 h 106"/>
              <a:gd name="T24" fmla="*/ 111 w 165"/>
              <a:gd name="T25" fmla="*/ 5 h 106"/>
              <a:gd name="T26" fmla="*/ 116 w 165"/>
              <a:gd name="T27" fmla="*/ 20 h 106"/>
              <a:gd name="T28" fmla="*/ 107 w 165"/>
              <a:gd name="T29" fmla="*/ 24 h 106"/>
              <a:gd name="T30" fmla="*/ 104 w 165"/>
              <a:gd name="T31" fmla="*/ 33 h 106"/>
              <a:gd name="T32" fmla="*/ 94 w 165"/>
              <a:gd name="T33" fmla="*/ 39 h 106"/>
              <a:gd name="T34" fmla="*/ 92 w 165"/>
              <a:gd name="T35" fmla="*/ 52 h 106"/>
              <a:gd name="T36" fmla="*/ 108 w 165"/>
              <a:gd name="T37" fmla="*/ 68 h 106"/>
              <a:gd name="T38" fmla="*/ 116 w 165"/>
              <a:gd name="T39" fmla="*/ 71 h 106"/>
              <a:gd name="T40" fmla="*/ 121 w 165"/>
              <a:gd name="T41" fmla="*/ 78 h 106"/>
              <a:gd name="T42" fmla="*/ 123 w 165"/>
              <a:gd name="T43" fmla="*/ 72 h 106"/>
              <a:gd name="T44" fmla="*/ 120 w 165"/>
              <a:gd name="T45" fmla="*/ 66 h 106"/>
              <a:gd name="T46" fmla="*/ 126 w 165"/>
              <a:gd name="T47" fmla="*/ 42 h 106"/>
              <a:gd name="T48" fmla="*/ 134 w 165"/>
              <a:gd name="T49" fmla="*/ 40 h 106"/>
              <a:gd name="T50" fmla="*/ 141 w 165"/>
              <a:gd name="T51" fmla="*/ 53 h 106"/>
              <a:gd name="T52" fmla="*/ 146 w 165"/>
              <a:gd name="T53" fmla="*/ 55 h 106"/>
              <a:gd name="T54" fmla="*/ 144 w 165"/>
              <a:gd name="T55" fmla="*/ 50 h 106"/>
              <a:gd name="T56" fmla="*/ 149 w 165"/>
              <a:gd name="T57" fmla="*/ 47 h 106"/>
              <a:gd name="T58" fmla="*/ 154 w 165"/>
              <a:gd name="T59" fmla="*/ 63 h 106"/>
              <a:gd name="T60" fmla="*/ 165 w 165"/>
              <a:gd name="T61" fmla="*/ 79 h 106"/>
              <a:gd name="T62" fmla="*/ 151 w 165"/>
              <a:gd name="T63" fmla="*/ 85 h 106"/>
              <a:gd name="T64" fmla="*/ 145 w 165"/>
              <a:gd name="T65" fmla="*/ 82 h 106"/>
              <a:gd name="T66" fmla="*/ 144 w 165"/>
              <a:gd name="T67" fmla="*/ 87 h 106"/>
              <a:gd name="T68" fmla="*/ 155 w 165"/>
              <a:gd name="T69" fmla="*/ 95 h 106"/>
              <a:gd name="T70" fmla="*/ 145 w 165"/>
              <a:gd name="T71" fmla="*/ 97 h 106"/>
              <a:gd name="T72" fmla="*/ 136 w 165"/>
              <a:gd name="T73" fmla="*/ 93 h 106"/>
              <a:gd name="T74" fmla="*/ 127 w 165"/>
              <a:gd name="T75" fmla="*/ 98 h 106"/>
              <a:gd name="T76" fmla="*/ 112 w 165"/>
              <a:gd name="T77" fmla="*/ 105 h 106"/>
              <a:gd name="T78" fmla="*/ 115 w 165"/>
              <a:gd name="T79" fmla="*/ 98 h 106"/>
              <a:gd name="T80" fmla="*/ 111 w 165"/>
              <a:gd name="T81" fmla="*/ 90 h 106"/>
              <a:gd name="T82" fmla="*/ 92 w 165"/>
              <a:gd name="T83" fmla="*/ 86 h 106"/>
              <a:gd name="T84" fmla="*/ 27 w 165"/>
              <a:gd name="T85" fmla="*/ 81 h 106"/>
              <a:gd name="T86" fmla="*/ 25 w 165"/>
              <a:gd name="T87" fmla="*/ 75 h 106"/>
              <a:gd name="T88" fmla="*/ 20 w 165"/>
              <a:gd name="T89" fmla="*/ 65 h 106"/>
              <a:gd name="T90" fmla="*/ 20 w 165"/>
              <a:gd name="T91" fmla="*/ 61 h 106"/>
              <a:gd name="T92" fmla="*/ 8 w 165"/>
              <a:gd name="T93" fmla="*/ 52 h 106"/>
              <a:gd name="T94" fmla="*/ 0 w 165"/>
              <a:gd name="T95" fmla="*/ 46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65" h="106">
                <a:moveTo>
                  <a:pt x="0" y="5"/>
                </a:moveTo>
                <a:cubicBezTo>
                  <a:pt x="0" y="5"/>
                  <a:pt x="0" y="5"/>
                  <a:pt x="1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5" y="5"/>
                  <a:pt x="5" y="5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1" y="8"/>
                  <a:pt x="11" y="8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5"/>
                  <a:pt x="14" y="5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7" y="5"/>
                  <a:pt x="17" y="5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2" y="0"/>
                  <a:pt x="22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0"/>
                  <a:pt x="32" y="1"/>
                  <a:pt x="33" y="1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7" y="5"/>
                  <a:pt x="37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50" y="14"/>
                  <a:pt x="50" y="14"/>
                  <a:pt x="50" y="14"/>
                </a:cubicBezTo>
                <a:cubicBezTo>
                  <a:pt x="51" y="15"/>
                  <a:pt x="51" y="15"/>
                  <a:pt x="52" y="15"/>
                </a:cubicBezTo>
                <a:cubicBezTo>
                  <a:pt x="61" y="15"/>
                  <a:pt x="61" y="15"/>
                  <a:pt x="61" y="15"/>
                </a:cubicBezTo>
                <a:cubicBezTo>
                  <a:pt x="62" y="15"/>
                  <a:pt x="62" y="15"/>
                  <a:pt x="63" y="14"/>
                </a:cubicBezTo>
                <a:cubicBezTo>
                  <a:pt x="66" y="11"/>
                  <a:pt x="66" y="11"/>
                  <a:pt x="66" y="11"/>
                </a:cubicBezTo>
                <a:cubicBezTo>
                  <a:pt x="66" y="11"/>
                  <a:pt x="67" y="11"/>
                  <a:pt x="67" y="11"/>
                </a:cubicBezTo>
                <a:cubicBezTo>
                  <a:pt x="69" y="11"/>
                  <a:pt x="69" y="11"/>
                  <a:pt x="69" y="11"/>
                </a:cubicBezTo>
                <a:cubicBezTo>
                  <a:pt x="69" y="11"/>
                  <a:pt x="70" y="11"/>
                  <a:pt x="70" y="11"/>
                </a:cubicBezTo>
                <a:cubicBezTo>
                  <a:pt x="74" y="15"/>
                  <a:pt x="74" y="15"/>
                  <a:pt x="74" y="15"/>
                </a:cubicBezTo>
                <a:cubicBezTo>
                  <a:pt x="74" y="15"/>
                  <a:pt x="75" y="15"/>
                  <a:pt x="75" y="15"/>
                </a:cubicBezTo>
                <a:cubicBezTo>
                  <a:pt x="80" y="15"/>
                  <a:pt x="80" y="15"/>
                  <a:pt x="80" y="15"/>
                </a:cubicBezTo>
                <a:cubicBezTo>
                  <a:pt x="81" y="15"/>
                  <a:pt x="81" y="15"/>
                  <a:pt x="81" y="15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12"/>
                  <a:pt x="85" y="12"/>
                  <a:pt x="85" y="12"/>
                </a:cubicBezTo>
                <a:cubicBezTo>
                  <a:pt x="87" y="12"/>
                  <a:pt x="87" y="12"/>
                  <a:pt x="87" y="12"/>
                </a:cubicBezTo>
                <a:cubicBezTo>
                  <a:pt x="88" y="12"/>
                  <a:pt x="88" y="12"/>
                  <a:pt x="89" y="11"/>
                </a:cubicBezTo>
                <a:cubicBezTo>
                  <a:pt x="90" y="9"/>
                  <a:pt x="90" y="9"/>
                  <a:pt x="90" y="9"/>
                </a:cubicBezTo>
                <a:cubicBezTo>
                  <a:pt x="91" y="9"/>
                  <a:pt x="91" y="9"/>
                  <a:pt x="92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0" y="9"/>
                  <a:pt x="100" y="9"/>
                  <a:pt x="100" y="9"/>
                </a:cubicBezTo>
                <a:cubicBezTo>
                  <a:pt x="103" y="12"/>
                  <a:pt x="103" y="12"/>
                  <a:pt x="103" y="12"/>
                </a:cubicBezTo>
                <a:cubicBezTo>
                  <a:pt x="103" y="12"/>
                  <a:pt x="104" y="13"/>
                  <a:pt x="104" y="13"/>
                </a:cubicBezTo>
                <a:cubicBezTo>
                  <a:pt x="104" y="16"/>
                  <a:pt x="104" y="16"/>
                  <a:pt x="104" y="16"/>
                </a:cubicBezTo>
                <a:cubicBezTo>
                  <a:pt x="104" y="16"/>
                  <a:pt x="104" y="17"/>
                  <a:pt x="104" y="17"/>
                </a:cubicBezTo>
                <a:cubicBezTo>
                  <a:pt x="105" y="18"/>
                  <a:pt x="105" y="18"/>
                  <a:pt x="105" y="18"/>
                </a:cubicBezTo>
                <a:cubicBezTo>
                  <a:pt x="105" y="18"/>
                  <a:pt x="105" y="18"/>
                  <a:pt x="106" y="18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07" y="5"/>
                  <a:pt x="107" y="5"/>
                  <a:pt x="107" y="5"/>
                </a:cubicBezTo>
                <a:cubicBezTo>
                  <a:pt x="107" y="4"/>
                  <a:pt x="107" y="4"/>
                  <a:pt x="108" y="4"/>
                </a:cubicBezTo>
                <a:cubicBezTo>
                  <a:pt x="110" y="4"/>
                  <a:pt x="110" y="4"/>
                  <a:pt x="110" y="4"/>
                </a:cubicBezTo>
                <a:cubicBezTo>
                  <a:pt x="110" y="4"/>
                  <a:pt x="111" y="4"/>
                  <a:pt x="111" y="5"/>
                </a:cubicBezTo>
                <a:cubicBezTo>
                  <a:pt x="116" y="9"/>
                  <a:pt x="116" y="9"/>
                  <a:pt x="116" y="9"/>
                </a:cubicBezTo>
                <a:cubicBezTo>
                  <a:pt x="116" y="9"/>
                  <a:pt x="116" y="10"/>
                  <a:pt x="116" y="10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6" y="19"/>
                  <a:pt x="116" y="20"/>
                  <a:pt x="116" y="20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2" y="23"/>
                  <a:pt x="112" y="24"/>
                  <a:pt x="111" y="24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4" y="26"/>
                  <a:pt x="104" y="27"/>
                  <a:pt x="104" y="27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2"/>
                  <a:pt x="104" y="33"/>
                  <a:pt x="104" y="33"/>
                </a:cubicBezTo>
                <a:cubicBezTo>
                  <a:pt x="99" y="38"/>
                  <a:pt x="99" y="38"/>
                  <a:pt x="99" y="38"/>
                </a:cubicBezTo>
                <a:cubicBezTo>
                  <a:pt x="98" y="38"/>
                  <a:pt x="98" y="38"/>
                  <a:pt x="97" y="38"/>
                </a:cubicBezTo>
                <a:cubicBezTo>
                  <a:pt x="95" y="38"/>
                  <a:pt x="95" y="38"/>
                  <a:pt x="95" y="38"/>
                </a:cubicBezTo>
                <a:cubicBezTo>
                  <a:pt x="95" y="38"/>
                  <a:pt x="94" y="39"/>
                  <a:pt x="94" y="39"/>
                </a:cubicBezTo>
                <a:cubicBezTo>
                  <a:pt x="92" y="41"/>
                  <a:pt x="92" y="41"/>
                  <a:pt x="92" y="41"/>
                </a:cubicBezTo>
                <a:cubicBezTo>
                  <a:pt x="92" y="41"/>
                  <a:pt x="91" y="41"/>
                  <a:pt x="91" y="42"/>
                </a:cubicBezTo>
                <a:cubicBezTo>
                  <a:pt x="91" y="51"/>
                  <a:pt x="91" y="51"/>
                  <a:pt x="91" y="51"/>
                </a:cubicBezTo>
                <a:cubicBezTo>
                  <a:pt x="91" y="51"/>
                  <a:pt x="92" y="52"/>
                  <a:pt x="92" y="52"/>
                </a:cubicBezTo>
                <a:cubicBezTo>
                  <a:pt x="101" y="61"/>
                  <a:pt x="101" y="61"/>
                  <a:pt x="101" y="61"/>
                </a:cubicBezTo>
                <a:cubicBezTo>
                  <a:pt x="102" y="62"/>
                  <a:pt x="102" y="62"/>
                  <a:pt x="103" y="62"/>
                </a:cubicBezTo>
                <a:cubicBezTo>
                  <a:pt x="107" y="67"/>
                  <a:pt x="107" y="67"/>
                  <a:pt x="107" y="67"/>
                </a:cubicBezTo>
                <a:cubicBezTo>
                  <a:pt x="107" y="67"/>
                  <a:pt x="108" y="68"/>
                  <a:pt x="108" y="68"/>
                </a:cubicBezTo>
                <a:cubicBezTo>
                  <a:pt x="113" y="68"/>
                  <a:pt x="113" y="68"/>
                  <a:pt x="113" y="68"/>
                </a:cubicBezTo>
                <a:cubicBezTo>
                  <a:pt x="114" y="68"/>
                  <a:pt x="114" y="68"/>
                  <a:pt x="114" y="68"/>
                </a:cubicBezTo>
                <a:cubicBezTo>
                  <a:pt x="116" y="70"/>
                  <a:pt x="116" y="70"/>
                  <a:pt x="116" y="70"/>
                </a:cubicBezTo>
                <a:cubicBezTo>
                  <a:pt x="116" y="70"/>
                  <a:pt x="116" y="70"/>
                  <a:pt x="116" y="71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16" y="74"/>
                  <a:pt x="117" y="75"/>
                  <a:pt x="117" y="75"/>
                </a:cubicBezTo>
                <a:cubicBezTo>
                  <a:pt x="120" y="78"/>
                  <a:pt x="120" y="78"/>
                  <a:pt x="120" y="78"/>
                </a:cubicBezTo>
                <a:cubicBezTo>
                  <a:pt x="120" y="78"/>
                  <a:pt x="121" y="78"/>
                  <a:pt x="121" y="78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3" y="78"/>
                  <a:pt x="123" y="78"/>
                  <a:pt x="123" y="78"/>
                </a:cubicBezTo>
                <a:cubicBezTo>
                  <a:pt x="123" y="74"/>
                  <a:pt x="123" y="74"/>
                  <a:pt x="123" y="74"/>
                </a:cubicBezTo>
                <a:cubicBezTo>
                  <a:pt x="123" y="73"/>
                  <a:pt x="123" y="73"/>
                  <a:pt x="123" y="72"/>
                </a:cubicBezTo>
                <a:cubicBezTo>
                  <a:pt x="120" y="69"/>
                  <a:pt x="120" y="69"/>
                  <a:pt x="120" y="69"/>
                </a:cubicBezTo>
                <a:cubicBezTo>
                  <a:pt x="119" y="69"/>
                  <a:pt x="119" y="69"/>
                  <a:pt x="119" y="68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6"/>
                  <a:pt x="119" y="66"/>
                  <a:pt x="120" y="66"/>
                </a:cubicBezTo>
                <a:cubicBezTo>
                  <a:pt x="125" y="60"/>
                  <a:pt x="125" y="60"/>
                  <a:pt x="125" y="60"/>
                </a:cubicBezTo>
                <a:cubicBezTo>
                  <a:pt x="125" y="60"/>
                  <a:pt x="125" y="60"/>
                  <a:pt x="125" y="59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25" y="43"/>
                  <a:pt x="126" y="43"/>
                  <a:pt x="126" y="42"/>
                </a:cubicBezTo>
                <a:cubicBezTo>
                  <a:pt x="129" y="40"/>
                  <a:pt x="129" y="40"/>
                  <a:pt x="129" y="40"/>
                </a:cubicBezTo>
                <a:cubicBezTo>
                  <a:pt x="129" y="39"/>
                  <a:pt x="129" y="39"/>
                  <a:pt x="130" y="39"/>
                </a:cubicBezTo>
                <a:cubicBezTo>
                  <a:pt x="133" y="39"/>
                  <a:pt x="133" y="39"/>
                  <a:pt x="133" y="39"/>
                </a:cubicBezTo>
                <a:cubicBezTo>
                  <a:pt x="133" y="39"/>
                  <a:pt x="134" y="39"/>
                  <a:pt x="134" y="40"/>
                </a:cubicBezTo>
                <a:cubicBezTo>
                  <a:pt x="140" y="45"/>
                  <a:pt x="140" y="45"/>
                  <a:pt x="140" y="45"/>
                </a:cubicBezTo>
                <a:cubicBezTo>
                  <a:pt x="140" y="46"/>
                  <a:pt x="140" y="46"/>
                  <a:pt x="140" y="47"/>
                </a:cubicBezTo>
                <a:cubicBezTo>
                  <a:pt x="140" y="52"/>
                  <a:pt x="140" y="52"/>
                  <a:pt x="140" y="52"/>
                </a:cubicBezTo>
                <a:cubicBezTo>
                  <a:pt x="140" y="53"/>
                  <a:pt x="141" y="53"/>
                  <a:pt x="141" y="53"/>
                </a:cubicBezTo>
                <a:cubicBezTo>
                  <a:pt x="143" y="56"/>
                  <a:pt x="143" y="56"/>
                  <a:pt x="143" y="56"/>
                </a:cubicBezTo>
                <a:cubicBezTo>
                  <a:pt x="143" y="56"/>
                  <a:pt x="144" y="56"/>
                  <a:pt x="144" y="56"/>
                </a:cubicBezTo>
                <a:cubicBezTo>
                  <a:pt x="145" y="56"/>
                  <a:pt x="145" y="56"/>
                  <a:pt x="145" y="56"/>
                </a:cubicBezTo>
                <a:cubicBezTo>
                  <a:pt x="146" y="56"/>
                  <a:pt x="146" y="56"/>
                  <a:pt x="146" y="55"/>
                </a:cubicBezTo>
                <a:cubicBezTo>
                  <a:pt x="146" y="54"/>
                  <a:pt x="146" y="54"/>
                  <a:pt x="146" y="54"/>
                </a:cubicBezTo>
                <a:cubicBezTo>
                  <a:pt x="146" y="54"/>
                  <a:pt x="146" y="53"/>
                  <a:pt x="145" y="53"/>
                </a:cubicBezTo>
                <a:cubicBezTo>
                  <a:pt x="144" y="51"/>
                  <a:pt x="144" y="51"/>
                  <a:pt x="144" y="51"/>
                </a:cubicBezTo>
                <a:cubicBezTo>
                  <a:pt x="144" y="51"/>
                  <a:pt x="144" y="50"/>
                  <a:pt x="144" y="50"/>
                </a:cubicBezTo>
                <a:cubicBezTo>
                  <a:pt x="144" y="47"/>
                  <a:pt x="144" y="47"/>
                  <a:pt x="144" y="47"/>
                </a:cubicBezTo>
                <a:cubicBezTo>
                  <a:pt x="144" y="47"/>
                  <a:pt x="144" y="46"/>
                  <a:pt x="144" y="46"/>
                </a:cubicBezTo>
                <a:cubicBezTo>
                  <a:pt x="147" y="46"/>
                  <a:pt x="147" y="46"/>
                  <a:pt x="147" y="46"/>
                </a:cubicBezTo>
                <a:cubicBezTo>
                  <a:pt x="148" y="46"/>
                  <a:pt x="148" y="47"/>
                  <a:pt x="149" y="47"/>
                </a:cubicBezTo>
                <a:cubicBezTo>
                  <a:pt x="153" y="52"/>
                  <a:pt x="153" y="52"/>
                  <a:pt x="153" y="52"/>
                </a:cubicBezTo>
                <a:cubicBezTo>
                  <a:pt x="154" y="52"/>
                  <a:pt x="154" y="53"/>
                  <a:pt x="154" y="53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65" y="74"/>
                  <a:pt x="165" y="74"/>
                  <a:pt x="165" y="74"/>
                </a:cubicBezTo>
                <a:cubicBezTo>
                  <a:pt x="165" y="74"/>
                  <a:pt x="165" y="75"/>
                  <a:pt x="165" y="75"/>
                </a:cubicBezTo>
                <a:cubicBezTo>
                  <a:pt x="165" y="78"/>
                  <a:pt x="165" y="78"/>
                  <a:pt x="165" y="78"/>
                </a:cubicBezTo>
                <a:cubicBezTo>
                  <a:pt x="165" y="79"/>
                  <a:pt x="165" y="79"/>
                  <a:pt x="165" y="79"/>
                </a:cubicBezTo>
                <a:cubicBezTo>
                  <a:pt x="160" y="85"/>
                  <a:pt x="160" y="85"/>
                  <a:pt x="160" y="85"/>
                </a:cubicBezTo>
                <a:cubicBezTo>
                  <a:pt x="160" y="85"/>
                  <a:pt x="159" y="85"/>
                  <a:pt x="159" y="85"/>
                </a:cubicBezTo>
                <a:cubicBezTo>
                  <a:pt x="152" y="85"/>
                  <a:pt x="152" y="85"/>
                  <a:pt x="152" y="85"/>
                </a:cubicBezTo>
                <a:cubicBezTo>
                  <a:pt x="152" y="85"/>
                  <a:pt x="151" y="85"/>
                  <a:pt x="151" y="85"/>
                </a:cubicBezTo>
                <a:cubicBezTo>
                  <a:pt x="149" y="82"/>
                  <a:pt x="149" y="82"/>
                  <a:pt x="149" y="82"/>
                </a:cubicBezTo>
                <a:cubicBezTo>
                  <a:pt x="149" y="82"/>
                  <a:pt x="148" y="82"/>
                  <a:pt x="148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6" y="82"/>
                  <a:pt x="146" y="82"/>
                  <a:pt x="145" y="82"/>
                </a:cubicBezTo>
                <a:cubicBezTo>
                  <a:pt x="143" y="84"/>
                  <a:pt x="143" y="84"/>
                  <a:pt x="143" y="84"/>
                </a:cubicBezTo>
                <a:cubicBezTo>
                  <a:pt x="143" y="84"/>
                  <a:pt x="143" y="85"/>
                  <a:pt x="143" y="85"/>
                </a:cubicBezTo>
                <a:cubicBezTo>
                  <a:pt x="143" y="87"/>
                  <a:pt x="143" y="87"/>
                  <a:pt x="143" y="87"/>
                </a:cubicBezTo>
                <a:cubicBezTo>
                  <a:pt x="143" y="87"/>
                  <a:pt x="143" y="87"/>
                  <a:pt x="144" y="87"/>
                </a:cubicBezTo>
                <a:cubicBezTo>
                  <a:pt x="148" y="87"/>
                  <a:pt x="148" y="87"/>
                  <a:pt x="148" y="87"/>
                </a:cubicBezTo>
                <a:cubicBezTo>
                  <a:pt x="148" y="87"/>
                  <a:pt x="149" y="88"/>
                  <a:pt x="149" y="88"/>
                </a:cubicBezTo>
                <a:cubicBezTo>
                  <a:pt x="155" y="93"/>
                  <a:pt x="155" y="93"/>
                  <a:pt x="155" y="93"/>
                </a:cubicBezTo>
                <a:cubicBezTo>
                  <a:pt x="155" y="94"/>
                  <a:pt x="155" y="94"/>
                  <a:pt x="155" y="95"/>
                </a:cubicBezTo>
                <a:cubicBezTo>
                  <a:pt x="155" y="97"/>
                  <a:pt x="155" y="97"/>
                  <a:pt x="155" y="97"/>
                </a:cubicBezTo>
                <a:cubicBezTo>
                  <a:pt x="155" y="97"/>
                  <a:pt x="155" y="97"/>
                  <a:pt x="155" y="97"/>
                </a:cubicBezTo>
                <a:cubicBezTo>
                  <a:pt x="146" y="97"/>
                  <a:pt x="146" y="97"/>
                  <a:pt x="146" y="97"/>
                </a:cubicBezTo>
                <a:cubicBezTo>
                  <a:pt x="146" y="97"/>
                  <a:pt x="145" y="97"/>
                  <a:pt x="145" y="97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0" y="92"/>
                  <a:pt x="140" y="92"/>
                  <a:pt x="139" y="92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6" y="92"/>
                  <a:pt x="136" y="93"/>
                  <a:pt x="136" y="93"/>
                </a:cubicBezTo>
                <a:cubicBezTo>
                  <a:pt x="136" y="97"/>
                  <a:pt x="136" y="97"/>
                  <a:pt x="136" y="97"/>
                </a:cubicBezTo>
                <a:cubicBezTo>
                  <a:pt x="136" y="97"/>
                  <a:pt x="136" y="97"/>
                  <a:pt x="135" y="97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7"/>
                  <a:pt x="127" y="98"/>
                  <a:pt x="127" y="98"/>
                </a:cubicBezTo>
                <a:cubicBezTo>
                  <a:pt x="120" y="105"/>
                  <a:pt x="120" y="105"/>
                  <a:pt x="120" y="105"/>
                </a:cubicBezTo>
                <a:cubicBezTo>
                  <a:pt x="119" y="106"/>
                  <a:pt x="119" y="106"/>
                  <a:pt x="118" y="106"/>
                </a:cubicBezTo>
                <a:cubicBezTo>
                  <a:pt x="113" y="106"/>
                  <a:pt x="113" y="106"/>
                  <a:pt x="113" y="106"/>
                </a:cubicBezTo>
                <a:cubicBezTo>
                  <a:pt x="112" y="106"/>
                  <a:pt x="112" y="106"/>
                  <a:pt x="112" y="105"/>
                </a:cubicBezTo>
                <a:cubicBezTo>
                  <a:pt x="112" y="102"/>
                  <a:pt x="112" y="102"/>
                  <a:pt x="112" y="102"/>
                </a:cubicBezTo>
                <a:cubicBezTo>
                  <a:pt x="112" y="102"/>
                  <a:pt x="112" y="101"/>
                  <a:pt x="112" y="101"/>
                </a:cubicBezTo>
                <a:cubicBezTo>
                  <a:pt x="114" y="99"/>
                  <a:pt x="114" y="99"/>
                  <a:pt x="114" y="99"/>
                </a:cubicBezTo>
                <a:cubicBezTo>
                  <a:pt x="115" y="99"/>
                  <a:pt x="115" y="98"/>
                  <a:pt x="115" y="98"/>
                </a:cubicBezTo>
                <a:cubicBezTo>
                  <a:pt x="115" y="94"/>
                  <a:pt x="115" y="94"/>
                  <a:pt x="115" y="94"/>
                </a:cubicBezTo>
                <a:cubicBezTo>
                  <a:pt x="115" y="94"/>
                  <a:pt x="115" y="93"/>
                  <a:pt x="114" y="93"/>
                </a:cubicBezTo>
                <a:cubicBezTo>
                  <a:pt x="112" y="91"/>
                  <a:pt x="112" y="91"/>
                  <a:pt x="112" y="91"/>
                </a:cubicBezTo>
                <a:cubicBezTo>
                  <a:pt x="112" y="90"/>
                  <a:pt x="111" y="90"/>
                  <a:pt x="111" y="90"/>
                </a:cubicBezTo>
                <a:cubicBezTo>
                  <a:pt x="97" y="90"/>
                  <a:pt x="97" y="90"/>
                  <a:pt x="97" y="90"/>
                </a:cubicBezTo>
                <a:cubicBezTo>
                  <a:pt x="97" y="90"/>
                  <a:pt x="96" y="90"/>
                  <a:pt x="96" y="90"/>
                </a:cubicBezTo>
                <a:cubicBezTo>
                  <a:pt x="93" y="86"/>
                  <a:pt x="93" y="86"/>
                  <a:pt x="93" y="86"/>
                </a:cubicBezTo>
                <a:cubicBezTo>
                  <a:pt x="93" y="86"/>
                  <a:pt x="92" y="86"/>
                  <a:pt x="92" y="86"/>
                </a:cubicBezTo>
                <a:cubicBezTo>
                  <a:pt x="33" y="86"/>
                  <a:pt x="33" y="86"/>
                  <a:pt x="33" y="86"/>
                </a:cubicBezTo>
                <a:cubicBezTo>
                  <a:pt x="32" y="86"/>
                  <a:pt x="32" y="86"/>
                  <a:pt x="32" y="85"/>
                </a:cubicBezTo>
                <a:cubicBezTo>
                  <a:pt x="28" y="82"/>
                  <a:pt x="28" y="82"/>
                  <a:pt x="28" y="82"/>
                </a:cubicBezTo>
                <a:cubicBezTo>
                  <a:pt x="28" y="82"/>
                  <a:pt x="27" y="81"/>
                  <a:pt x="27" y="81"/>
                </a:cubicBezTo>
                <a:cubicBezTo>
                  <a:pt x="26" y="81"/>
                  <a:pt x="26" y="81"/>
                  <a:pt x="26" y="81"/>
                </a:cubicBezTo>
                <a:cubicBezTo>
                  <a:pt x="26" y="81"/>
                  <a:pt x="25" y="81"/>
                  <a:pt x="25" y="81"/>
                </a:cubicBezTo>
                <a:cubicBezTo>
                  <a:pt x="25" y="77"/>
                  <a:pt x="25" y="77"/>
                  <a:pt x="25" y="77"/>
                </a:cubicBezTo>
                <a:cubicBezTo>
                  <a:pt x="25" y="76"/>
                  <a:pt x="25" y="76"/>
                  <a:pt x="25" y="75"/>
                </a:cubicBezTo>
                <a:cubicBezTo>
                  <a:pt x="20" y="70"/>
                  <a:pt x="20" y="70"/>
                  <a:pt x="20" y="70"/>
                </a:cubicBezTo>
                <a:cubicBezTo>
                  <a:pt x="19" y="70"/>
                  <a:pt x="19" y="69"/>
                  <a:pt x="19" y="69"/>
                </a:cubicBez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5"/>
                  <a:pt x="20" y="65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3"/>
                  <a:pt x="21" y="63"/>
                  <a:pt x="21" y="62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1"/>
                  <a:pt x="21" y="61"/>
                  <a:pt x="20" y="61"/>
                </a:cubicBezTo>
                <a:cubicBezTo>
                  <a:pt x="18" y="61"/>
                  <a:pt x="18" y="61"/>
                  <a:pt x="18" y="61"/>
                </a:cubicBezTo>
                <a:cubicBezTo>
                  <a:pt x="18" y="61"/>
                  <a:pt x="17" y="60"/>
                  <a:pt x="17" y="60"/>
                </a:cubicBezTo>
                <a:cubicBezTo>
                  <a:pt x="10" y="53"/>
                  <a:pt x="10" y="53"/>
                  <a:pt x="10" y="53"/>
                </a:cubicBezTo>
                <a:cubicBezTo>
                  <a:pt x="9" y="52"/>
                  <a:pt x="9" y="52"/>
                  <a:pt x="8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5" y="52"/>
                  <a:pt x="5" y="52"/>
                  <a:pt x="5" y="52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6"/>
                  <a:pt x="0" y="46"/>
                </a:cubicBezTo>
                <a:lnTo>
                  <a:pt x="0" y="5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Freeform 134"/>
          <p:cNvSpPr>
            <a:spLocks/>
          </p:cNvSpPr>
          <p:nvPr/>
        </p:nvSpPr>
        <p:spPr bwMode="auto">
          <a:xfrm>
            <a:off x="1725613" y="4351338"/>
            <a:ext cx="1168400" cy="595313"/>
          </a:xfrm>
          <a:custGeom>
            <a:avLst/>
            <a:gdLst>
              <a:gd name="T0" fmla="*/ 114 w 122"/>
              <a:gd name="T1" fmla="*/ 11 h 62"/>
              <a:gd name="T2" fmla="*/ 108 w 122"/>
              <a:gd name="T3" fmla="*/ 6 h 62"/>
              <a:gd name="T4" fmla="*/ 105 w 122"/>
              <a:gd name="T5" fmla="*/ 7 h 62"/>
              <a:gd name="T6" fmla="*/ 104 w 122"/>
              <a:gd name="T7" fmla="*/ 11 h 62"/>
              <a:gd name="T8" fmla="*/ 96 w 122"/>
              <a:gd name="T9" fmla="*/ 12 h 62"/>
              <a:gd name="T10" fmla="*/ 87 w 122"/>
              <a:gd name="T11" fmla="*/ 20 h 62"/>
              <a:gd name="T12" fmla="*/ 81 w 122"/>
              <a:gd name="T13" fmla="*/ 19 h 62"/>
              <a:gd name="T14" fmla="*/ 81 w 122"/>
              <a:gd name="T15" fmla="*/ 15 h 62"/>
              <a:gd name="T16" fmla="*/ 84 w 122"/>
              <a:gd name="T17" fmla="*/ 12 h 62"/>
              <a:gd name="T18" fmla="*/ 83 w 122"/>
              <a:gd name="T19" fmla="*/ 7 h 62"/>
              <a:gd name="T20" fmla="*/ 80 w 122"/>
              <a:gd name="T21" fmla="*/ 4 h 62"/>
              <a:gd name="T22" fmla="*/ 65 w 122"/>
              <a:gd name="T23" fmla="*/ 4 h 62"/>
              <a:gd name="T24" fmla="*/ 60 w 122"/>
              <a:gd name="T25" fmla="*/ 0 h 62"/>
              <a:gd name="T26" fmla="*/ 1 w 122"/>
              <a:gd name="T27" fmla="*/ 1 h 62"/>
              <a:gd name="T28" fmla="*/ 1 w 122"/>
              <a:gd name="T29" fmla="*/ 5 h 62"/>
              <a:gd name="T30" fmla="*/ 0 w 122"/>
              <a:gd name="T31" fmla="*/ 7 h 62"/>
              <a:gd name="T32" fmla="*/ 0 w 122"/>
              <a:gd name="T33" fmla="*/ 24 h 62"/>
              <a:gd name="T34" fmla="*/ 6 w 122"/>
              <a:gd name="T35" fmla="*/ 31 h 62"/>
              <a:gd name="T36" fmla="*/ 6 w 122"/>
              <a:gd name="T37" fmla="*/ 38 h 62"/>
              <a:gd name="T38" fmla="*/ 12 w 122"/>
              <a:gd name="T39" fmla="*/ 45 h 62"/>
              <a:gd name="T40" fmla="*/ 13 w 122"/>
              <a:gd name="T41" fmla="*/ 49 h 62"/>
              <a:gd name="T42" fmla="*/ 26 w 122"/>
              <a:gd name="T43" fmla="*/ 61 h 62"/>
              <a:gd name="T44" fmla="*/ 25 w 122"/>
              <a:gd name="T45" fmla="*/ 58 h 62"/>
              <a:gd name="T46" fmla="*/ 19 w 122"/>
              <a:gd name="T47" fmla="*/ 50 h 62"/>
              <a:gd name="T48" fmla="*/ 19 w 122"/>
              <a:gd name="T49" fmla="*/ 46 h 62"/>
              <a:gd name="T50" fmla="*/ 24 w 122"/>
              <a:gd name="T51" fmla="*/ 46 h 62"/>
              <a:gd name="T52" fmla="*/ 31 w 122"/>
              <a:gd name="T53" fmla="*/ 45 h 62"/>
              <a:gd name="T54" fmla="*/ 33 w 122"/>
              <a:gd name="T55" fmla="*/ 44 h 62"/>
              <a:gd name="T56" fmla="*/ 36 w 122"/>
              <a:gd name="T57" fmla="*/ 45 h 62"/>
              <a:gd name="T58" fmla="*/ 43 w 122"/>
              <a:gd name="T59" fmla="*/ 51 h 62"/>
              <a:gd name="T60" fmla="*/ 48 w 122"/>
              <a:gd name="T61" fmla="*/ 51 h 62"/>
              <a:gd name="T62" fmla="*/ 53 w 122"/>
              <a:gd name="T63" fmla="*/ 56 h 62"/>
              <a:gd name="T64" fmla="*/ 54 w 122"/>
              <a:gd name="T65" fmla="*/ 52 h 62"/>
              <a:gd name="T66" fmla="*/ 57 w 122"/>
              <a:gd name="T67" fmla="*/ 50 h 62"/>
              <a:gd name="T68" fmla="*/ 65 w 122"/>
              <a:gd name="T69" fmla="*/ 51 h 62"/>
              <a:gd name="T70" fmla="*/ 68 w 122"/>
              <a:gd name="T71" fmla="*/ 52 h 62"/>
              <a:gd name="T72" fmla="*/ 71 w 122"/>
              <a:gd name="T73" fmla="*/ 51 h 62"/>
              <a:gd name="T74" fmla="*/ 72 w 122"/>
              <a:gd name="T75" fmla="*/ 49 h 62"/>
              <a:gd name="T76" fmla="*/ 79 w 122"/>
              <a:gd name="T77" fmla="*/ 49 h 62"/>
              <a:gd name="T78" fmla="*/ 84 w 122"/>
              <a:gd name="T79" fmla="*/ 55 h 62"/>
              <a:gd name="T80" fmla="*/ 85 w 122"/>
              <a:gd name="T81" fmla="*/ 61 h 62"/>
              <a:gd name="T82" fmla="*/ 87 w 122"/>
              <a:gd name="T83" fmla="*/ 61 h 62"/>
              <a:gd name="T84" fmla="*/ 87 w 122"/>
              <a:gd name="T85" fmla="*/ 56 h 62"/>
              <a:gd name="T86" fmla="*/ 87 w 122"/>
              <a:gd name="T87" fmla="*/ 43 h 62"/>
              <a:gd name="T88" fmla="*/ 95 w 122"/>
              <a:gd name="T89" fmla="*/ 34 h 62"/>
              <a:gd name="T90" fmla="*/ 96 w 122"/>
              <a:gd name="T91" fmla="*/ 30 h 62"/>
              <a:gd name="T92" fmla="*/ 105 w 122"/>
              <a:gd name="T93" fmla="*/ 20 h 62"/>
              <a:gd name="T94" fmla="*/ 106 w 122"/>
              <a:gd name="T95" fmla="*/ 17 h 62"/>
              <a:gd name="T96" fmla="*/ 116 w 122"/>
              <a:gd name="T97" fmla="*/ 17 h 62"/>
              <a:gd name="T98" fmla="*/ 121 w 122"/>
              <a:gd name="T99" fmla="*/ 11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2" h="62">
                <a:moveTo>
                  <a:pt x="115" y="11"/>
                </a:moveTo>
                <a:cubicBezTo>
                  <a:pt x="115" y="11"/>
                  <a:pt x="114" y="11"/>
                  <a:pt x="114" y="11"/>
                </a:cubicBezTo>
                <a:cubicBezTo>
                  <a:pt x="110" y="7"/>
                  <a:pt x="110" y="7"/>
                  <a:pt x="110" y="7"/>
                </a:cubicBezTo>
                <a:cubicBezTo>
                  <a:pt x="109" y="6"/>
                  <a:pt x="109" y="6"/>
                  <a:pt x="108" y="6"/>
                </a:cubicBezTo>
                <a:cubicBezTo>
                  <a:pt x="106" y="6"/>
                  <a:pt x="106" y="6"/>
                  <a:pt x="106" y="6"/>
                </a:cubicBezTo>
                <a:cubicBezTo>
                  <a:pt x="105" y="6"/>
                  <a:pt x="105" y="7"/>
                  <a:pt x="105" y="7"/>
                </a:cubicBezTo>
                <a:cubicBezTo>
                  <a:pt x="105" y="11"/>
                  <a:pt x="105" y="11"/>
                  <a:pt x="105" y="11"/>
                </a:cubicBezTo>
                <a:cubicBezTo>
                  <a:pt x="105" y="11"/>
                  <a:pt x="105" y="11"/>
                  <a:pt x="104" y="11"/>
                </a:cubicBezTo>
                <a:cubicBezTo>
                  <a:pt x="97" y="11"/>
                  <a:pt x="97" y="11"/>
                  <a:pt x="97" y="11"/>
                </a:cubicBezTo>
                <a:cubicBezTo>
                  <a:pt x="97" y="11"/>
                  <a:pt x="96" y="12"/>
                  <a:pt x="96" y="12"/>
                </a:cubicBezTo>
                <a:cubicBezTo>
                  <a:pt x="88" y="19"/>
                  <a:pt x="88" y="19"/>
                  <a:pt x="88" y="19"/>
                </a:cubicBezTo>
                <a:cubicBezTo>
                  <a:pt x="88" y="20"/>
                  <a:pt x="88" y="20"/>
                  <a:pt x="87" y="20"/>
                </a:cubicBezTo>
                <a:cubicBezTo>
                  <a:pt x="81" y="20"/>
                  <a:pt x="81" y="20"/>
                  <a:pt x="81" y="20"/>
                </a:cubicBezTo>
                <a:cubicBezTo>
                  <a:pt x="81" y="20"/>
                  <a:pt x="81" y="20"/>
                  <a:pt x="81" y="19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6"/>
                  <a:pt x="81" y="15"/>
                  <a:pt x="81" y="15"/>
                </a:cubicBezTo>
                <a:cubicBezTo>
                  <a:pt x="83" y="13"/>
                  <a:pt x="83" y="13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8"/>
                  <a:pt x="84" y="8"/>
                  <a:pt x="84" y="8"/>
                </a:cubicBezTo>
                <a:cubicBezTo>
                  <a:pt x="84" y="8"/>
                  <a:pt x="83" y="7"/>
                  <a:pt x="83" y="7"/>
                </a:cubicBezTo>
                <a:cubicBezTo>
                  <a:pt x="81" y="5"/>
                  <a:pt x="81" y="5"/>
                  <a:pt x="81" y="5"/>
                </a:cubicBezTo>
                <a:cubicBezTo>
                  <a:pt x="81" y="4"/>
                  <a:pt x="80" y="4"/>
                  <a:pt x="80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66" y="4"/>
                  <a:pt x="65" y="4"/>
                  <a:pt x="65" y="4"/>
                </a:cubicBez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1" y="0"/>
                  <a:pt x="60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1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7"/>
                  <a:pt x="0" y="7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5" y="29"/>
                  <a:pt x="5" y="29"/>
                  <a:pt x="5" y="29"/>
                </a:cubicBezTo>
                <a:cubicBezTo>
                  <a:pt x="5" y="30"/>
                  <a:pt x="6" y="30"/>
                  <a:pt x="6" y="31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8"/>
                  <a:pt x="6" y="38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5"/>
                  <a:pt x="12" y="45"/>
                </a:cubicBezTo>
                <a:cubicBezTo>
                  <a:pt x="12" y="48"/>
                  <a:pt x="12" y="48"/>
                  <a:pt x="12" y="48"/>
                </a:cubicBezTo>
                <a:cubicBezTo>
                  <a:pt x="12" y="48"/>
                  <a:pt x="13" y="49"/>
                  <a:pt x="13" y="49"/>
                </a:cubicBezTo>
                <a:cubicBezTo>
                  <a:pt x="25" y="61"/>
                  <a:pt x="25" y="61"/>
                  <a:pt x="25" y="61"/>
                </a:cubicBezTo>
                <a:cubicBezTo>
                  <a:pt x="26" y="62"/>
                  <a:pt x="26" y="62"/>
                  <a:pt x="26" y="61"/>
                </a:cubicBezTo>
                <a:cubicBezTo>
                  <a:pt x="26" y="59"/>
                  <a:pt x="26" y="59"/>
                  <a:pt x="26" y="59"/>
                </a:cubicBezTo>
                <a:cubicBezTo>
                  <a:pt x="26" y="59"/>
                  <a:pt x="26" y="58"/>
                  <a:pt x="25" y="58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51"/>
                  <a:pt x="19" y="51"/>
                  <a:pt x="19" y="50"/>
                </a:cubicBezTo>
                <a:cubicBezTo>
                  <a:pt x="19" y="47"/>
                  <a:pt x="19" y="47"/>
                  <a:pt x="19" y="47"/>
                </a:cubicBezTo>
                <a:cubicBezTo>
                  <a:pt x="19" y="46"/>
                  <a:pt x="19" y="46"/>
                  <a:pt x="19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29" y="46"/>
                  <a:pt x="29" y="46"/>
                  <a:pt x="29" y="46"/>
                </a:cubicBezTo>
                <a:cubicBezTo>
                  <a:pt x="30" y="46"/>
                  <a:pt x="30" y="46"/>
                  <a:pt x="31" y="45"/>
                </a:cubicBezTo>
                <a:cubicBezTo>
                  <a:pt x="31" y="45"/>
                  <a:pt x="31" y="45"/>
                  <a:pt x="31" y="45"/>
                </a:cubicBezTo>
                <a:cubicBezTo>
                  <a:pt x="32" y="44"/>
                  <a:pt x="32" y="44"/>
                  <a:pt x="33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6" y="44"/>
                  <a:pt x="36" y="45"/>
                </a:cubicBezTo>
                <a:cubicBezTo>
                  <a:pt x="42" y="50"/>
                  <a:pt x="42" y="50"/>
                  <a:pt x="42" y="50"/>
                </a:cubicBezTo>
                <a:cubicBezTo>
                  <a:pt x="42" y="51"/>
                  <a:pt x="43" y="51"/>
                  <a:pt x="43" y="51"/>
                </a:cubicBezTo>
                <a:cubicBezTo>
                  <a:pt x="46" y="51"/>
                  <a:pt x="46" y="51"/>
                  <a:pt x="46" y="51"/>
                </a:cubicBezTo>
                <a:cubicBezTo>
                  <a:pt x="47" y="51"/>
                  <a:pt x="47" y="51"/>
                  <a:pt x="48" y="51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7"/>
                  <a:pt x="53" y="57"/>
                  <a:pt x="53" y="56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53"/>
                  <a:pt x="54" y="53"/>
                  <a:pt x="54" y="52"/>
                </a:cubicBezTo>
                <a:cubicBezTo>
                  <a:pt x="55" y="51"/>
                  <a:pt x="55" y="51"/>
                  <a:pt x="55" y="51"/>
                </a:cubicBezTo>
                <a:cubicBezTo>
                  <a:pt x="56" y="51"/>
                  <a:pt x="56" y="50"/>
                  <a:pt x="57" y="50"/>
                </a:cubicBezTo>
                <a:cubicBezTo>
                  <a:pt x="64" y="50"/>
                  <a:pt x="64" y="50"/>
                  <a:pt x="64" y="50"/>
                </a:cubicBezTo>
                <a:cubicBezTo>
                  <a:pt x="65" y="50"/>
                  <a:pt x="65" y="51"/>
                  <a:pt x="65" y="51"/>
                </a:cubicBezTo>
                <a:cubicBezTo>
                  <a:pt x="66" y="52"/>
                  <a:pt x="66" y="52"/>
                  <a:pt x="66" y="52"/>
                </a:cubicBezTo>
                <a:cubicBezTo>
                  <a:pt x="67" y="52"/>
                  <a:pt x="67" y="52"/>
                  <a:pt x="68" y="52"/>
                </a:cubicBezTo>
                <a:cubicBezTo>
                  <a:pt x="70" y="52"/>
                  <a:pt x="70" y="52"/>
                  <a:pt x="70" y="52"/>
                </a:cubicBezTo>
                <a:cubicBezTo>
                  <a:pt x="71" y="52"/>
                  <a:pt x="71" y="52"/>
                  <a:pt x="71" y="51"/>
                </a:cubicBezTo>
                <a:cubicBezTo>
                  <a:pt x="71" y="49"/>
                  <a:pt x="71" y="49"/>
                  <a:pt x="71" y="49"/>
                </a:cubicBezTo>
                <a:cubicBezTo>
                  <a:pt x="71" y="49"/>
                  <a:pt x="71" y="49"/>
                  <a:pt x="72" y="49"/>
                </a:cubicBezTo>
                <a:cubicBezTo>
                  <a:pt x="77" y="49"/>
                  <a:pt x="77" y="49"/>
                  <a:pt x="77" y="49"/>
                </a:cubicBezTo>
                <a:cubicBezTo>
                  <a:pt x="78" y="49"/>
                  <a:pt x="78" y="49"/>
                  <a:pt x="79" y="49"/>
                </a:cubicBezTo>
                <a:cubicBezTo>
                  <a:pt x="83" y="54"/>
                  <a:pt x="83" y="54"/>
                  <a:pt x="83" y="54"/>
                </a:cubicBezTo>
                <a:cubicBezTo>
                  <a:pt x="84" y="54"/>
                  <a:pt x="84" y="55"/>
                  <a:pt x="84" y="55"/>
                </a:cubicBezTo>
                <a:cubicBezTo>
                  <a:pt x="84" y="61"/>
                  <a:pt x="84" y="61"/>
                  <a:pt x="84" y="61"/>
                </a:cubicBezTo>
                <a:cubicBezTo>
                  <a:pt x="84" y="61"/>
                  <a:pt x="84" y="61"/>
                  <a:pt x="85" y="61"/>
                </a:cubicBezTo>
                <a:cubicBezTo>
                  <a:pt x="86" y="61"/>
                  <a:pt x="86" y="61"/>
                  <a:pt x="86" y="61"/>
                </a:cubicBezTo>
                <a:cubicBezTo>
                  <a:pt x="86" y="61"/>
                  <a:pt x="87" y="61"/>
                  <a:pt x="87" y="61"/>
                </a:cubicBezTo>
                <a:cubicBezTo>
                  <a:pt x="87" y="58"/>
                  <a:pt x="87" y="58"/>
                  <a:pt x="87" y="58"/>
                </a:cubicBezTo>
                <a:cubicBezTo>
                  <a:pt x="87" y="56"/>
                  <a:pt x="87" y="56"/>
                  <a:pt x="87" y="56"/>
                </a:cubicBezTo>
                <a:cubicBezTo>
                  <a:pt x="87" y="44"/>
                  <a:pt x="87" y="44"/>
                  <a:pt x="87" y="44"/>
                </a:cubicBezTo>
                <a:cubicBezTo>
                  <a:pt x="87" y="44"/>
                  <a:pt x="87" y="43"/>
                  <a:pt x="87" y="43"/>
                </a:cubicBezTo>
                <a:cubicBezTo>
                  <a:pt x="95" y="36"/>
                  <a:pt x="95" y="36"/>
                  <a:pt x="95" y="36"/>
                </a:cubicBezTo>
                <a:cubicBezTo>
                  <a:pt x="95" y="35"/>
                  <a:pt x="95" y="35"/>
                  <a:pt x="95" y="34"/>
                </a:cubicBezTo>
                <a:cubicBezTo>
                  <a:pt x="95" y="32"/>
                  <a:pt x="95" y="32"/>
                  <a:pt x="95" y="32"/>
                </a:cubicBezTo>
                <a:cubicBezTo>
                  <a:pt x="95" y="31"/>
                  <a:pt x="96" y="31"/>
                  <a:pt x="96" y="30"/>
                </a:cubicBezTo>
                <a:cubicBezTo>
                  <a:pt x="105" y="21"/>
                  <a:pt x="105" y="21"/>
                  <a:pt x="105" y="21"/>
                </a:cubicBezTo>
                <a:cubicBezTo>
                  <a:pt x="105" y="21"/>
                  <a:pt x="105" y="21"/>
                  <a:pt x="105" y="20"/>
                </a:cubicBezTo>
                <a:cubicBezTo>
                  <a:pt x="105" y="18"/>
                  <a:pt x="105" y="18"/>
                  <a:pt x="105" y="18"/>
                </a:cubicBezTo>
                <a:cubicBezTo>
                  <a:pt x="105" y="18"/>
                  <a:pt x="106" y="17"/>
                  <a:pt x="106" y="17"/>
                </a:cubicBezTo>
                <a:cubicBezTo>
                  <a:pt x="115" y="17"/>
                  <a:pt x="115" y="17"/>
                  <a:pt x="115" y="17"/>
                </a:cubicBezTo>
                <a:cubicBezTo>
                  <a:pt x="115" y="17"/>
                  <a:pt x="116" y="17"/>
                  <a:pt x="116" y="17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122" y="12"/>
                  <a:pt x="121" y="11"/>
                  <a:pt x="121" y="11"/>
                </a:cubicBezTo>
                <a:lnTo>
                  <a:pt x="115" y="11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Freeform 135"/>
          <p:cNvSpPr>
            <a:spLocks/>
          </p:cNvSpPr>
          <p:nvPr/>
        </p:nvSpPr>
        <p:spPr bwMode="auto">
          <a:xfrm>
            <a:off x="1725613" y="4351338"/>
            <a:ext cx="1168400" cy="595313"/>
          </a:xfrm>
          <a:custGeom>
            <a:avLst/>
            <a:gdLst>
              <a:gd name="T0" fmla="*/ 114 w 122"/>
              <a:gd name="T1" fmla="*/ 11 h 62"/>
              <a:gd name="T2" fmla="*/ 108 w 122"/>
              <a:gd name="T3" fmla="*/ 6 h 62"/>
              <a:gd name="T4" fmla="*/ 105 w 122"/>
              <a:gd name="T5" fmla="*/ 7 h 62"/>
              <a:gd name="T6" fmla="*/ 104 w 122"/>
              <a:gd name="T7" fmla="*/ 11 h 62"/>
              <a:gd name="T8" fmla="*/ 96 w 122"/>
              <a:gd name="T9" fmla="*/ 12 h 62"/>
              <a:gd name="T10" fmla="*/ 87 w 122"/>
              <a:gd name="T11" fmla="*/ 20 h 62"/>
              <a:gd name="T12" fmla="*/ 81 w 122"/>
              <a:gd name="T13" fmla="*/ 19 h 62"/>
              <a:gd name="T14" fmla="*/ 81 w 122"/>
              <a:gd name="T15" fmla="*/ 15 h 62"/>
              <a:gd name="T16" fmla="*/ 84 w 122"/>
              <a:gd name="T17" fmla="*/ 12 h 62"/>
              <a:gd name="T18" fmla="*/ 83 w 122"/>
              <a:gd name="T19" fmla="*/ 7 h 62"/>
              <a:gd name="T20" fmla="*/ 80 w 122"/>
              <a:gd name="T21" fmla="*/ 4 h 62"/>
              <a:gd name="T22" fmla="*/ 65 w 122"/>
              <a:gd name="T23" fmla="*/ 4 h 62"/>
              <a:gd name="T24" fmla="*/ 60 w 122"/>
              <a:gd name="T25" fmla="*/ 0 h 62"/>
              <a:gd name="T26" fmla="*/ 1 w 122"/>
              <a:gd name="T27" fmla="*/ 1 h 62"/>
              <a:gd name="T28" fmla="*/ 1 w 122"/>
              <a:gd name="T29" fmla="*/ 5 h 62"/>
              <a:gd name="T30" fmla="*/ 0 w 122"/>
              <a:gd name="T31" fmla="*/ 7 h 62"/>
              <a:gd name="T32" fmla="*/ 0 w 122"/>
              <a:gd name="T33" fmla="*/ 24 h 62"/>
              <a:gd name="T34" fmla="*/ 6 w 122"/>
              <a:gd name="T35" fmla="*/ 31 h 62"/>
              <a:gd name="T36" fmla="*/ 6 w 122"/>
              <a:gd name="T37" fmla="*/ 38 h 62"/>
              <a:gd name="T38" fmla="*/ 12 w 122"/>
              <a:gd name="T39" fmla="*/ 45 h 62"/>
              <a:gd name="T40" fmla="*/ 13 w 122"/>
              <a:gd name="T41" fmla="*/ 49 h 62"/>
              <a:gd name="T42" fmla="*/ 26 w 122"/>
              <a:gd name="T43" fmla="*/ 61 h 62"/>
              <a:gd name="T44" fmla="*/ 25 w 122"/>
              <a:gd name="T45" fmla="*/ 58 h 62"/>
              <a:gd name="T46" fmla="*/ 19 w 122"/>
              <a:gd name="T47" fmla="*/ 50 h 62"/>
              <a:gd name="T48" fmla="*/ 19 w 122"/>
              <a:gd name="T49" fmla="*/ 46 h 62"/>
              <a:gd name="T50" fmla="*/ 24 w 122"/>
              <a:gd name="T51" fmla="*/ 46 h 62"/>
              <a:gd name="T52" fmla="*/ 31 w 122"/>
              <a:gd name="T53" fmla="*/ 45 h 62"/>
              <a:gd name="T54" fmla="*/ 33 w 122"/>
              <a:gd name="T55" fmla="*/ 44 h 62"/>
              <a:gd name="T56" fmla="*/ 36 w 122"/>
              <a:gd name="T57" fmla="*/ 45 h 62"/>
              <a:gd name="T58" fmla="*/ 43 w 122"/>
              <a:gd name="T59" fmla="*/ 51 h 62"/>
              <a:gd name="T60" fmla="*/ 48 w 122"/>
              <a:gd name="T61" fmla="*/ 51 h 62"/>
              <a:gd name="T62" fmla="*/ 53 w 122"/>
              <a:gd name="T63" fmla="*/ 56 h 62"/>
              <a:gd name="T64" fmla="*/ 54 w 122"/>
              <a:gd name="T65" fmla="*/ 52 h 62"/>
              <a:gd name="T66" fmla="*/ 57 w 122"/>
              <a:gd name="T67" fmla="*/ 50 h 62"/>
              <a:gd name="T68" fmla="*/ 65 w 122"/>
              <a:gd name="T69" fmla="*/ 51 h 62"/>
              <a:gd name="T70" fmla="*/ 68 w 122"/>
              <a:gd name="T71" fmla="*/ 52 h 62"/>
              <a:gd name="T72" fmla="*/ 71 w 122"/>
              <a:gd name="T73" fmla="*/ 51 h 62"/>
              <a:gd name="T74" fmla="*/ 72 w 122"/>
              <a:gd name="T75" fmla="*/ 49 h 62"/>
              <a:gd name="T76" fmla="*/ 79 w 122"/>
              <a:gd name="T77" fmla="*/ 49 h 62"/>
              <a:gd name="T78" fmla="*/ 84 w 122"/>
              <a:gd name="T79" fmla="*/ 55 h 62"/>
              <a:gd name="T80" fmla="*/ 85 w 122"/>
              <a:gd name="T81" fmla="*/ 61 h 62"/>
              <a:gd name="T82" fmla="*/ 87 w 122"/>
              <a:gd name="T83" fmla="*/ 61 h 62"/>
              <a:gd name="T84" fmla="*/ 87 w 122"/>
              <a:gd name="T85" fmla="*/ 56 h 62"/>
              <a:gd name="T86" fmla="*/ 87 w 122"/>
              <a:gd name="T87" fmla="*/ 43 h 62"/>
              <a:gd name="T88" fmla="*/ 95 w 122"/>
              <a:gd name="T89" fmla="*/ 34 h 62"/>
              <a:gd name="T90" fmla="*/ 96 w 122"/>
              <a:gd name="T91" fmla="*/ 30 h 62"/>
              <a:gd name="T92" fmla="*/ 105 w 122"/>
              <a:gd name="T93" fmla="*/ 20 h 62"/>
              <a:gd name="T94" fmla="*/ 106 w 122"/>
              <a:gd name="T95" fmla="*/ 17 h 62"/>
              <a:gd name="T96" fmla="*/ 116 w 122"/>
              <a:gd name="T97" fmla="*/ 17 h 62"/>
              <a:gd name="T98" fmla="*/ 121 w 122"/>
              <a:gd name="T99" fmla="*/ 11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2" h="62">
                <a:moveTo>
                  <a:pt x="115" y="11"/>
                </a:moveTo>
                <a:cubicBezTo>
                  <a:pt x="115" y="11"/>
                  <a:pt x="114" y="11"/>
                  <a:pt x="114" y="11"/>
                </a:cubicBezTo>
                <a:cubicBezTo>
                  <a:pt x="110" y="7"/>
                  <a:pt x="110" y="7"/>
                  <a:pt x="110" y="7"/>
                </a:cubicBezTo>
                <a:cubicBezTo>
                  <a:pt x="109" y="6"/>
                  <a:pt x="109" y="6"/>
                  <a:pt x="108" y="6"/>
                </a:cubicBezTo>
                <a:cubicBezTo>
                  <a:pt x="106" y="6"/>
                  <a:pt x="106" y="6"/>
                  <a:pt x="106" y="6"/>
                </a:cubicBezTo>
                <a:cubicBezTo>
                  <a:pt x="105" y="6"/>
                  <a:pt x="105" y="7"/>
                  <a:pt x="105" y="7"/>
                </a:cubicBezTo>
                <a:cubicBezTo>
                  <a:pt x="105" y="11"/>
                  <a:pt x="105" y="11"/>
                  <a:pt x="105" y="11"/>
                </a:cubicBezTo>
                <a:cubicBezTo>
                  <a:pt x="105" y="11"/>
                  <a:pt x="105" y="11"/>
                  <a:pt x="104" y="11"/>
                </a:cubicBezTo>
                <a:cubicBezTo>
                  <a:pt x="97" y="11"/>
                  <a:pt x="97" y="11"/>
                  <a:pt x="97" y="11"/>
                </a:cubicBezTo>
                <a:cubicBezTo>
                  <a:pt x="97" y="11"/>
                  <a:pt x="96" y="12"/>
                  <a:pt x="96" y="12"/>
                </a:cubicBezTo>
                <a:cubicBezTo>
                  <a:pt x="88" y="19"/>
                  <a:pt x="88" y="19"/>
                  <a:pt x="88" y="19"/>
                </a:cubicBezTo>
                <a:cubicBezTo>
                  <a:pt x="88" y="20"/>
                  <a:pt x="88" y="20"/>
                  <a:pt x="87" y="20"/>
                </a:cubicBezTo>
                <a:cubicBezTo>
                  <a:pt x="81" y="20"/>
                  <a:pt x="81" y="20"/>
                  <a:pt x="81" y="20"/>
                </a:cubicBezTo>
                <a:cubicBezTo>
                  <a:pt x="81" y="20"/>
                  <a:pt x="81" y="20"/>
                  <a:pt x="81" y="19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6"/>
                  <a:pt x="81" y="15"/>
                  <a:pt x="81" y="15"/>
                </a:cubicBezTo>
                <a:cubicBezTo>
                  <a:pt x="83" y="13"/>
                  <a:pt x="83" y="13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8"/>
                  <a:pt x="84" y="8"/>
                  <a:pt x="84" y="8"/>
                </a:cubicBezTo>
                <a:cubicBezTo>
                  <a:pt x="84" y="8"/>
                  <a:pt x="83" y="7"/>
                  <a:pt x="83" y="7"/>
                </a:cubicBezTo>
                <a:cubicBezTo>
                  <a:pt x="81" y="5"/>
                  <a:pt x="81" y="5"/>
                  <a:pt x="81" y="5"/>
                </a:cubicBezTo>
                <a:cubicBezTo>
                  <a:pt x="81" y="4"/>
                  <a:pt x="80" y="4"/>
                  <a:pt x="80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66" y="4"/>
                  <a:pt x="65" y="4"/>
                  <a:pt x="65" y="4"/>
                </a:cubicBez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1" y="0"/>
                  <a:pt x="60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1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7"/>
                  <a:pt x="0" y="7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5" y="29"/>
                  <a:pt x="5" y="29"/>
                  <a:pt x="5" y="29"/>
                </a:cubicBezTo>
                <a:cubicBezTo>
                  <a:pt x="5" y="30"/>
                  <a:pt x="6" y="30"/>
                  <a:pt x="6" y="31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8"/>
                  <a:pt x="6" y="38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5"/>
                  <a:pt x="12" y="45"/>
                </a:cubicBezTo>
                <a:cubicBezTo>
                  <a:pt x="12" y="48"/>
                  <a:pt x="12" y="48"/>
                  <a:pt x="12" y="48"/>
                </a:cubicBezTo>
                <a:cubicBezTo>
                  <a:pt x="12" y="48"/>
                  <a:pt x="13" y="49"/>
                  <a:pt x="13" y="49"/>
                </a:cubicBezTo>
                <a:cubicBezTo>
                  <a:pt x="25" y="61"/>
                  <a:pt x="25" y="61"/>
                  <a:pt x="25" y="61"/>
                </a:cubicBezTo>
                <a:cubicBezTo>
                  <a:pt x="26" y="62"/>
                  <a:pt x="26" y="62"/>
                  <a:pt x="26" y="61"/>
                </a:cubicBezTo>
                <a:cubicBezTo>
                  <a:pt x="26" y="59"/>
                  <a:pt x="26" y="59"/>
                  <a:pt x="26" y="59"/>
                </a:cubicBezTo>
                <a:cubicBezTo>
                  <a:pt x="26" y="59"/>
                  <a:pt x="26" y="58"/>
                  <a:pt x="25" y="58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51"/>
                  <a:pt x="19" y="51"/>
                  <a:pt x="19" y="50"/>
                </a:cubicBezTo>
                <a:cubicBezTo>
                  <a:pt x="19" y="47"/>
                  <a:pt x="19" y="47"/>
                  <a:pt x="19" y="47"/>
                </a:cubicBezTo>
                <a:cubicBezTo>
                  <a:pt x="19" y="46"/>
                  <a:pt x="19" y="46"/>
                  <a:pt x="19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29" y="46"/>
                  <a:pt x="29" y="46"/>
                  <a:pt x="29" y="46"/>
                </a:cubicBezTo>
                <a:cubicBezTo>
                  <a:pt x="30" y="46"/>
                  <a:pt x="30" y="46"/>
                  <a:pt x="31" y="45"/>
                </a:cubicBezTo>
                <a:cubicBezTo>
                  <a:pt x="31" y="45"/>
                  <a:pt x="31" y="45"/>
                  <a:pt x="31" y="45"/>
                </a:cubicBezTo>
                <a:cubicBezTo>
                  <a:pt x="32" y="44"/>
                  <a:pt x="32" y="44"/>
                  <a:pt x="33" y="44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44"/>
                  <a:pt x="36" y="44"/>
                  <a:pt x="36" y="45"/>
                </a:cubicBezTo>
                <a:cubicBezTo>
                  <a:pt x="42" y="50"/>
                  <a:pt x="42" y="50"/>
                  <a:pt x="42" y="50"/>
                </a:cubicBezTo>
                <a:cubicBezTo>
                  <a:pt x="42" y="51"/>
                  <a:pt x="43" y="51"/>
                  <a:pt x="43" y="51"/>
                </a:cubicBezTo>
                <a:cubicBezTo>
                  <a:pt x="46" y="51"/>
                  <a:pt x="46" y="51"/>
                  <a:pt x="46" y="51"/>
                </a:cubicBezTo>
                <a:cubicBezTo>
                  <a:pt x="47" y="51"/>
                  <a:pt x="47" y="51"/>
                  <a:pt x="48" y="51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7"/>
                  <a:pt x="53" y="57"/>
                  <a:pt x="53" y="56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53"/>
                  <a:pt x="54" y="53"/>
                  <a:pt x="54" y="52"/>
                </a:cubicBezTo>
                <a:cubicBezTo>
                  <a:pt x="55" y="51"/>
                  <a:pt x="55" y="51"/>
                  <a:pt x="55" y="51"/>
                </a:cubicBezTo>
                <a:cubicBezTo>
                  <a:pt x="56" y="51"/>
                  <a:pt x="56" y="50"/>
                  <a:pt x="57" y="50"/>
                </a:cubicBezTo>
                <a:cubicBezTo>
                  <a:pt x="64" y="50"/>
                  <a:pt x="64" y="50"/>
                  <a:pt x="64" y="50"/>
                </a:cubicBezTo>
                <a:cubicBezTo>
                  <a:pt x="65" y="50"/>
                  <a:pt x="65" y="51"/>
                  <a:pt x="65" y="51"/>
                </a:cubicBezTo>
                <a:cubicBezTo>
                  <a:pt x="66" y="52"/>
                  <a:pt x="66" y="52"/>
                  <a:pt x="66" y="52"/>
                </a:cubicBezTo>
                <a:cubicBezTo>
                  <a:pt x="67" y="52"/>
                  <a:pt x="67" y="52"/>
                  <a:pt x="68" y="52"/>
                </a:cubicBezTo>
                <a:cubicBezTo>
                  <a:pt x="70" y="52"/>
                  <a:pt x="70" y="52"/>
                  <a:pt x="70" y="52"/>
                </a:cubicBezTo>
                <a:cubicBezTo>
                  <a:pt x="71" y="52"/>
                  <a:pt x="71" y="52"/>
                  <a:pt x="71" y="51"/>
                </a:cubicBezTo>
                <a:cubicBezTo>
                  <a:pt x="71" y="49"/>
                  <a:pt x="71" y="49"/>
                  <a:pt x="71" y="49"/>
                </a:cubicBezTo>
                <a:cubicBezTo>
                  <a:pt x="71" y="49"/>
                  <a:pt x="71" y="49"/>
                  <a:pt x="72" y="49"/>
                </a:cubicBezTo>
                <a:cubicBezTo>
                  <a:pt x="77" y="49"/>
                  <a:pt x="77" y="49"/>
                  <a:pt x="77" y="49"/>
                </a:cubicBezTo>
                <a:cubicBezTo>
                  <a:pt x="78" y="49"/>
                  <a:pt x="78" y="49"/>
                  <a:pt x="79" y="49"/>
                </a:cubicBezTo>
                <a:cubicBezTo>
                  <a:pt x="83" y="54"/>
                  <a:pt x="83" y="54"/>
                  <a:pt x="83" y="54"/>
                </a:cubicBezTo>
                <a:cubicBezTo>
                  <a:pt x="84" y="54"/>
                  <a:pt x="84" y="55"/>
                  <a:pt x="84" y="55"/>
                </a:cubicBezTo>
                <a:cubicBezTo>
                  <a:pt x="84" y="61"/>
                  <a:pt x="84" y="61"/>
                  <a:pt x="84" y="61"/>
                </a:cubicBezTo>
                <a:cubicBezTo>
                  <a:pt x="84" y="61"/>
                  <a:pt x="84" y="61"/>
                  <a:pt x="85" y="61"/>
                </a:cubicBezTo>
                <a:cubicBezTo>
                  <a:pt x="86" y="61"/>
                  <a:pt x="86" y="61"/>
                  <a:pt x="86" y="61"/>
                </a:cubicBezTo>
                <a:cubicBezTo>
                  <a:pt x="86" y="61"/>
                  <a:pt x="87" y="61"/>
                  <a:pt x="87" y="61"/>
                </a:cubicBezTo>
                <a:cubicBezTo>
                  <a:pt x="87" y="58"/>
                  <a:pt x="87" y="58"/>
                  <a:pt x="87" y="58"/>
                </a:cubicBezTo>
                <a:cubicBezTo>
                  <a:pt x="87" y="56"/>
                  <a:pt x="87" y="56"/>
                  <a:pt x="87" y="56"/>
                </a:cubicBezTo>
                <a:cubicBezTo>
                  <a:pt x="87" y="44"/>
                  <a:pt x="87" y="44"/>
                  <a:pt x="87" y="44"/>
                </a:cubicBezTo>
                <a:cubicBezTo>
                  <a:pt x="87" y="44"/>
                  <a:pt x="87" y="43"/>
                  <a:pt x="87" y="43"/>
                </a:cubicBezTo>
                <a:cubicBezTo>
                  <a:pt x="95" y="36"/>
                  <a:pt x="95" y="36"/>
                  <a:pt x="95" y="36"/>
                </a:cubicBezTo>
                <a:cubicBezTo>
                  <a:pt x="95" y="35"/>
                  <a:pt x="95" y="35"/>
                  <a:pt x="95" y="34"/>
                </a:cubicBezTo>
                <a:cubicBezTo>
                  <a:pt x="95" y="32"/>
                  <a:pt x="95" y="32"/>
                  <a:pt x="95" y="32"/>
                </a:cubicBezTo>
                <a:cubicBezTo>
                  <a:pt x="95" y="31"/>
                  <a:pt x="96" y="31"/>
                  <a:pt x="96" y="30"/>
                </a:cubicBezTo>
                <a:cubicBezTo>
                  <a:pt x="105" y="21"/>
                  <a:pt x="105" y="21"/>
                  <a:pt x="105" y="21"/>
                </a:cubicBezTo>
                <a:cubicBezTo>
                  <a:pt x="105" y="21"/>
                  <a:pt x="105" y="21"/>
                  <a:pt x="105" y="20"/>
                </a:cubicBezTo>
                <a:cubicBezTo>
                  <a:pt x="105" y="18"/>
                  <a:pt x="105" y="18"/>
                  <a:pt x="105" y="18"/>
                </a:cubicBezTo>
                <a:cubicBezTo>
                  <a:pt x="105" y="18"/>
                  <a:pt x="106" y="17"/>
                  <a:pt x="106" y="17"/>
                </a:cubicBezTo>
                <a:cubicBezTo>
                  <a:pt x="115" y="17"/>
                  <a:pt x="115" y="17"/>
                  <a:pt x="115" y="17"/>
                </a:cubicBezTo>
                <a:cubicBezTo>
                  <a:pt x="115" y="17"/>
                  <a:pt x="116" y="17"/>
                  <a:pt x="116" y="17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122" y="12"/>
                  <a:pt x="121" y="11"/>
                  <a:pt x="121" y="11"/>
                </a:cubicBezTo>
                <a:lnTo>
                  <a:pt x="115" y="11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Freeform 136"/>
          <p:cNvSpPr>
            <a:spLocks/>
          </p:cNvSpPr>
          <p:nvPr/>
        </p:nvSpPr>
        <p:spPr bwMode="auto">
          <a:xfrm>
            <a:off x="1955800" y="4773613"/>
            <a:ext cx="496888" cy="363538"/>
          </a:xfrm>
          <a:custGeom>
            <a:avLst/>
            <a:gdLst>
              <a:gd name="T0" fmla="*/ 47 w 52"/>
              <a:gd name="T1" fmla="*/ 25 h 38"/>
              <a:gd name="T2" fmla="*/ 46 w 52"/>
              <a:gd name="T3" fmla="*/ 27 h 38"/>
              <a:gd name="T4" fmla="*/ 42 w 52"/>
              <a:gd name="T5" fmla="*/ 31 h 38"/>
              <a:gd name="T6" fmla="*/ 41 w 52"/>
              <a:gd name="T7" fmla="*/ 31 h 38"/>
              <a:gd name="T8" fmla="*/ 37 w 52"/>
              <a:gd name="T9" fmla="*/ 31 h 38"/>
              <a:gd name="T10" fmla="*/ 35 w 52"/>
              <a:gd name="T11" fmla="*/ 31 h 38"/>
              <a:gd name="T12" fmla="*/ 32 w 52"/>
              <a:gd name="T13" fmla="*/ 27 h 38"/>
              <a:gd name="T14" fmla="*/ 31 w 52"/>
              <a:gd name="T15" fmla="*/ 25 h 38"/>
              <a:gd name="T16" fmla="*/ 31 w 52"/>
              <a:gd name="T17" fmla="*/ 17 h 38"/>
              <a:gd name="T18" fmla="*/ 30 w 52"/>
              <a:gd name="T19" fmla="*/ 16 h 38"/>
              <a:gd name="T20" fmla="*/ 30 w 52"/>
              <a:gd name="T21" fmla="*/ 15 h 38"/>
              <a:gd name="T22" fmla="*/ 29 w 52"/>
              <a:gd name="T23" fmla="*/ 14 h 38"/>
              <a:gd name="T24" fmla="*/ 29 w 52"/>
              <a:gd name="T25" fmla="*/ 13 h 38"/>
              <a:gd name="T26" fmla="*/ 29 w 52"/>
              <a:gd name="T27" fmla="*/ 12 h 38"/>
              <a:gd name="T28" fmla="*/ 24 w 52"/>
              <a:gd name="T29" fmla="*/ 7 h 38"/>
              <a:gd name="T30" fmla="*/ 22 w 52"/>
              <a:gd name="T31" fmla="*/ 7 h 38"/>
              <a:gd name="T32" fmla="*/ 20 w 52"/>
              <a:gd name="T33" fmla="*/ 7 h 38"/>
              <a:gd name="T34" fmla="*/ 18 w 52"/>
              <a:gd name="T35" fmla="*/ 6 h 38"/>
              <a:gd name="T36" fmla="*/ 12 w 52"/>
              <a:gd name="T37" fmla="*/ 1 h 38"/>
              <a:gd name="T38" fmla="*/ 11 w 52"/>
              <a:gd name="T39" fmla="*/ 0 h 38"/>
              <a:gd name="T40" fmla="*/ 9 w 52"/>
              <a:gd name="T41" fmla="*/ 0 h 38"/>
              <a:gd name="T42" fmla="*/ 8 w 52"/>
              <a:gd name="T43" fmla="*/ 1 h 38"/>
              <a:gd name="T44" fmla="*/ 7 w 52"/>
              <a:gd name="T45" fmla="*/ 2 h 38"/>
              <a:gd name="T46" fmla="*/ 5 w 52"/>
              <a:gd name="T47" fmla="*/ 2 h 38"/>
              <a:gd name="T48" fmla="*/ 1 w 52"/>
              <a:gd name="T49" fmla="*/ 2 h 38"/>
              <a:gd name="T50" fmla="*/ 0 w 52"/>
              <a:gd name="T51" fmla="*/ 3 h 38"/>
              <a:gd name="T52" fmla="*/ 0 w 52"/>
              <a:gd name="T53" fmla="*/ 5 h 38"/>
              <a:gd name="T54" fmla="*/ 1 w 52"/>
              <a:gd name="T55" fmla="*/ 7 h 38"/>
              <a:gd name="T56" fmla="*/ 6 w 52"/>
              <a:gd name="T57" fmla="*/ 12 h 38"/>
              <a:gd name="T58" fmla="*/ 7 w 52"/>
              <a:gd name="T59" fmla="*/ 13 h 38"/>
              <a:gd name="T60" fmla="*/ 7 w 52"/>
              <a:gd name="T61" fmla="*/ 16 h 38"/>
              <a:gd name="T62" fmla="*/ 8 w 52"/>
              <a:gd name="T63" fmla="*/ 17 h 38"/>
              <a:gd name="T64" fmla="*/ 13 w 52"/>
              <a:gd name="T65" fmla="*/ 23 h 38"/>
              <a:gd name="T66" fmla="*/ 14 w 52"/>
              <a:gd name="T67" fmla="*/ 24 h 38"/>
              <a:gd name="T68" fmla="*/ 25 w 52"/>
              <a:gd name="T69" fmla="*/ 34 h 38"/>
              <a:gd name="T70" fmla="*/ 35 w 52"/>
              <a:gd name="T71" fmla="*/ 34 h 38"/>
              <a:gd name="T72" fmla="*/ 36 w 52"/>
              <a:gd name="T73" fmla="*/ 35 h 38"/>
              <a:gd name="T74" fmla="*/ 39 w 52"/>
              <a:gd name="T75" fmla="*/ 38 h 38"/>
              <a:gd name="T76" fmla="*/ 40 w 52"/>
              <a:gd name="T77" fmla="*/ 38 h 38"/>
              <a:gd name="T78" fmla="*/ 43 w 52"/>
              <a:gd name="T79" fmla="*/ 36 h 38"/>
              <a:gd name="T80" fmla="*/ 44 w 52"/>
              <a:gd name="T81" fmla="*/ 34 h 38"/>
              <a:gd name="T82" fmla="*/ 44 w 52"/>
              <a:gd name="T83" fmla="*/ 33 h 38"/>
              <a:gd name="T84" fmla="*/ 44 w 52"/>
              <a:gd name="T85" fmla="*/ 33 h 38"/>
              <a:gd name="T86" fmla="*/ 48 w 52"/>
              <a:gd name="T87" fmla="*/ 33 h 38"/>
              <a:gd name="T88" fmla="*/ 50 w 52"/>
              <a:gd name="T89" fmla="*/ 32 h 38"/>
              <a:gd name="T90" fmla="*/ 52 w 52"/>
              <a:gd name="T91" fmla="*/ 30 h 38"/>
              <a:gd name="T92" fmla="*/ 52 w 52"/>
              <a:gd name="T93" fmla="*/ 29 h 38"/>
              <a:gd name="T94" fmla="*/ 52 w 52"/>
              <a:gd name="T95" fmla="*/ 24 h 38"/>
              <a:gd name="T96" fmla="*/ 51 w 52"/>
              <a:gd name="T97" fmla="*/ 24 h 38"/>
              <a:gd name="T98" fmla="*/ 48 w 52"/>
              <a:gd name="T99" fmla="*/ 24 h 38"/>
              <a:gd name="T100" fmla="*/ 47 w 52"/>
              <a:gd name="T101" fmla="*/ 24 h 38"/>
              <a:gd name="T102" fmla="*/ 47 w 52"/>
              <a:gd name="T103" fmla="*/ 2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2" h="38">
                <a:moveTo>
                  <a:pt x="47" y="25"/>
                </a:moveTo>
                <a:cubicBezTo>
                  <a:pt x="47" y="26"/>
                  <a:pt x="47" y="26"/>
                  <a:pt x="46" y="27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1" y="31"/>
                  <a:pt x="41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6" y="31"/>
                  <a:pt x="36" y="31"/>
                  <a:pt x="35" y="31"/>
                </a:cubicBezTo>
                <a:cubicBezTo>
                  <a:pt x="32" y="27"/>
                  <a:pt x="32" y="27"/>
                  <a:pt x="32" y="27"/>
                </a:cubicBezTo>
                <a:cubicBezTo>
                  <a:pt x="31" y="26"/>
                  <a:pt x="31" y="26"/>
                  <a:pt x="31" y="25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7"/>
                  <a:pt x="31" y="16"/>
                  <a:pt x="30" y="16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5"/>
                  <a:pt x="29" y="14"/>
                  <a:pt x="29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3"/>
                  <a:pt x="29" y="12"/>
                  <a:pt x="29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7"/>
                  <a:pt x="23" y="7"/>
                  <a:pt x="22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7"/>
                  <a:pt x="19" y="7"/>
                  <a:pt x="18" y="6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0"/>
                  <a:pt x="12" y="0"/>
                  <a:pt x="11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8" y="0"/>
                  <a:pt x="8" y="1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5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0" y="2"/>
                  <a:pt x="0" y="3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1" y="6"/>
                  <a:pt x="1" y="7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3"/>
                  <a:pt x="7" y="13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7"/>
                  <a:pt x="7" y="17"/>
                  <a:pt x="8" y="17"/>
                </a:cubicBezTo>
                <a:cubicBezTo>
                  <a:pt x="13" y="23"/>
                  <a:pt x="13" y="23"/>
                  <a:pt x="13" y="23"/>
                </a:cubicBezTo>
                <a:cubicBezTo>
                  <a:pt x="13" y="23"/>
                  <a:pt x="14" y="23"/>
                  <a:pt x="14" y="24"/>
                </a:cubicBezTo>
                <a:cubicBezTo>
                  <a:pt x="14" y="24"/>
                  <a:pt x="24" y="34"/>
                  <a:pt x="25" y="34"/>
                </a:cubicBezTo>
                <a:cubicBezTo>
                  <a:pt x="35" y="34"/>
                  <a:pt x="35" y="34"/>
                  <a:pt x="35" y="34"/>
                </a:cubicBezTo>
                <a:cubicBezTo>
                  <a:pt x="35" y="34"/>
                  <a:pt x="36" y="35"/>
                  <a:pt x="36" y="35"/>
                </a:cubicBezTo>
                <a:cubicBezTo>
                  <a:pt x="39" y="38"/>
                  <a:pt x="39" y="38"/>
                  <a:pt x="39" y="38"/>
                </a:cubicBezTo>
                <a:cubicBezTo>
                  <a:pt x="40" y="38"/>
                  <a:pt x="40" y="38"/>
                  <a:pt x="40" y="38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5"/>
                  <a:pt x="44" y="35"/>
                  <a:pt x="44" y="34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33"/>
                  <a:pt x="44" y="33"/>
                  <a:pt x="44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9" y="33"/>
                  <a:pt x="49" y="32"/>
                  <a:pt x="50" y="32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0"/>
                  <a:pt x="52" y="29"/>
                  <a:pt x="52" y="29"/>
                </a:cubicBezTo>
                <a:cubicBezTo>
                  <a:pt x="52" y="24"/>
                  <a:pt x="52" y="24"/>
                  <a:pt x="52" y="24"/>
                </a:cubicBezTo>
                <a:cubicBezTo>
                  <a:pt x="52" y="24"/>
                  <a:pt x="52" y="24"/>
                  <a:pt x="51" y="24"/>
                </a:cubicBezTo>
                <a:cubicBezTo>
                  <a:pt x="48" y="24"/>
                  <a:pt x="48" y="24"/>
                  <a:pt x="48" y="24"/>
                </a:cubicBezTo>
                <a:cubicBezTo>
                  <a:pt x="47" y="24"/>
                  <a:pt x="47" y="24"/>
                  <a:pt x="47" y="24"/>
                </a:cubicBezTo>
                <a:lnTo>
                  <a:pt x="47" y="25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Freeform 137"/>
          <p:cNvSpPr>
            <a:spLocks/>
          </p:cNvSpPr>
          <p:nvPr/>
        </p:nvSpPr>
        <p:spPr bwMode="auto">
          <a:xfrm>
            <a:off x="1955800" y="4773613"/>
            <a:ext cx="496888" cy="363538"/>
          </a:xfrm>
          <a:custGeom>
            <a:avLst/>
            <a:gdLst>
              <a:gd name="T0" fmla="*/ 47 w 52"/>
              <a:gd name="T1" fmla="*/ 25 h 38"/>
              <a:gd name="T2" fmla="*/ 46 w 52"/>
              <a:gd name="T3" fmla="*/ 27 h 38"/>
              <a:gd name="T4" fmla="*/ 42 w 52"/>
              <a:gd name="T5" fmla="*/ 31 h 38"/>
              <a:gd name="T6" fmla="*/ 41 w 52"/>
              <a:gd name="T7" fmla="*/ 31 h 38"/>
              <a:gd name="T8" fmla="*/ 37 w 52"/>
              <a:gd name="T9" fmla="*/ 31 h 38"/>
              <a:gd name="T10" fmla="*/ 35 w 52"/>
              <a:gd name="T11" fmla="*/ 31 h 38"/>
              <a:gd name="T12" fmla="*/ 32 w 52"/>
              <a:gd name="T13" fmla="*/ 27 h 38"/>
              <a:gd name="T14" fmla="*/ 31 w 52"/>
              <a:gd name="T15" fmla="*/ 25 h 38"/>
              <a:gd name="T16" fmla="*/ 31 w 52"/>
              <a:gd name="T17" fmla="*/ 17 h 38"/>
              <a:gd name="T18" fmla="*/ 30 w 52"/>
              <a:gd name="T19" fmla="*/ 16 h 38"/>
              <a:gd name="T20" fmla="*/ 30 w 52"/>
              <a:gd name="T21" fmla="*/ 15 h 38"/>
              <a:gd name="T22" fmla="*/ 29 w 52"/>
              <a:gd name="T23" fmla="*/ 14 h 38"/>
              <a:gd name="T24" fmla="*/ 29 w 52"/>
              <a:gd name="T25" fmla="*/ 13 h 38"/>
              <a:gd name="T26" fmla="*/ 29 w 52"/>
              <a:gd name="T27" fmla="*/ 12 h 38"/>
              <a:gd name="T28" fmla="*/ 24 w 52"/>
              <a:gd name="T29" fmla="*/ 7 h 38"/>
              <a:gd name="T30" fmla="*/ 22 w 52"/>
              <a:gd name="T31" fmla="*/ 7 h 38"/>
              <a:gd name="T32" fmla="*/ 20 w 52"/>
              <a:gd name="T33" fmla="*/ 7 h 38"/>
              <a:gd name="T34" fmla="*/ 18 w 52"/>
              <a:gd name="T35" fmla="*/ 6 h 38"/>
              <a:gd name="T36" fmla="*/ 12 w 52"/>
              <a:gd name="T37" fmla="*/ 1 h 38"/>
              <a:gd name="T38" fmla="*/ 11 w 52"/>
              <a:gd name="T39" fmla="*/ 0 h 38"/>
              <a:gd name="T40" fmla="*/ 9 w 52"/>
              <a:gd name="T41" fmla="*/ 0 h 38"/>
              <a:gd name="T42" fmla="*/ 8 w 52"/>
              <a:gd name="T43" fmla="*/ 1 h 38"/>
              <a:gd name="T44" fmla="*/ 7 w 52"/>
              <a:gd name="T45" fmla="*/ 2 h 38"/>
              <a:gd name="T46" fmla="*/ 5 w 52"/>
              <a:gd name="T47" fmla="*/ 2 h 38"/>
              <a:gd name="T48" fmla="*/ 1 w 52"/>
              <a:gd name="T49" fmla="*/ 2 h 38"/>
              <a:gd name="T50" fmla="*/ 0 w 52"/>
              <a:gd name="T51" fmla="*/ 3 h 38"/>
              <a:gd name="T52" fmla="*/ 0 w 52"/>
              <a:gd name="T53" fmla="*/ 5 h 38"/>
              <a:gd name="T54" fmla="*/ 1 w 52"/>
              <a:gd name="T55" fmla="*/ 7 h 38"/>
              <a:gd name="T56" fmla="*/ 6 w 52"/>
              <a:gd name="T57" fmla="*/ 12 h 38"/>
              <a:gd name="T58" fmla="*/ 7 w 52"/>
              <a:gd name="T59" fmla="*/ 13 h 38"/>
              <a:gd name="T60" fmla="*/ 7 w 52"/>
              <a:gd name="T61" fmla="*/ 16 h 38"/>
              <a:gd name="T62" fmla="*/ 8 w 52"/>
              <a:gd name="T63" fmla="*/ 17 h 38"/>
              <a:gd name="T64" fmla="*/ 13 w 52"/>
              <a:gd name="T65" fmla="*/ 23 h 38"/>
              <a:gd name="T66" fmla="*/ 14 w 52"/>
              <a:gd name="T67" fmla="*/ 24 h 38"/>
              <a:gd name="T68" fmla="*/ 25 w 52"/>
              <a:gd name="T69" fmla="*/ 34 h 38"/>
              <a:gd name="T70" fmla="*/ 35 w 52"/>
              <a:gd name="T71" fmla="*/ 34 h 38"/>
              <a:gd name="T72" fmla="*/ 36 w 52"/>
              <a:gd name="T73" fmla="*/ 35 h 38"/>
              <a:gd name="T74" fmla="*/ 39 w 52"/>
              <a:gd name="T75" fmla="*/ 38 h 38"/>
              <a:gd name="T76" fmla="*/ 40 w 52"/>
              <a:gd name="T77" fmla="*/ 38 h 38"/>
              <a:gd name="T78" fmla="*/ 43 w 52"/>
              <a:gd name="T79" fmla="*/ 36 h 38"/>
              <a:gd name="T80" fmla="*/ 44 w 52"/>
              <a:gd name="T81" fmla="*/ 34 h 38"/>
              <a:gd name="T82" fmla="*/ 44 w 52"/>
              <a:gd name="T83" fmla="*/ 33 h 38"/>
              <a:gd name="T84" fmla="*/ 44 w 52"/>
              <a:gd name="T85" fmla="*/ 33 h 38"/>
              <a:gd name="T86" fmla="*/ 48 w 52"/>
              <a:gd name="T87" fmla="*/ 33 h 38"/>
              <a:gd name="T88" fmla="*/ 50 w 52"/>
              <a:gd name="T89" fmla="*/ 32 h 38"/>
              <a:gd name="T90" fmla="*/ 52 w 52"/>
              <a:gd name="T91" fmla="*/ 30 h 38"/>
              <a:gd name="T92" fmla="*/ 52 w 52"/>
              <a:gd name="T93" fmla="*/ 29 h 38"/>
              <a:gd name="T94" fmla="*/ 52 w 52"/>
              <a:gd name="T95" fmla="*/ 24 h 38"/>
              <a:gd name="T96" fmla="*/ 51 w 52"/>
              <a:gd name="T97" fmla="*/ 24 h 38"/>
              <a:gd name="T98" fmla="*/ 48 w 52"/>
              <a:gd name="T99" fmla="*/ 24 h 38"/>
              <a:gd name="T100" fmla="*/ 47 w 52"/>
              <a:gd name="T101" fmla="*/ 24 h 38"/>
              <a:gd name="T102" fmla="*/ 47 w 52"/>
              <a:gd name="T103" fmla="*/ 2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2" h="38">
                <a:moveTo>
                  <a:pt x="47" y="25"/>
                </a:moveTo>
                <a:cubicBezTo>
                  <a:pt x="47" y="26"/>
                  <a:pt x="47" y="26"/>
                  <a:pt x="46" y="27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1" y="31"/>
                  <a:pt x="41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6" y="31"/>
                  <a:pt x="36" y="31"/>
                  <a:pt x="35" y="31"/>
                </a:cubicBezTo>
                <a:cubicBezTo>
                  <a:pt x="32" y="27"/>
                  <a:pt x="32" y="27"/>
                  <a:pt x="32" y="27"/>
                </a:cubicBezTo>
                <a:cubicBezTo>
                  <a:pt x="31" y="26"/>
                  <a:pt x="31" y="26"/>
                  <a:pt x="31" y="25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7"/>
                  <a:pt x="31" y="16"/>
                  <a:pt x="30" y="16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5"/>
                  <a:pt x="29" y="14"/>
                  <a:pt x="29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3"/>
                  <a:pt x="29" y="12"/>
                  <a:pt x="29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7"/>
                  <a:pt x="23" y="7"/>
                  <a:pt x="22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7"/>
                  <a:pt x="19" y="7"/>
                  <a:pt x="18" y="6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0"/>
                  <a:pt x="12" y="0"/>
                  <a:pt x="11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8" y="0"/>
                  <a:pt x="8" y="1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5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0" y="2"/>
                  <a:pt x="0" y="3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1" y="6"/>
                  <a:pt x="1" y="7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3"/>
                  <a:pt x="7" y="13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7"/>
                  <a:pt x="7" y="17"/>
                  <a:pt x="8" y="17"/>
                </a:cubicBezTo>
                <a:cubicBezTo>
                  <a:pt x="13" y="23"/>
                  <a:pt x="13" y="23"/>
                  <a:pt x="13" y="23"/>
                </a:cubicBezTo>
                <a:cubicBezTo>
                  <a:pt x="13" y="23"/>
                  <a:pt x="14" y="23"/>
                  <a:pt x="14" y="24"/>
                </a:cubicBezTo>
                <a:cubicBezTo>
                  <a:pt x="14" y="24"/>
                  <a:pt x="24" y="34"/>
                  <a:pt x="25" y="34"/>
                </a:cubicBezTo>
                <a:cubicBezTo>
                  <a:pt x="35" y="34"/>
                  <a:pt x="35" y="34"/>
                  <a:pt x="35" y="34"/>
                </a:cubicBezTo>
                <a:cubicBezTo>
                  <a:pt x="35" y="34"/>
                  <a:pt x="36" y="35"/>
                  <a:pt x="36" y="35"/>
                </a:cubicBezTo>
                <a:cubicBezTo>
                  <a:pt x="39" y="38"/>
                  <a:pt x="39" y="38"/>
                  <a:pt x="39" y="38"/>
                </a:cubicBezTo>
                <a:cubicBezTo>
                  <a:pt x="40" y="38"/>
                  <a:pt x="40" y="38"/>
                  <a:pt x="40" y="38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5"/>
                  <a:pt x="44" y="35"/>
                  <a:pt x="44" y="34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33"/>
                  <a:pt x="44" y="33"/>
                  <a:pt x="44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9" y="33"/>
                  <a:pt x="49" y="32"/>
                  <a:pt x="50" y="32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0"/>
                  <a:pt x="52" y="29"/>
                  <a:pt x="52" y="29"/>
                </a:cubicBezTo>
                <a:cubicBezTo>
                  <a:pt x="52" y="24"/>
                  <a:pt x="52" y="24"/>
                  <a:pt x="52" y="24"/>
                </a:cubicBezTo>
                <a:cubicBezTo>
                  <a:pt x="52" y="24"/>
                  <a:pt x="52" y="24"/>
                  <a:pt x="51" y="24"/>
                </a:cubicBezTo>
                <a:cubicBezTo>
                  <a:pt x="48" y="24"/>
                  <a:pt x="48" y="24"/>
                  <a:pt x="48" y="24"/>
                </a:cubicBezTo>
                <a:cubicBezTo>
                  <a:pt x="47" y="24"/>
                  <a:pt x="47" y="24"/>
                  <a:pt x="47" y="24"/>
                </a:cubicBezTo>
                <a:lnTo>
                  <a:pt x="47" y="25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Freeform 138"/>
          <p:cNvSpPr>
            <a:spLocks/>
          </p:cNvSpPr>
          <p:nvPr/>
        </p:nvSpPr>
        <p:spPr bwMode="auto">
          <a:xfrm>
            <a:off x="920750" y="3451225"/>
            <a:ext cx="738188" cy="795338"/>
          </a:xfrm>
          <a:custGeom>
            <a:avLst/>
            <a:gdLst>
              <a:gd name="T0" fmla="*/ 72 w 77"/>
              <a:gd name="T1" fmla="*/ 77 h 83"/>
              <a:gd name="T2" fmla="*/ 73 w 77"/>
              <a:gd name="T3" fmla="*/ 73 h 83"/>
              <a:gd name="T4" fmla="*/ 75 w 77"/>
              <a:gd name="T5" fmla="*/ 70 h 83"/>
              <a:gd name="T6" fmla="*/ 74 w 77"/>
              <a:gd name="T7" fmla="*/ 69 h 83"/>
              <a:gd name="T8" fmla="*/ 70 w 77"/>
              <a:gd name="T9" fmla="*/ 68 h 83"/>
              <a:gd name="T10" fmla="*/ 62 w 77"/>
              <a:gd name="T11" fmla="*/ 60 h 83"/>
              <a:gd name="T12" fmla="*/ 58 w 77"/>
              <a:gd name="T13" fmla="*/ 60 h 83"/>
              <a:gd name="T14" fmla="*/ 53 w 77"/>
              <a:gd name="T15" fmla="*/ 54 h 83"/>
              <a:gd name="T16" fmla="*/ 53 w 77"/>
              <a:gd name="T17" fmla="*/ 12 h 83"/>
              <a:gd name="T18" fmla="*/ 48 w 77"/>
              <a:gd name="T19" fmla="*/ 8 h 83"/>
              <a:gd name="T20" fmla="*/ 35 w 77"/>
              <a:gd name="T21" fmla="*/ 7 h 83"/>
              <a:gd name="T22" fmla="*/ 32 w 77"/>
              <a:gd name="T23" fmla="*/ 4 h 83"/>
              <a:gd name="T24" fmla="*/ 27 w 77"/>
              <a:gd name="T25" fmla="*/ 0 h 83"/>
              <a:gd name="T26" fmla="*/ 20 w 77"/>
              <a:gd name="T27" fmla="*/ 0 h 83"/>
              <a:gd name="T28" fmla="*/ 14 w 77"/>
              <a:gd name="T29" fmla="*/ 5 h 83"/>
              <a:gd name="T30" fmla="*/ 12 w 77"/>
              <a:gd name="T31" fmla="*/ 6 h 83"/>
              <a:gd name="T32" fmla="*/ 11 w 77"/>
              <a:gd name="T33" fmla="*/ 9 h 83"/>
              <a:gd name="T34" fmla="*/ 4 w 77"/>
              <a:gd name="T35" fmla="*/ 16 h 83"/>
              <a:gd name="T36" fmla="*/ 5 w 77"/>
              <a:gd name="T37" fmla="*/ 19 h 83"/>
              <a:gd name="T38" fmla="*/ 13 w 77"/>
              <a:gd name="T39" fmla="*/ 28 h 83"/>
              <a:gd name="T40" fmla="*/ 12 w 77"/>
              <a:gd name="T41" fmla="*/ 30 h 83"/>
              <a:gd name="T42" fmla="*/ 8 w 77"/>
              <a:gd name="T43" fmla="*/ 30 h 83"/>
              <a:gd name="T44" fmla="*/ 7 w 77"/>
              <a:gd name="T45" fmla="*/ 29 h 83"/>
              <a:gd name="T46" fmla="*/ 1 w 77"/>
              <a:gd name="T47" fmla="*/ 29 h 83"/>
              <a:gd name="T48" fmla="*/ 0 w 77"/>
              <a:gd name="T49" fmla="*/ 31 h 83"/>
              <a:gd name="T50" fmla="*/ 0 w 77"/>
              <a:gd name="T51" fmla="*/ 34 h 83"/>
              <a:gd name="T52" fmla="*/ 5 w 77"/>
              <a:gd name="T53" fmla="*/ 38 h 83"/>
              <a:gd name="T54" fmla="*/ 12 w 77"/>
              <a:gd name="T55" fmla="*/ 39 h 83"/>
              <a:gd name="T56" fmla="*/ 14 w 77"/>
              <a:gd name="T57" fmla="*/ 41 h 83"/>
              <a:gd name="T58" fmla="*/ 14 w 77"/>
              <a:gd name="T59" fmla="*/ 45 h 83"/>
              <a:gd name="T60" fmla="*/ 9 w 77"/>
              <a:gd name="T61" fmla="*/ 45 h 83"/>
              <a:gd name="T62" fmla="*/ 4 w 77"/>
              <a:gd name="T63" fmla="*/ 50 h 83"/>
              <a:gd name="T64" fmla="*/ 5 w 77"/>
              <a:gd name="T65" fmla="*/ 57 h 83"/>
              <a:gd name="T66" fmla="*/ 9 w 77"/>
              <a:gd name="T67" fmla="*/ 58 h 83"/>
              <a:gd name="T68" fmla="*/ 14 w 77"/>
              <a:gd name="T69" fmla="*/ 62 h 83"/>
              <a:gd name="T70" fmla="*/ 20 w 77"/>
              <a:gd name="T71" fmla="*/ 63 h 83"/>
              <a:gd name="T72" fmla="*/ 20 w 77"/>
              <a:gd name="T73" fmla="*/ 65 h 83"/>
              <a:gd name="T74" fmla="*/ 13 w 77"/>
              <a:gd name="T75" fmla="*/ 71 h 83"/>
              <a:gd name="T76" fmla="*/ 7 w 77"/>
              <a:gd name="T77" fmla="*/ 72 h 83"/>
              <a:gd name="T78" fmla="*/ 5 w 77"/>
              <a:gd name="T79" fmla="*/ 76 h 83"/>
              <a:gd name="T80" fmla="*/ 17 w 77"/>
              <a:gd name="T81" fmla="*/ 76 h 83"/>
              <a:gd name="T82" fmla="*/ 24 w 77"/>
              <a:gd name="T83" fmla="*/ 69 h 83"/>
              <a:gd name="T84" fmla="*/ 28 w 77"/>
              <a:gd name="T85" fmla="*/ 69 h 83"/>
              <a:gd name="T86" fmla="*/ 37 w 77"/>
              <a:gd name="T87" fmla="*/ 59 h 83"/>
              <a:gd name="T88" fmla="*/ 38 w 77"/>
              <a:gd name="T89" fmla="*/ 54 h 83"/>
              <a:gd name="T90" fmla="*/ 42 w 77"/>
              <a:gd name="T91" fmla="*/ 55 h 83"/>
              <a:gd name="T92" fmla="*/ 46 w 77"/>
              <a:gd name="T93" fmla="*/ 58 h 83"/>
              <a:gd name="T94" fmla="*/ 52 w 77"/>
              <a:gd name="T95" fmla="*/ 58 h 83"/>
              <a:gd name="T96" fmla="*/ 58 w 77"/>
              <a:gd name="T97" fmla="*/ 64 h 83"/>
              <a:gd name="T98" fmla="*/ 61 w 77"/>
              <a:gd name="T99" fmla="*/ 64 h 83"/>
              <a:gd name="T100" fmla="*/ 70 w 77"/>
              <a:gd name="T101" fmla="*/ 73 h 83"/>
              <a:gd name="T102" fmla="*/ 73 w 77"/>
              <a:gd name="T103" fmla="*/ 78 h 83"/>
              <a:gd name="T104" fmla="*/ 77 w 77"/>
              <a:gd name="T105" fmla="*/ 83 h 83"/>
              <a:gd name="T106" fmla="*/ 73 w 77"/>
              <a:gd name="T107" fmla="*/ 78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7" h="83">
                <a:moveTo>
                  <a:pt x="73" y="78"/>
                </a:moveTo>
                <a:cubicBezTo>
                  <a:pt x="73" y="78"/>
                  <a:pt x="72" y="77"/>
                  <a:pt x="72" y="77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3" y="73"/>
                  <a:pt x="73" y="73"/>
                </a:cubicBezTo>
                <a:cubicBezTo>
                  <a:pt x="74" y="72"/>
                  <a:pt x="74" y="72"/>
                  <a:pt x="74" y="72"/>
                </a:cubicBezTo>
                <a:cubicBezTo>
                  <a:pt x="74" y="71"/>
                  <a:pt x="75" y="71"/>
                  <a:pt x="75" y="70"/>
                </a:cubicBezTo>
                <a:cubicBezTo>
                  <a:pt x="75" y="69"/>
                  <a:pt x="75" y="69"/>
                  <a:pt x="75" y="69"/>
                </a:cubicBezTo>
                <a:cubicBezTo>
                  <a:pt x="75" y="69"/>
                  <a:pt x="74" y="69"/>
                  <a:pt x="74" y="69"/>
                </a:cubicBezTo>
                <a:cubicBezTo>
                  <a:pt x="72" y="69"/>
                  <a:pt x="72" y="69"/>
                  <a:pt x="72" y="69"/>
                </a:cubicBezTo>
                <a:cubicBezTo>
                  <a:pt x="71" y="69"/>
                  <a:pt x="71" y="68"/>
                  <a:pt x="70" y="68"/>
                </a:cubicBezTo>
                <a:cubicBezTo>
                  <a:pt x="63" y="61"/>
                  <a:pt x="63" y="61"/>
                  <a:pt x="63" y="61"/>
                </a:cubicBezTo>
                <a:cubicBezTo>
                  <a:pt x="63" y="60"/>
                  <a:pt x="62" y="60"/>
                  <a:pt x="62" y="60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60"/>
                  <a:pt x="58" y="60"/>
                  <a:pt x="58" y="60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3" y="54"/>
                  <a:pt x="53" y="54"/>
                </a:cubicBezTo>
                <a:cubicBezTo>
                  <a:pt x="53" y="13"/>
                  <a:pt x="53" y="13"/>
                  <a:pt x="53" y="13"/>
                </a:cubicBezTo>
                <a:cubicBezTo>
                  <a:pt x="53" y="13"/>
                  <a:pt x="53" y="12"/>
                  <a:pt x="53" y="12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8"/>
                  <a:pt x="48" y="8"/>
                  <a:pt x="48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6" y="8"/>
                  <a:pt x="36" y="8"/>
                  <a:pt x="35" y="7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5"/>
                  <a:pt x="33" y="5"/>
                  <a:pt x="32" y="4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5"/>
                  <a:pt x="14" y="5"/>
                  <a:pt x="14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5"/>
                  <a:pt x="12" y="5"/>
                  <a:pt x="12" y="6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9"/>
                  <a:pt x="11" y="9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5"/>
                  <a:pt x="4" y="16"/>
                  <a:pt x="4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9"/>
                  <a:pt x="5" y="19"/>
                </a:cubicBezTo>
                <a:cubicBezTo>
                  <a:pt x="12" y="27"/>
                  <a:pt x="12" y="27"/>
                  <a:pt x="12" y="27"/>
                </a:cubicBezTo>
                <a:cubicBezTo>
                  <a:pt x="13" y="27"/>
                  <a:pt x="13" y="28"/>
                  <a:pt x="13" y="28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2" y="30"/>
                  <a:pt x="12" y="30"/>
                </a:cubicBezTo>
                <a:cubicBezTo>
                  <a:pt x="10" y="30"/>
                  <a:pt x="10" y="30"/>
                  <a:pt x="10" y="30"/>
                </a:cubicBezTo>
                <a:cubicBezTo>
                  <a:pt x="9" y="30"/>
                  <a:pt x="9" y="30"/>
                  <a:pt x="8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7" y="29"/>
                  <a:pt x="7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1" y="29"/>
                  <a:pt x="1" y="29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1"/>
                  <a:pt x="0" y="31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4"/>
                  <a:pt x="0" y="34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8"/>
                  <a:pt x="5" y="38"/>
                  <a:pt x="5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38"/>
                  <a:pt x="12" y="38"/>
                  <a:pt x="12" y="39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0"/>
                  <a:pt x="14" y="41"/>
                  <a:pt x="14" y="41"/>
                </a:cubicBezTo>
                <a:cubicBezTo>
                  <a:pt x="14" y="44"/>
                  <a:pt x="14" y="44"/>
                  <a:pt x="14" y="44"/>
                </a:cubicBezTo>
                <a:cubicBezTo>
                  <a:pt x="14" y="45"/>
                  <a:pt x="14" y="45"/>
                  <a:pt x="14" y="45"/>
                </a:cubicBezTo>
                <a:cubicBezTo>
                  <a:pt x="10" y="45"/>
                  <a:pt x="10" y="45"/>
                  <a:pt x="10" y="45"/>
                </a:cubicBezTo>
                <a:cubicBezTo>
                  <a:pt x="10" y="45"/>
                  <a:pt x="9" y="45"/>
                  <a:pt x="9" y="45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4" y="50"/>
                  <a:pt x="4" y="50"/>
                </a:cubicBezTo>
                <a:cubicBezTo>
                  <a:pt x="4" y="57"/>
                  <a:pt x="4" y="57"/>
                  <a:pt x="4" y="57"/>
                </a:cubicBezTo>
                <a:cubicBezTo>
                  <a:pt x="4" y="57"/>
                  <a:pt x="5" y="57"/>
                  <a:pt x="5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9" y="58"/>
                  <a:pt x="9" y="58"/>
                </a:cubicBezTo>
                <a:cubicBezTo>
                  <a:pt x="13" y="62"/>
                  <a:pt x="13" y="62"/>
                  <a:pt x="13" y="62"/>
                </a:cubicBezTo>
                <a:cubicBezTo>
                  <a:pt x="13" y="62"/>
                  <a:pt x="14" y="62"/>
                  <a:pt x="14" y="62"/>
                </a:cubicBezTo>
                <a:cubicBezTo>
                  <a:pt x="20" y="62"/>
                  <a:pt x="20" y="62"/>
                  <a:pt x="20" y="62"/>
                </a:cubicBezTo>
                <a:cubicBezTo>
                  <a:pt x="20" y="62"/>
                  <a:pt x="20" y="63"/>
                  <a:pt x="20" y="63"/>
                </a:cubicBezTo>
                <a:cubicBezTo>
                  <a:pt x="20" y="64"/>
                  <a:pt x="20" y="64"/>
                  <a:pt x="20" y="64"/>
                </a:cubicBezTo>
                <a:cubicBezTo>
                  <a:pt x="20" y="65"/>
                  <a:pt x="20" y="65"/>
                  <a:pt x="20" y="65"/>
                </a:cubicBezTo>
                <a:cubicBezTo>
                  <a:pt x="15" y="71"/>
                  <a:pt x="15" y="71"/>
                  <a:pt x="15" y="71"/>
                </a:cubicBezTo>
                <a:cubicBezTo>
                  <a:pt x="14" y="71"/>
                  <a:pt x="14" y="71"/>
                  <a:pt x="13" y="71"/>
                </a:cubicBezTo>
                <a:cubicBezTo>
                  <a:pt x="8" y="71"/>
                  <a:pt x="8" y="71"/>
                  <a:pt x="8" y="71"/>
                </a:cubicBezTo>
                <a:cubicBezTo>
                  <a:pt x="7" y="71"/>
                  <a:pt x="7" y="71"/>
                  <a:pt x="7" y="72"/>
                </a:cubicBezTo>
                <a:cubicBezTo>
                  <a:pt x="5" y="75"/>
                  <a:pt x="5" y="75"/>
                  <a:pt x="5" y="75"/>
                </a:cubicBezTo>
                <a:cubicBezTo>
                  <a:pt x="4" y="76"/>
                  <a:pt x="5" y="76"/>
                  <a:pt x="5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6" y="76"/>
                  <a:pt x="17" y="76"/>
                  <a:pt x="17" y="76"/>
                </a:cubicBezTo>
                <a:cubicBezTo>
                  <a:pt x="23" y="70"/>
                  <a:pt x="23" y="70"/>
                  <a:pt x="23" y="70"/>
                </a:cubicBezTo>
                <a:cubicBezTo>
                  <a:pt x="23" y="69"/>
                  <a:pt x="24" y="69"/>
                  <a:pt x="24" y="69"/>
                </a:cubicBezTo>
                <a:cubicBezTo>
                  <a:pt x="27" y="69"/>
                  <a:pt x="27" y="69"/>
                  <a:pt x="27" y="69"/>
                </a:cubicBezTo>
                <a:cubicBezTo>
                  <a:pt x="28" y="69"/>
                  <a:pt x="28" y="69"/>
                  <a:pt x="28" y="69"/>
                </a:cubicBezTo>
                <a:cubicBezTo>
                  <a:pt x="37" y="60"/>
                  <a:pt x="37" y="60"/>
                  <a:pt x="37" y="60"/>
                </a:cubicBezTo>
                <a:cubicBezTo>
                  <a:pt x="37" y="60"/>
                  <a:pt x="37" y="59"/>
                  <a:pt x="37" y="59"/>
                </a:cubicBezTo>
                <a:cubicBezTo>
                  <a:pt x="37" y="55"/>
                  <a:pt x="37" y="55"/>
                  <a:pt x="37" y="55"/>
                </a:cubicBezTo>
                <a:cubicBezTo>
                  <a:pt x="37" y="54"/>
                  <a:pt x="38" y="54"/>
                  <a:pt x="38" y="54"/>
                </a:cubicBez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42" y="54"/>
                  <a:pt x="42" y="55"/>
                </a:cubicBezTo>
                <a:cubicBezTo>
                  <a:pt x="44" y="57"/>
                  <a:pt x="44" y="57"/>
                  <a:pt x="44" y="57"/>
                </a:cubicBezTo>
                <a:cubicBezTo>
                  <a:pt x="45" y="57"/>
                  <a:pt x="45" y="58"/>
                  <a:pt x="46" y="58"/>
                </a:cubicBezTo>
                <a:cubicBezTo>
                  <a:pt x="50" y="58"/>
                  <a:pt x="50" y="58"/>
                  <a:pt x="50" y="58"/>
                </a:cubicBezTo>
                <a:cubicBezTo>
                  <a:pt x="51" y="58"/>
                  <a:pt x="51" y="58"/>
                  <a:pt x="52" y="58"/>
                </a:cubicBezTo>
                <a:cubicBezTo>
                  <a:pt x="57" y="63"/>
                  <a:pt x="57" y="63"/>
                  <a:pt x="57" y="63"/>
                </a:cubicBezTo>
                <a:cubicBezTo>
                  <a:pt x="57" y="64"/>
                  <a:pt x="58" y="64"/>
                  <a:pt x="58" y="64"/>
                </a:cubicBezTo>
                <a:cubicBezTo>
                  <a:pt x="60" y="64"/>
                  <a:pt x="60" y="64"/>
                  <a:pt x="60" y="64"/>
                </a:cubicBezTo>
                <a:cubicBezTo>
                  <a:pt x="61" y="64"/>
                  <a:pt x="61" y="64"/>
                  <a:pt x="61" y="64"/>
                </a:cubicBezTo>
                <a:cubicBezTo>
                  <a:pt x="69" y="72"/>
                  <a:pt x="69" y="72"/>
                  <a:pt x="69" y="72"/>
                </a:cubicBezTo>
                <a:cubicBezTo>
                  <a:pt x="69" y="72"/>
                  <a:pt x="70" y="73"/>
                  <a:pt x="70" y="73"/>
                </a:cubicBezTo>
                <a:cubicBezTo>
                  <a:pt x="72" y="77"/>
                  <a:pt x="72" y="77"/>
                  <a:pt x="72" y="77"/>
                </a:cubicBezTo>
                <a:cubicBezTo>
                  <a:pt x="72" y="77"/>
                  <a:pt x="72" y="78"/>
                  <a:pt x="73" y="78"/>
                </a:cubicBezTo>
                <a:cubicBezTo>
                  <a:pt x="77" y="82"/>
                  <a:pt x="77" y="82"/>
                  <a:pt x="77" y="82"/>
                </a:cubicBezTo>
                <a:cubicBezTo>
                  <a:pt x="77" y="83"/>
                  <a:pt x="77" y="83"/>
                  <a:pt x="77" y="83"/>
                </a:cubicBezTo>
                <a:cubicBezTo>
                  <a:pt x="77" y="83"/>
                  <a:pt x="77" y="82"/>
                  <a:pt x="77" y="82"/>
                </a:cubicBezTo>
                <a:lnTo>
                  <a:pt x="73" y="78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Freeform 139"/>
          <p:cNvSpPr>
            <a:spLocks/>
          </p:cNvSpPr>
          <p:nvPr/>
        </p:nvSpPr>
        <p:spPr bwMode="auto">
          <a:xfrm>
            <a:off x="920750" y="3451225"/>
            <a:ext cx="738188" cy="795338"/>
          </a:xfrm>
          <a:custGeom>
            <a:avLst/>
            <a:gdLst>
              <a:gd name="T0" fmla="*/ 72 w 77"/>
              <a:gd name="T1" fmla="*/ 77 h 83"/>
              <a:gd name="T2" fmla="*/ 73 w 77"/>
              <a:gd name="T3" fmla="*/ 73 h 83"/>
              <a:gd name="T4" fmla="*/ 75 w 77"/>
              <a:gd name="T5" fmla="*/ 70 h 83"/>
              <a:gd name="T6" fmla="*/ 74 w 77"/>
              <a:gd name="T7" fmla="*/ 69 h 83"/>
              <a:gd name="T8" fmla="*/ 70 w 77"/>
              <a:gd name="T9" fmla="*/ 68 h 83"/>
              <a:gd name="T10" fmla="*/ 62 w 77"/>
              <a:gd name="T11" fmla="*/ 60 h 83"/>
              <a:gd name="T12" fmla="*/ 58 w 77"/>
              <a:gd name="T13" fmla="*/ 60 h 83"/>
              <a:gd name="T14" fmla="*/ 53 w 77"/>
              <a:gd name="T15" fmla="*/ 54 h 83"/>
              <a:gd name="T16" fmla="*/ 53 w 77"/>
              <a:gd name="T17" fmla="*/ 12 h 83"/>
              <a:gd name="T18" fmla="*/ 48 w 77"/>
              <a:gd name="T19" fmla="*/ 8 h 83"/>
              <a:gd name="T20" fmla="*/ 35 w 77"/>
              <a:gd name="T21" fmla="*/ 7 h 83"/>
              <a:gd name="T22" fmla="*/ 32 w 77"/>
              <a:gd name="T23" fmla="*/ 4 h 83"/>
              <a:gd name="T24" fmla="*/ 27 w 77"/>
              <a:gd name="T25" fmla="*/ 0 h 83"/>
              <a:gd name="T26" fmla="*/ 20 w 77"/>
              <a:gd name="T27" fmla="*/ 0 h 83"/>
              <a:gd name="T28" fmla="*/ 14 w 77"/>
              <a:gd name="T29" fmla="*/ 5 h 83"/>
              <a:gd name="T30" fmla="*/ 12 w 77"/>
              <a:gd name="T31" fmla="*/ 6 h 83"/>
              <a:gd name="T32" fmla="*/ 11 w 77"/>
              <a:gd name="T33" fmla="*/ 9 h 83"/>
              <a:gd name="T34" fmla="*/ 4 w 77"/>
              <a:gd name="T35" fmla="*/ 16 h 83"/>
              <a:gd name="T36" fmla="*/ 5 w 77"/>
              <a:gd name="T37" fmla="*/ 19 h 83"/>
              <a:gd name="T38" fmla="*/ 13 w 77"/>
              <a:gd name="T39" fmla="*/ 28 h 83"/>
              <a:gd name="T40" fmla="*/ 12 w 77"/>
              <a:gd name="T41" fmla="*/ 30 h 83"/>
              <a:gd name="T42" fmla="*/ 8 w 77"/>
              <a:gd name="T43" fmla="*/ 30 h 83"/>
              <a:gd name="T44" fmla="*/ 7 w 77"/>
              <a:gd name="T45" fmla="*/ 29 h 83"/>
              <a:gd name="T46" fmla="*/ 1 w 77"/>
              <a:gd name="T47" fmla="*/ 29 h 83"/>
              <a:gd name="T48" fmla="*/ 0 w 77"/>
              <a:gd name="T49" fmla="*/ 31 h 83"/>
              <a:gd name="T50" fmla="*/ 0 w 77"/>
              <a:gd name="T51" fmla="*/ 34 h 83"/>
              <a:gd name="T52" fmla="*/ 5 w 77"/>
              <a:gd name="T53" fmla="*/ 38 h 83"/>
              <a:gd name="T54" fmla="*/ 12 w 77"/>
              <a:gd name="T55" fmla="*/ 39 h 83"/>
              <a:gd name="T56" fmla="*/ 14 w 77"/>
              <a:gd name="T57" fmla="*/ 41 h 83"/>
              <a:gd name="T58" fmla="*/ 14 w 77"/>
              <a:gd name="T59" fmla="*/ 45 h 83"/>
              <a:gd name="T60" fmla="*/ 9 w 77"/>
              <a:gd name="T61" fmla="*/ 45 h 83"/>
              <a:gd name="T62" fmla="*/ 4 w 77"/>
              <a:gd name="T63" fmla="*/ 50 h 83"/>
              <a:gd name="T64" fmla="*/ 5 w 77"/>
              <a:gd name="T65" fmla="*/ 57 h 83"/>
              <a:gd name="T66" fmla="*/ 9 w 77"/>
              <a:gd name="T67" fmla="*/ 58 h 83"/>
              <a:gd name="T68" fmla="*/ 14 w 77"/>
              <a:gd name="T69" fmla="*/ 62 h 83"/>
              <a:gd name="T70" fmla="*/ 20 w 77"/>
              <a:gd name="T71" fmla="*/ 63 h 83"/>
              <a:gd name="T72" fmla="*/ 20 w 77"/>
              <a:gd name="T73" fmla="*/ 65 h 83"/>
              <a:gd name="T74" fmla="*/ 13 w 77"/>
              <a:gd name="T75" fmla="*/ 71 h 83"/>
              <a:gd name="T76" fmla="*/ 7 w 77"/>
              <a:gd name="T77" fmla="*/ 72 h 83"/>
              <a:gd name="T78" fmla="*/ 5 w 77"/>
              <a:gd name="T79" fmla="*/ 76 h 83"/>
              <a:gd name="T80" fmla="*/ 17 w 77"/>
              <a:gd name="T81" fmla="*/ 76 h 83"/>
              <a:gd name="T82" fmla="*/ 24 w 77"/>
              <a:gd name="T83" fmla="*/ 69 h 83"/>
              <a:gd name="T84" fmla="*/ 28 w 77"/>
              <a:gd name="T85" fmla="*/ 69 h 83"/>
              <a:gd name="T86" fmla="*/ 37 w 77"/>
              <a:gd name="T87" fmla="*/ 59 h 83"/>
              <a:gd name="T88" fmla="*/ 38 w 77"/>
              <a:gd name="T89" fmla="*/ 54 h 83"/>
              <a:gd name="T90" fmla="*/ 42 w 77"/>
              <a:gd name="T91" fmla="*/ 55 h 83"/>
              <a:gd name="T92" fmla="*/ 46 w 77"/>
              <a:gd name="T93" fmla="*/ 58 h 83"/>
              <a:gd name="T94" fmla="*/ 52 w 77"/>
              <a:gd name="T95" fmla="*/ 58 h 83"/>
              <a:gd name="T96" fmla="*/ 58 w 77"/>
              <a:gd name="T97" fmla="*/ 64 h 83"/>
              <a:gd name="T98" fmla="*/ 61 w 77"/>
              <a:gd name="T99" fmla="*/ 64 h 83"/>
              <a:gd name="T100" fmla="*/ 70 w 77"/>
              <a:gd name="T101" fmla="*/ 73 h 83"/>
              <a:gd name="T102" fmla="*/ 73 w 77"/>
              <a:gd name="T103" fmla="*/ 78 h 83"/>
              <a:gd name="T104" fmla="*/ 77 w 77"/>
              <a:gd name="T105" fmla="*/ 83 h 83"/>
              <a:gd name="T106" fmla="*/ 73 w 77"/>
              <a:gd name="T107" fmla="*/ 78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7" h="83">
                <a:moveTo>
                  <a:pt x="73" y="78"/>
                </a:moveTo>
                <a:cubicBezTo>
                  <a:pt x="73" y="78"/>
                  <a:pt x="72" y="77"/>
                  <a:pt x="72" y="77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4"/>
                  <a:pt x="73" y="73"/>
                  <a:pt x="73" y="73"/>
                </a:cubicBezTo>
                <a:cubicBezTo>
                  <a:pt x="74" y="72"/>
                  <a:pt x="74" y="72"/>
                  <a:pt x="74" y="72"/>
                </a:cubicBezTo>
                <a:cubicBezTo>
                  <a:pt x="74" y="71"/>
                  <a:pt x="75" y="71"/>
                  <a:pt x="75" y="70"/>
                </a:cubicBezTo>
                <a:cubicBezTo>
                  <a:pt x="75" y="69"/>
                  <a:pt x="75" y="69"/>
                  <a:pt x="75" y="69"/>
                </a:cubicBezTo>
                <a:cubicBezTo>
                  <a:pt x="75" y="69"/>
                  <a:pt x="74" y="69"/>
                  <a:pt x="74" y="69"/>
                </a:cubicBezTo>
                <a:cubicBezTo>
                  <a:pt x="72" y="69"/>
                  <a:pt x="72" y="69"/>
                  <a:pt x="72" y="69"/>
                </a:cubicBezTo>
                <a:cubicBezTo>
                  <a:pt x="71" y="69"/>
                  <a:pt x="71" y="68"/>
                  <a:pt x="70" y="68"/>
                </a:cubicBezTo>
                <a:cubicBezTo>
                  <a:pt x="63" y="61"/>
                  <a:pt x="63" y="61"/>
                  <a:pt x="63" y="61"/>
                </a:cubicBezTo>
                <a:cubicBezTo>
                  <a:pt x="63" y="60"/>
                  <a:pt x="62" y="60"/>
                  <a:pt x="62" y="60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60"/>
                  <a:pt x="58" y="60"/>
                  <a:pt x="58" y="60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3" y="54"/>
                  <a:pt x="53" y="54"/>
                </a:cubicBezTo>
                <a:cubicBezTo>
                  <a:pt x="53" y="13"/>
                  <a:pt x="53" y="13"/>
                  <a:pt x="53" y="13"/>
                </a:cubicBezTo>
                <a:cubicBezTo>
                  <a:pt x="53" y="13"/>
                  <a:pt x="53" y="12"/>
                  <a:pt x="53" y="12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8"/>
                  <a:pt x="48" y="8"/>
                  <a:pt x="48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6" y="8"/>
                  <a:pt x="36" y="8"/>
                  <a:pt x="35" y="7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5"/>
                  <a:pt x="33" y="5"/>
                  <a:pt x="32" y="4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5"/>
                  <a:pt x="14" y="5"/>
                  <a:pt x="14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5"/>
                  <a:pt x="12" y="5"/>
                  <a:pt x="12" y="6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9"/>
                  <a:pt x="11" y="9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5"/>
                  <a:pt x="4" y="16"/>
                  <a:pt x="4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9"/>
                  <a:pt x="5" y="19"/>
                </a:cubicBezTo>
                <a:cubicBezTo>
                  <a:pt x="12" y="27"/>
                  <a:pt x="12" y="27"/>
                  <a:pt x="12" y="27"/>
                </a:cubicBezTo>
                <a:cubicBezTo>
                  <a:pt x="13" y="27"/>
                  <a:pt x="13" y="28"/>
                  <a:pt x="13" y="28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2" y="30"/>
                  <a:pt x="12" y="30"/>
                </a:cubicBezTo>
                <a:cubicBezTo>
                  <a:pt x="10" y="30"/>
                  <a:pt x="10" y="30"/>
                  <a:pt x="10" y="30"/>
                </a:cubicBezTo>
                <a:cubicBezTo>
                  <a:pt x="9" y="30"/>
                  <a:pt x="9" y="30"/>
                  <a:pt x="8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7" y="29"/>
                  <a:pt x="7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1" y="29"/>
                  <a:pt x="1" y="29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1"/>
                  <a:pt x="0" y="31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4"/>
                  <a:pt x="0" y="34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8"/>
                  <a:pt x="5" y="38"/>
                  <a:pt x="5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38"/>
                  <a:pt x="12" y="38"/>
                  <a:pt x="12" y="39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0"/>
                  <a:pt x="14" y="41"/>
                  <a:pt x="14" y="41"/>
                </a:cubicBezTo>
                <a:cubicBezTo>
                  <a:pt x="14" y="44"/>
                  <a:pt x="14" y="44"/>
                  <a:pt x="14" y="44"/>
                </a:cubicBezTo>
                <a:cubicBezTo>
                  <a:pt x="14" y="45"/>
                  <a:pt x="14" y="45"/>
                  <a:pt x="14" y="45"/>
                </a:cubicBezTo>
                <a:cubicBezTo>
                  <a:pt x="10" y="45"/>
                  <a:pt x="10" y="45"/>
                  <a:pt x="10" y="45"/>
                </a:cubicBezTo>
                <a:cubicBezTo>
                  <a:pt x="10" y="45"/>
                  <a:pt x="9" y="45"/>
                  <a:pt x="9" y="45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4" y="50"/>
                  <a:pt x="4" y="50"/>
                </a:cubicBezTo>
                <a:cubicBezTo>
                  <a:pt x="4" y="57"/>
                  <a:pt x="4" y="57"/>
                  <a:pt x="4" y="57"/>
                </a:cubicBezTo>
                <a:cubicBezTo>
                  <a:pt x="4" y="57"/>
                  <a:pt x="5" y="57"/>
                  <a:pt x="5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9" y="58"/>
                  <a:pt x="9" y="58"/>
                </a:cubicBezTo>
                <a:cubicBezTo>
                  <a:pt x="13" y="62"/>
                  <a:pt x="13" y="62"/>
                  <a:pt x="13" y="62"/>
                </a:cubicBezTo>
                <a:cubicBezTo>
                  <a:pt x="13" y="62"/>
                  <a:pt x="14" y="62"/>
                  <a:pt x="14" y="62"/>
                </a:cubicBezTo>
                <a:cubicBezTo>
                  <a:pt x="20" y="62"/>
                  <a:pt x="20" y="62"/>
                  <a:pt x="20" y="62"/>
                </a:cubicBezTo>
                <a:cubicBezTo>
                  <a:pt x="20" y="62"/>
                  <a:pt x="20" y="63"/>
                  <a:pt x="20" y="63"/>
                </a:cubicBezTo>
                <a:cubicBezTo>
                  <a:pt x="20" y="64"/>
                  <a:pt x="20" y="64"/>
                  <a:pt x="20" y="64"/>
                </a:cubicBezTo>
                <a:cubicBezTo>
                  <a:pt x="20" y="65"/>
                  <a:pt x="20" y="65"/>
                  <a:pt x="20" y="65"/>
                </a:cubicBezTo>
                <a:cubicBezTo>
                  <a:pt x="15" y="71"/>
                  <a:pt x="15" y="71"/>
                  <a:pt x="15" y="71"/>
                </a:cubicBezTo>
                <a:cubicBezTo>
                  <a:pt x="14" y="71"/>
                  <a:pt x="14" y="71"/>
                  <a:pt x="13" y="71"/>
                </a:cubicBezTo>
                <a:cubicBezTo>
                  <a:pt x="8" y="71"/>
                  <a:pt x="8" y="71"/>
                  <a:pt x="8" y="71"/>
                </a:cubicBezTo>
                <a:cubicBezTo>
                  <a:pt x="7" y="71"/>
                  <a:pt x="7" y="71"/>
                  <a:pt x="7" y="72"/>
                </a:cubicBezTo>
                <a:cubicBezTo>
                  <a:pt x="5" y="75"/>
                  <a:pt x="5" y="75"/>
                  <a:pt x="5" y="75"/>
                </a:cubicBezTo>
                <a:cubicBezTo>
                  <a:pt x="4" y="76"/>
                  <a:pt x="5" y="76"/>
                  <a:pt x="5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6" y="76"/>
                  <a:pt x="17" y="76"/>
                  <a:pt x="17" y="76"/>
                </a:cubicBezTo>
                <a:cubicBezTo>
                  <a:pt x="23" y="70"/>
                  <a:pt x="23" y="70"/>
                  <a:pt x="23" y="70"/>
                </a:cubicBezTo>
                <a:cubicBezTo>
                  <a:pt x="23" y="69"/>
                  <a:pt x="24" y="69"/>
                  <a:pt x="24" y="69"/>
                </a:cubicBezTo>
                <a:cubicBezTo>
                  <a:pt x="27" y="69"/>
                  <a:pt x="27" y="69"/>
                  <a:pt x="27" y="69"/>
                </a:cubicBezTo>
                <a:cubicBezTo>
                  <a:pt x="28" y="69"/>
                  <a:pt x="28" y="69"/>
                  <a:pt x="28" y="69"/>
                </a:cubicBezTo>
                <a:cubicBezTo>
                  <a:pt x="37" y="60"/>
                  <a:pt x="37" y="60"/>
                  <a:pt x="37" y="60"/>
                </a:cubicBezTo>
                <a:cubicBezTo>
                  <a:pt x="37" y="60"/>
                  <a:pt x="37" y="59"/>
                  <a:pt x="37" y="59"/>
                </a:cubicBezTo>
                <a:cubicBezTo>
                  <a:pt x="37" y="55"/>
                  <a:pt x="37" y="55"/>
                  <a:pt x="37" y="55"/>
                </a:cubicBezTo>
                <a:cubicBezTo>
                  <a:pt x="37" y="54"/>
                  <a:pt x="38" y="54"/>
                  <a:pt x="38" y="54"/>
                </a:cubicBez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42" y="54"/>
                  <a:pt x="42" y="55"/>
                </a:cubicBezTo>
                <a:cubicBezTo>
                  <a:pt x="44" y="57"/>
                  <a:pt x="44" y="57"/>
                  <a:pt x="44" y="57"/>
                </a:cubicBezTo>
                <a:cubicBezTo>
                  <a:pt x="45" y="57"/>
                  <a:pt x="45" y="58"/>
                  <a:pt x="46" y="58"/>
                </a:cubicBezTo>
                <a:cubicBezTo>
                  <a:pt x="50" y="58"/>
                  <a:pt x="50" y="58"/>
                  <a:pt x="50" y="58"/>
                </a:cubicBezTo>
                <a:cubicBezTo>
                  <a:pt x="51" y="58"/>
                  <a:pt x="51" y="58"/>
                  <a:pt x="52" y="58"/>
                </a:cubicBezTo>
                <a:cubicBezTo>
                  <a:pt x="57" y="63"/>
                  <a:pt x="57" y="63"/>
                  <a:pt x="57" y="63"/>
                </a:cubicBezTo>
                <a:cubicBezTo>
                  <a:pt x="57" y="64"/>
                  <a:pt x="58" y="64"/>
                  <a:pt x="58" y="64"/>
                </a:cubicBezTo>
                <a:cubicBezTo>
                  <a:pt x="60" y="64"/>
                  <a:pt x="60" y="64"/>
                  <a:pt x="60" y="64"/>
                </a:cubicBezTo>
                <a:cubicBezTo>
                  <a:pt x="61" y="64"/>
                  <a:pt x="61" y="64"/>
                  <a:pt x="61" y="64"/>
                </a:cubicBezTo>
                <a:cubicBezTo>
                  <a:pt x="69" y="72"/>
                  <a:pt x="69" y="72"/>
                  <a:pt x="69" y="72"/>
                </a:cubicBezTo>
                <a:cubicBezTo>
                  <a:pt x="69" y="72"/>
                  <a:pt x="70" y="73"/>
                  <a:pt x="70" y="73"/>
                </a:cubicBezTo>
                <a:cubicBezTo>
                  <a:pt x="72" y="77"/>
                  <a:pt x="72" y="77"/>
                  <a:pt x="72" y="77"/>
                </a:cubicBezTo>
                <a:cubicBezTo>
                  <a:pt x="72" y="77"/>
                  <a:pt x="72" y="78"/>
                  <a:pt x="73" y="78"/>
                </a:cubicBezTo>
                <a:cubicBezTo>
                  <a:pt x="77" y="82"/>
                  <a:pt x="77" y="82"/>
                  <a:pt x="77" y="82"/>
                </a:cubicBezTo>
                <a:cubicBezTo>
                  <a:pt x="77" y="83"/>
                  <a:pt x="77" y="83"/>
                  <a:pt x="77" y="83"/>
                </a:cubicBezTo>
                <a:cubicBezTo>
                  <a:pt x="77" y="83"/>
                  <a:pt x="77" y="82"/>
                  <a:pt x="77" y="82"/>
                </a:cubicBezTo>
                <a:lnTo>
                  <a:pt x="73" y="78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Freeform 148"/>
          <p:cNvSpPr>
            <a:spLocks/>
          </p:cNvSpPr>
          <p:nvPr/>
        </p:nvSpPr>
        <p:spPr bwMode="auto">
          <a:xfrm>
            <a:off x="2730780" y="2379324"/>
            <a:ext cx="1092200" cy="1571625"/>
          </a:xfrm>
          <a:custGeom>
            <a:avLst/>
            <a:gdLst>
              <a:gd name="T0" fmla="*/ 8 w 114"/>
              <a:gd name="T1" fmla="*/ 79 h 164"/>
              <a:gd name="T2" fmla="*/ 7 w 114"/>
              <a:gd name="T3" fmla="*/ 78 h 164"/>
              <a:gd name="T4" fmla="*/ 7 w 114"/>
              <a:gd name="T5" fmla="*/ 69 h 164"/>
              <a:gd name="T6" fmla="*/ 7 w 114"/>
              <a:gd name="T7" fmla="*/ 68 h 164"/>
              <a:gd name="T8" fmla="*/ 0 w 114"/>
              <a:gd name="T9" fmla="*/ 62 h 164"/>
              <a:gd name="T10" fmla="*/ 0 w 114"/>
              <a:gd name="T11" fmla="*/ 60 h 164"/>
              <a:gd name="T12" fmla="*/ 0 w 114"/>
              <a:gd name="T13" fmla="*/ 57 h 164"/>
              <a:gd name="T14" fmla="*/ 0 w 114"/>
              <a:gd name="T15" fmla="*/ 56 h 164"/>
              <a:gd name="T16" fmla="*/ 12 w 114"/>
              <a:gd name="T17" fmla="*/ 45 h 164"/>
              <a:gd name="T18" fmla="*/ 12 w 114"/>
              <a:gd name="T19" fmla="*/ 44 h 164"/>
              <a:gd name="T20" fmla="*/ 12 w 114"/>
              <a:gd name="T21" fmla="*/ 35 h 164"/>
              <a:gd name="T22" fmla="*/ 13 w 114"/>
              <a:gd name="T23" fmla="*/ 34 h 164"/>
              <a:gd name="T24" fmla="*/ 46 w 114"/>
              <a:gd name="T25" fmla="*/ 0 h 164"/>
              <a:gd name="T26" fmla="*/ 47 w 114"/>
              <a:gd name="T27" fmla="*/ 0 h 164"/>
              <a:gd name="T28" fmla="*/ 80 w 114"/>
              <a:gd name="T29" fmla="*/ 0 h 164"/>
              <a:gd name="T30" fmla="*/ 81 w 114"/>
              <a:gd name="T31" fmla="*/ 0 h 164"/>
              <a:gd name="T32" fmla="*/ 101 w 114"/>
              <a:gd name="T33" fmla="*/ 21 h 164"/>
              <a:gd name="T34" fmla="*/ 103 w 114"/>
              <a:gd name="T35" fmla="*/ 21 h 164"/>
              <a:gd name="T36" fmla="*/ 108 w 114"/>
              <a:gd name="T37" fmla="*/ 21 h 164"/>
              <a:gd name="T38" fmla="*/ 109 w 114"/>
              <a:gd name="T39" fmla="*/ 22 h 164"/>
              <a:gd name="T40" fmla="*/ 114 w 114"/>
              <a:gd name="T41" fmla="*/ 27 h 164"/>
              <a:gd name="T42" fmla="*/ 114 w 114"/>
              <a:gd name="T43" fmla="*/ 28 h 164"/>
              <a:gd name="T44" fmla="*/ 105 w 114"/>
              <a:gd name="T45" fmla="*/ 37 h 164"/>
              <a:gd name="T46" fmla="*/ 104 w 114"/>
              <a:gd name="T47" fmla="*/ 38 h 164"/>
              <a:gd name="T48" fmla="*/ 96 w 114"/>
              <a:gd name="T49" fmla="*/ 45 h 164"/>
              <a:gd name="T50" fmla="*/ 96 w 114"/>
              <a:gd name="T51" fmla="*/ 47 h 164"/>
              <a:gd name="T52" fmla="*/ 96 w 114"/>
              <a:gd name="T53" fmla="*/ 60 h 164"/>
              <a:gd name="T54" fmla="*/ 96 w 114"/>
              <a:gd name="T55" fmla="*/ 61 h 164"/>
              <a:gd name="T56" fmla="*/ 101 w 114"/>
              <a:gd name="T57" fmla="*/ 66 h 164"/>
              <a:gd name="T58" fmla="*/ 101 w 114"/>
              <a:gd name="T59" fmla="*/ 67 h 164"/>
              <a:gd name="T60" fmla="*/ 101 w 114"/>
              <a:gd name="T61" fmla="*/ 94 h 164"/>
              <a:gd name="T62" fmla="*/ 101 w 114"/>
              <a:gd name="T63" fmla="*/ 96 h 164"/>
              <a:gd name="T64" fmla="*/ 94 w 114"/>
              <a:gd name="T65" fmla="*/ 102 h 164"/>
              <a:gd name="T66" fmla="*/ 93 w 114"/>
              <a:gd name="T67" fmla="*/ 104 h 164"/>
              <a:gd name="T68" fmla="*/ 93 w 114"/>
              <a:gd name="T69" fmla="*/ 116 h 164"/>
              <a:gd name="T70" fmla="*/ 93 w 114"/>
              <a:gd name="T71" fmla="*/ 118 h 164"/>
              <a:gd name="T72" fmla="*/ 83 w 114"/>
              <a:gd name="T73" fmla="*/ 128 h 164"/>
              <a:gd name="T74" fmla="*/ 81 w 114"/>
              <a:gd name="T75" fmla="*/ 129 h 164"/>
              <a:gd name="T76" fmla="*/ 73 w 114"/>
              <a:gd name="T77" fmla="*/ 129 h 164"/>
              <a:gd name="T78" fmla="*/ 72 w 114"/>
              <a:gd name="T79" fmla="*/ 129 h 164"/>
              <a:gd name="T80" fmla="*/ 60 w 114"/>
              <a:gd name="T81" fmla="*/ 141 h 164"/>
              <a:gd name="T82" fmla="*/ 59 w 114"/>
              <a:gd name="T83" fmla="*/ 142 h 164"/>
              <a:gd name="T84" fmla="*/ 59 w 114"/>
              <a:gd name="T85" fmla="*/ 164 h 164"/>
              <a:gd name="T86" fmla="*/ 59 w 114"/>
              <a:gd name="T87" fmla="*/ 164 h 164"/>
              <a:gd name="T88" fmla="*/ 50 w 114"/>
              <a:gd name="T89" fmla="*/ 164 h 164"/>
              <a:gd name="T90" fmla="*/ 49 w 114"/>
              <a:gd name="T91" fmla="*/ 164 h 164"/>
              <a:gd name="T92" fmla="*/ 37 w 114"/>
              <a:gd name="T93" fmla="*/ 152 h 164"/>
              <a:gd name="T94" fmla="*/ 37 w 114"/>
              <a:gd name="T95" fmla="*/ 151 h 164"/>
              <a:gd name="T96" fmla="*/ 37 w 114"/>
              <a:gd name="T97" fmla="*/ 131 h 164"/>
              <a:gd name="T98" fmla="*/ 37 w 114"/>
              <a:gd name="T99" fmla="*/ 129 h 164"/>
              <a:gd name="T100" fmla="*/ 40 w 114"/>
              <a:gd name="T101" fmla="*/ 126 h 164"/>
              <a:gd name="T102" fmla="*/ 41 w 114"/>
              <a:gd name="T103" fmla="*/ 125 h 164"/>
              <a:gd name="T104" fmla="*/ 41 w 114"/>
              <a:gd name="T105" fmla="*/ 113 h 164"/>
              <a:gd name="T106" fmla="*/ 40 w 114"/>
              <a:gd name="T107" fmla="*/ 111 h 164"/>
              <a:gd name="T108" fmla="*/ 31 w 114"/>
              <a:gd name="T109" fmla="*/ 102 h 164"/>
              <a:gd name="T110" fmla="*/ 30 w 114"/>
              <a:gd name="T111" fmla="*/ 100 h 164"/>
              <a:gd name="T112" fmla="*/ 30 w 114"/>
              <a:gd name="T113" fmla="*/ 90 h 164"/>
              <a:gd name="T114" fmla="*/ 30 w 114"/>
              <a:gd name="T115" fmla="*/ 88 h 164"/>
              <a:gd name="T116" fmla="*/ 21 w 114"/>
              <a:gd name="T117" fmla="*/ 79 h 164"/>
              <a:gd name="T118" fmla="*/ 19 w 114"/>
              <a:gd name="T119" fmla="*/ 79 h 164"/>
              <a:gd name="T120" fmla="*/ 8 w 114"/>
              <a:gd name="T121" fmla="*/ 79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4" h="164">
                <a:moveTo>
                  <a:pt x="8" y="79"/>
                </a:moveTo>
                <a:cubicBezTo>
                  <a:pt x="8" y="79"/>
                  <a:pt x="7" y="79"/>
                  <a:pt x="7" y="78"/>
                </a:cubicBez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8"/>
                  <a:pt x="7" y="68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1"/>
                  <a:pt x="0" y="61"/>
                  <a:pt x="0" y="60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6"/>
                  <a:pt x="0" y="56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4"/>
                  <a:pt x="12" y="44"/>
                </a:cubicBezTo>
                <a:cubicBezTo>
                  <a:pt x="12" y="35"/>
                  <a:pt x="12" y="35"/>
                  <a:pt x="12" y="35"/>
                </a:cubicBezTo>
                <a:cubicBezTo>
                  <a:pt x="12" y="35"/>
                  <a:pt x="12" y="34"/>
                  <a:pt x="13" y="34"/>
                </a:cubicBezTo>
                <a:cubicBezTo>
                  <a:pt x="46" y="0"/>
                  <a:pt x="46" y="0"/>
                  <a:pt x="46" y="0"/>
                </a:cubicBezTo>
                <a:cubicBezTo>
                  <a:pt x="46" y="0"/>
                  <a:pt x="47" y="0"/>
                  <a:pt x="4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0"/>
                  <a:pt x="81" y="0"/>
                  <a:pt x="81" y="0"/>
                </a:cubicBezTo>
                <a:cubicBezTo>
                  <a:pt x="101" y="21"/>
                  <a:pt x="101" y="21"/>
                  <a:pt x="101" y="21"/>
                </a:cubicBezTo>
                <a:cubicBezTo>
                  <a:pt x="102" y="21"/>
                  <a:pt x="102" y="21"/>
                  <a:pt x="103" y="21"/>
                </a:cubicBezTo>
                <a:cubicBezTo>
                  <a:pt x="108" y="21"/>
                  <a:pt x="108" y="21"/>
                  <a:pt x="108" y="21"/>
                </a:cubicBezTo>
                <a:cubicBezTo>
                  <a:pt x="108" y="21"/>
                  <a:pt x="109" y="22"/>
                  <a:pt x="109" y="22"/>
                </a:cubicBezTo>
                <a:cubicBezTo>
                  <a:pt x="114" y="27"/>
                  <a:pt x="114" y="27"/>
                  <a:pt x="114" y="27"/>
                </a:cubicBezTo>
                <a:cubicBezTo>
                  <a:pt x="114" y="27"/>
                  <a:pt x="114" y="27"/>
                  <a:pt x="114" y="28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104" y="37"/>
                  <a:pt x="104" y="38"/>
                  <a:pt x="104" y="38"/>
                </a:cubicBezTo>
                <a:cubicBezTo>
                  <a:pt x="96" y="45"/>
                  <a:pt x="96" y="45"/>
                  <a:pt x="96" y="45"/>
                </a:cubicBezTo>
                <a:cubicBezTo>
                  <a:pt x="96" y="46"/>
                  <a:pt x="96" y="46"/>
                  <a:pt x="96" y="47"/>
                </a:cubicBezTo>
                <a:cubicBezTo>
                  <a:pt x="96" y="60"/>
                  <a:pt x="96" y="60"/>
                  <a:pt x="96" y="60"/>
                </a:cubicBezTo>
                <a:cubicBezTo>
                  <a:pt x="96" y="60"/>
                  <a:pt x="96" y="61"/>
                  <a:pt x="96" y="61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66"/>
                  <a:pt x="101" y="67"/>
                  <a:pt x="101" y="67"/>
                </a:cubicBezTo>
                <a:cubicBezTo>
                  <a:pt x="101" y="94"/>
                  <a:pt x="101" y="94"/>
                  <a:pt x="101" y="94"/>
                </a:cubicBezTo>
                <a:cubicBezTo>
                  <a:pt x="101" y="95"/>
                  <a:pt x="101" y="95"/>
                  <a:pt x="101" y="96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94" y="103"/>
                  <a:pt x="93" y="103"/>
                  <a:pt x="93" y="104"/>
                </a:cubicBezTo>
                <a:cubicBezTo>
                  <a:pt x="93" y="116"/>
                  <a:pt x="93" y="116"/>
                  <a:pt x="93" y="116"/>
                </a:cubicBezTo>
                <a:cubicBezTo>
                  <a:pt x="93" y="117"/>
                  <a:pt x="93" y="117"/>
                  <a:pt x="93" y="118"/>
                </a:cubicBezTo>
                <a:cubicBezTo>
                  <a:pt x="83" y="128"/>
                  <a:pt x="83" y="128"/>
                  <a:pt x="83" y="128"/>
                </a:cubicBezTo>
                <a:cubicBezTo>
                  <a:pt x="82" y="128"/>
                  <a:pt x="82" y="129"/>
                  <a:pt x="81" y="129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3" y="129"/>
                  <a:pt x="72" y="129"/>
                  <a:pt x="72" y="129"/>
                </a:cubicBezTo>
                <a:cubicBezTo>
                  <a:pt x="60" y="141"/>
                  <a:pt x="60" y="141"/>
                  <a:pt x="60" y="141"/>
                </a:cubicBezTo>
                <a:cubicBezTo>
                  <a:pt x="60" y="141"/>
                  <a:pt x="59" y="142"/>
                  <a:pt x="59" y="142"/>
                </a:cubicBezTo>
                <a:cubicBezTo>
                  <a:pt x="59" y="164"/>
                  <a:pt x="59" y="164"/>
                  <a:pt x="59" y="164"/>
                </a:cubicBezTo>
                <a:cubicBezTo>
                  <a:pt x="59" y="164"/>
                  <a:pt x="59" y="164"/>
                  <a:pt x="59" y="164"/>
                </a:cubicBezTo>
                <a:cubicBezTo>
                  <a:pt x="50" y="164"/>
                  <a:pt x="50" y="164"/>
                  <a:pt x="50" y="164"/>
                </a:cubicBezTo>
                <a:cubicBezTo>
                  <a:pt x="50" y="164"/>
                  <a:pt x="49" y="164"/>
                  <a:pt x="49" y="164"/>
                </a:cubicBezTo>
                <a:cubicBezTo>
                  <a:pt x="37" y="152"/>
                  <a:pt x="37" y="152"/>
                  <a:pt x="37" y="152"/>
                </a:cubicBezTo>
                <a:cubicBezTo>
                  <a:pt x="37" y="152"/>
                  <a:pt x="37" y="151"/>
                  <a:pt x="37" y="151"/>
                </a:cubicBezTo>
                <a:cubicBezTo>
                  <a:pt x="37" y="131"/>
                  <a:pt x="37" y="131"/>
                  <a:pt x="37" y="131"/>
                </a:cubicBezTo>
                <a:cubicBezTo>
                  <a:pt x="37" y="130"/>
                  <a:pt x="37" y="130"/>
                  <a:pt x="37" y="129"/>
                </a:cubicBezTo>
                <a:cubicBezTo>
                  <a:pt x="40" y="126"/>
                  <a:pt x="40" y="126"/>
                  <a:pt x="40" y="126"/>
                </a:cubicBezTo>
                <a:cubicBezTo>
                  <a:pt x="41" y="126"/>
                  <a:pt x="41" y="125"/>
                  <a:pt x="41" y="125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1" y="112"/>
                  <a:pt x="41" y="112"/>
                  <a:pt x="40" y="111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1"/>
                  <a:pt x="30" y="101"/>
                  <a:pt x="30" y="100"/>
                </a:cubicBezTo>
                <a:cubicBezTo>
                  <a:pt x="30" y="90"/>
                  <a:pt x="30" y="90"/>
                  <a:pt x="30" y="90"/>
                </a:cubicBezTo>
                <a:cubicBezTo>
                  <a:pt x="30" y="89"/>
                  <a:pt x="30" y="89"/>
                  <a:pt x="30" y="88"/>
                </a:cubicBezTo>
                <a:cubicBezTo>
                  <a:pt x="21" y="79"/>
                  <a:pt x="21" y="79"/>
                  <a:pt x="21" y="79"/>
                </a:cubicBezTo>
                <a:cubicBezTo>
                  <a:pt x="20" y="79"/>
                  <a:pt x="20" y="79"/>
                  <a:pt x="19" y="79"/>
                </a:cubicBezTo>
                <a:lnTo>
                  <a:pt x="8" y="79"/>
                </a:lnTo>
                <a:close/>
              </a:path>
            </a:pathLst>
          </a:custGeom>
          <a:solidFill>
            <a:srgbClr val="D5D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Freeform 149"/>
          <p:cNvSpPr>
            <a:spLocks/>
          </p:cNvSpPr>
          <p:nvPr/>
        </p:nvSpPr>
        <p:spPr bwMode="auto">
          <a:xfrm>
            <a:off x="3400425" y="3767138"/>
            <a:ext cx="192088" cy="163513"/>
          </a:xfrm>
          <a:custGeom>
            <a:avLst/>
            <a:gdLst>
              <a:gd name="T0" fmla="*/ 0 w 121"/>
              <a:gd name="T1" fmla="*/ 0 h 103"/>
              <a:gd name="T2" fmla="*/ 91 w 121"/>
              <a:gd name="T3" fmla="*/ 0 h 103"/>
              <a:gd name="T4" fmla="*/ 121 w 121"/>
              <a:gd name="T5" fmla="*/ 30 h 103"/>
              <a:gd name="T6" fmla="*/ 121 w 121"/>
              <a:gd name="T7" fmla="*/ 61 h 103"/>
              <a:gd name="T8" fmla="*/ 79 w 121"/>
              <a:gd name="T9" fmla="*/ 103 h 103"/>
              <a:gd name="T10" fmla="*/ 49 w 121"/>
              <a:gd name="T11" fmla="*/ 103 h 103"/>
              <a:gd name="T12" fmla="*/ 0 w 121"/>
              <a:gd name="T13" fmla="*/ 54 h 103"/>
              <a:gd name="T14" fmla="*/ 0 w 121"/>
              <a:gd name="T15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1" h="103">
                <a:moveTo>
                  <a:pt x="0" y="0"/>
                </a:moveTo>
                <a:lnTo>
                  <a:pt x="91" y="0"/>
                </a:lnTo>
                <a:lnTo>
                  <a:pt x="121" y="30"/>
                </a:lnTo>
                <a:lnTo>
                  <a:pt x="121" y="61"/>
                </a:lnTo>
                <a:lnTo>
                  <a:pt x="79" y="103"/>
                </a:lnTo>
                <a:lnTo>
                  <a:pt x="49" y="103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D5D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Freeform 150"/>
          <p:cNvSpPr>
            <a:spLocks/>
          </p:cNvSpPr>
          <p:nvPr/>
        </p:nvSpPr>
        <p:spPr bwMode="auto">
          <a:xfrm>
            <a:off x="1744663" y="3240088"/>
            <a:ext cx="458788" cy="334963"/>
          </a:xfrm>
          <a:custGeom>
            <a:avLst/>
            <a:gdLst>
              <a:gd name="T0" fmla="*/ 3 w 48"/>
              <a:gd name="T1" fmla="*/ 1 h 35"/>
              <a:gd name="T2" fmla="*/ 5 w 48"/>
              <a:gd name="T3" fmla="*/ 0 h 35"/>
              <a:gd name="T4" fmla="*/ 17 w 48"/>
              <a:gd name="T5" fmla="*/ 0 h 35"/>
              <a:gd name="T6" fmla="*/ 19 w 48"/>
              <a:gd name="T7" fmla="*/ 1 h 35"/>
              <a:gd name="T8" fmla="*/ 28 w 48"/>
              <a:gd name="T9" fmla="*/ 10 h 35"/>
              <a:gd name="T10" fmla="*/ 29 w 48"/>
              <a:gd name="T11" fmla="*/ 10 h 35"/>
              <a:gd name="T12" fmla="*/ 32 w 48"/>
              <a:gd name="T13" fmla="*/ 10 h 35"/>
              <a:gd name="T14" fmla="*/ 33 w 48"/>
              <a:gd name="T15" fmla="*/ 10 h 35"/>
              <a:gd name="T16" fmla="*/ 33 w 48"/>
              <a:gd name="T17" fmla="*/ 8 h 35"/>
              <a:gd name="T18" fmla="*/ 33 w 48"/>
              <a:gd name="T19" fmla="*/ 6 h 35"/>
              <a:gd name="T20" fmla="*/ 35 w 48"/>
              <a:gd name="T21" fmla="*/ 5 h 35"/>
              <a:gd name="T22" fmla="*/ 36 w 48"/>
              <a:gd name="T23" fmla="*/ 4 h 35"/>
              <a:gd name="T24" fmla="*/ 40 w 48"/>
              <a:gd name="T25" fmla="*/ 4 h 35"/>
              <a:gd name="T26" fmla="*/ 40 w 48"/>
              <a:gd name="T27" fmla="*/ 5 h 35"/>
              <a:gd name="T28" fmla="*/ 40 w 48"/>
              <a:gd name="T29" fmla="*/ 17 h 35"/>
              <a:gd name="T30" fmla="*/ 41 w 48"/>
              <a:gd name="T31" fmla="*/ 18 h 35"/>
              <a:gd name="T32" fmla="*/ 48 w 48"/>
              <a:gd name="T33" fmla="*/ 25 h 35"/>
              <a:gd name="T34" fmla="*/ 48 w 48"/>
              <a:gd name="T35" fmla="*/ 26 h 35"/>
              <a:gd name="T36" fmla="*/ 48 w 48"/>
              <a:gd name="T37" fmla="*/ 31 h 35"/>
              <a:gd name="T38" fmla="*/ 47 w 48"/>
              <a:gd name="T39" fmla="*/ 32 h 35"/>
              <a:gd name="T40" fmla="*/ 42 w 48"/>
              <a:gd name="T41" fmla="*/ 32 h 35"/>
              <a:gd name="T42" fmla="*/ 41 w 48"/>
              <a:gd name="T43" fmla="*/ 32 h 35"/>
              <a:gd name="T44" fmla="*/ 35 w 48"/>
              <a:gd name="T45" fmla="*/ 32 h 35"/>
              <a:gd name="T46" fmla="*/ 34 w 48"/>
              <a:gd name="T47" fmla="*/ 33 h 35"/>
              <a:gd name="T48" fmla="*/ 32 w 48"/>
              <a:gd name="T49" fmla="*/ 35 h 35"/>
              <a:gd name="T50" fmla="*/ 30 w 48"/>
              <a:gd name="T51" fmla="*/ 35 h 35"/>
              <a:gd name="T52" fmla="*/ 24 w 48"/>
              <a:gd name="T53" fmla="*/ 35 h 35"/>
              <a:gd name="T54" fmla="*/ 23 w 48"/>
              <a:gd name="T55" fmla="*/ 35 h 35"/>
              <a:gd name="T56" fmla="*/ 16 w 48"/>
              <a:gd name="T57" fmla="*/ 28 h 35"/>
              <a:gd name="T58" fmla="*/ 15 w 48"/>
              <a:gd name="T59" fmla="*/ 26 h 35"/>
              <a:gd name="T60" fmla="*/ 15 w 48"/>
              <a:gd name="T61" fmla="*/ 23 h 35"/>
              <a:gd name="T62" fmla="*/ 15 w 48"/>
              <a:gd name="T63" fmla="*/ 22 h 35"/>
              <a:gd name="T64" fmla="*/ 15 w 48"/>
              <a:gd name="T65" fmla="*/ 17 h 35"/>
              <a:gd name="T66" fmla="*/ 15 w 48"/>
              <a:gd name="T67" fmla="*/ 15 h 35"/>
              <a:gd name="T68" fmla="*/ 14 w 48"/>
              <a:gd name="T69" fmla="*/ 14 h 35"/>
              <a:gd name="T70" fmla="*/ 12 w 48"/>
              <a:gd name="T71" fmla="*/ 14 h 35"/>
              <a:gd name="T72" fmla="*/ 11 w 48"/>
              <a:gd name="T73" fmla="*/ 14 h 35"/>
              <a:gd name="T74" fmla="*/ 11 w 48"/>
              <a:gd name="T75" fmla="*/ 14 h 35"/>
              <a:gd name="T76" fmla="*/ 11 w 48"/>
              <a:gd name="T77" fmla="*/ 17 h 35"/>
              <a:gd name="T78" fmla="*/ 10 w 48"/>
              <a:gd name="T79" fmla="*/ 18 h 35"/>
              <a:gd name="T80" fmla="*/ 8 w 48"/>
              <a:gd name="T81" fmla="*/ 20 h 35"/>
              <a:gd name="T82" fmla="*/ 7 w 48"/>
              <a:gd name="T83" fmla="*/ 21 h 35"/>
              <a:gd name="T84" fmla="*/ 5 w 48"/>
              <a:gd name="T85" fmla="*/ 21 h 35"/>
              <a:gd name="T86" fmla="*/ 3 w 48"/>
              <a:gd name="T87" fmla="*/ 20 h 35"/>
              <a:gd name="T88" fmla="*/ 0 w 48"/>
              <a:gd name="T89" fmla="*/ 17 h 35"/>
              <a:gd name="T90" fmla="*/ 0 w 48"/>
              <a:gd name="T91" fmla="*/ 16 h 35"/>
              <a:gd name="T92" fmla="*/ 0 w 48"/>
              <a:gd name="T93" fmla="*/ 8 h 35"/>
              <a:gd name="T94" fmla="*/ 0 w 48"/>
              <a:gd name="T95" fmla="*/ 7 h 35"/>
              <a:gd name="T96" fmla="*/ 3 w 48"/>
              <a:gd name="T97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8" h="35">
                <a:moveTo>
                  <a:pt x="3" y="1"/>
                </a:moveTo>
                <a:cubicBezTo>
                  <a:pt x="4" y="0"/>
                  <a:pt x="4" y="0"/>
                  <a:pt x="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8" y="0"/>
                  <a:pt x="19" y="1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10"/>
                  <a:pt x="29" y="10"/>
                  <a:pt x="29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7"/>
                  <a:pt x="33" y="7"/>
                  <a:pt x="33" y="6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5"/>
                  <a:pt x="36" y="4"/>
                  <a:pt x="36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40" y="5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1" y="18"/>
                  <a:pt x="41" y="18"/>
                </a:cubicBezTo>
                <a:cubicBezTo>
                  <a:pt x="48" y="25"/>
                  <a:pt x="48" y="25"/>
                  <a:pt x="48" y="25"/>
                </a:cubicBezTo>
                <a:cubicBezTo>
                  <a:pt x="48" y="25"/>
                  <a:pt x="48" y="26"/>
                  <a:pt x="48" y="26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2"/>
                  <a:pt x="48" y="32"/>
                  <a:pt x="47" y="32"/>
                </a:cubicBezTo>
                <a:cubicBezTo>
                  <a:pt x="42" y="32"/>
                  <a:pt x="42" y="32"/>
                  <a:pt x="42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4" y="32"/>
                  <a:pt x="34" y="32"/>
                  <a:pt x="34" y="33"/>
                </a:cubicBezTo>
                <a:cubicBezTo>
                  <a:pt x="32" y="35"/>
                  <a:pt x="32" y="35"/>
                  <a:pt x="32" y="35"/>
                </a:cubicBezTo>
                <a:cubicBezTo>
                  <a:pt x="31" y="35"/>
                  <a:pt x="31" y="35"/>
                  <a:pt x="30" y="35"/>
                </a:cubicBezTo>
                <a:cubicBezTo>
                  <a:pt x="24" y="35"/>
                  <a:pt x="24" y="35"/>
                  <a:pt x="24" y="35"/>
                </a:cubicBezTo>
                <a:cubicBezTo>
                  <a:pt x="24" y="35"/>
                  <a:pt x="23" y="35"/>
                  <a:pt x="23" y="35"/>
                </a:cubicBezTo>
                <a:cubicBezTo>
                  <a:pt x="16" y="28"/>
                  <a:pt x="16" y="28"/>
                  <a:pt x="16" y="28"/>
                </a:cubicBezTo>
                <a:cubicBezTo>
                  <a:pt x="15" y="27"/>
                  <a:pt x="15" y="27"/>
                  <a:pt x="15" y="26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6"/>
                  <a:pt x="15" y="16"/>
                  <a:pt x="15" y="15"/>
                </a:cubicBezTo>
                <a:cubicBezTo>
                  <a:pt x="14" y="14"/>
                  <a:pt x="14" y="14"/>
                  <a:pt x="14" y="14"/>
                </a:cubicBezTo>
                <a:cubicBezTo>
                  <a:pt x="13" y="14"/>
                  <a:pt x="13" y="14"/>
                  <a:pt x="12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0" y="18"/>
                  <a:pt x="10" y="18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7" y="21"/>
                  <a:pt x="7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0"/>
                  <a:pt x="3" y="20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6"/>
                  <a:pt x="0" y="16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7"/>
                  <a:pt x="0" y="7"/>
                </a:cubicBezTo>
                <a:lnTo>
                  <a:pt x="3" y="1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Freeform 151"/>
          <p:cNvSpPr>
            <a:spLocks/>
          </p:cNvSpPr>
          <p:nvPr/>
        </p:nvSpPr>
        <p:spPr bwMode="auto">
          <a:xfrm>
            <a:off x="1744663" y="3240088"/>
            <a:ext cx="458788" cy="334963"/>
          </a:xfrm>
          <a:custGeom>
            <a:avLst/>
            <a:gdLst>
              <a:gd name="T0" fmla="*/ 3 w 48"/>
              <a:gd name="T1" fmla="*/ 1 h 35"/>
              <a:gd name="T2" fmla="*/ 5 w 48"/>
              <a:gd name="T3" fmla="*/ 0 h 35"/>
              <a:gd name="T4" fmla="*/ 17 w 48"/>
              <a:gd name="T5" fmla="*/ 0 h 35"/>
              <a:gd name="T6" fmla="*/ 19 w 48"/>
              <a:gd name="T7" fmla="*/ 1 h 35"/>
              <a:gd name="T8" fmla="*/ 28 w 48"/>
              <a:gd name="T9" fmla="*/ 10 h 35"/>
              <a:gd name="T10" fmla="*/ 29 w 48"/>
              <a:gd name="T11" fmla="*/ 10 h 35"/>
              <a:gd name="T12" fmla="*/ 32 w 48"/>
              <a:gd name="T13" fmla="*/ 10 h 35"/>
              <a:gd name="T14" fmla="*/ 33 w 48"/>
              <a:gd name="T15" fmla="*/ 10 h 35"/>
              <a:gd name="T16" fmla="*/ 33 w 48"/>
              <a:gd name="T17" fmla="*/ 8 h 35"/>
              <a:gd name="T18" fmla="*/ 33 w 48"/>
              <a:gd name="T19" fmla="*/ 6 h 35"/>
              <a:gd name="T20" fmla="*/ 35 w 48"/>
              <a:gd name="T21" fmla="*/ 5 h 35"/>
              <a:gd name="T22" fmla="*/ 36 w 48"/>
              <a:gd name="T23" fmla="*/ 4 h 35"/>
              <a:gd name="T24" fmla="*/ 40 w 48"/>
              <a:gd name="T25" fmla="*/ 4 h 35"/>
              <a:gd name="T26" fmla="*/ 40 w 48"/>
              <a:gd name="T27" fmla="*/ 5 h 35"/>
              <a:gd name="T28" fmla="*/ 40 w 48"/>
              <a:gd name="T29" fmla="*/ 17 h 35"/>
              <a:gd name="T30" fmla="*/ 41 w 48"/>
              <a:gd name="T31" fmla="*/ 18 h 35"/>
              <a:gd name="T32" fmla="*/ 48 w 48"/>
              <a:gd name="T33" fmla="*/ 25 h 35"/>
              <a:gd name="T34" fmla="*/ 48 w 48"/>
              <a:gd name="T35" fmla="*/ 26 h 35"/>
              <a:gd name="T36" fmla="*/ 48 w 48"/>
              <a:gd name="T37" fmla="*/ 31 h 35"/>
              <a:gd name="T38" fmla="*/ 47 w 48"/>
              <a:gd name="T39" fmla="*/ 32 h 35"/>
              <a:gd name="T40" fmla="*/ 42 w 48"/>
              <a:gd name="T41" fmla="*/ 32 h 35"/>
              <a:gd name="T42" fmla="*/ 41 w 48"/>
              <a:gd name="T43" fmla="*/ 32 h 35"/>
              <a:gd name="T44" fmla="*/ 35 w 48"/>
              <a:gd name="T45" fmla="*/ 32 h 35"/>
              <a:gd name="T46" fmla="*/ 34 w 48"/>
              <a:gd name="T47" fmla="*/ 33 h 35"/>
              <a:gd name="T48" fmla="*/ 32 w 48"/>
              <a:gd name="T49" fmla="*/ 35 h 35"/>
              <a:gd name="T50" fmla="*/ 30 w 48"/>
              <a:gd name="T51" fmla="*/ 35 h 35"/>
              <a:gd name="T52" fmla="*/ 24 w 48"/>
              <a:gd name="T53" fmla="*/ 35 h 35"/>
              <a:gd name="T54" fmla="*/ 23 w 48"/>
              <a:gd name="T55" fmla="*/ 35 h 35"/>
              <a:gd name="T56" fmla="*/ 16 w 48"/>
              <a:gd name="T57" fmla="*/ 28 h 35"/>
              <a:gd name="T58" fmla="*/ 15 w 48"/>
              <a:gd name="T59" fmla="*/ 26 h 35"/>
              <a:gd name="T60" fmla="*/ 15 w 48"/>
              <a:gd name="T61" fmla="*/ 23 h 35"/>
              <a:gd name="T62" fmla="*/ 15 w 48"/>
              <a:gd name="T63" fmla="*/ 22 h 35"/>
              <a:gd name="T64" fmla="*/ 15 w 48"/>
              <a:gd name="T65" fmla="*/ 17 h 35"/>
              <a:gd name="T66" fmla="*/ 15 w 48"/>
              <a:gd name="T67" fmla="*/ 15 h 35"/>
              <a:gd name="T68" fmla="*/ 14 w 48"/>
              <a:gd name="T69" fmla="*/ 14 h 35"/>
              <a:gd name="T70" fmla="*/ 12 w 48"/>
              <a:gd name="T71" fmla="*/ 14 h 35"/>
              <a:gd name="T72" fmla="*/ 11 w 48"/>
              <a:gd name="T73" fmla="*/ 14 h 35"/>
              <a:gd name="T74" fmla="*/ 11 w 48"/>
              <a:gd name="T75" fmla="*/ 14 h 35"/>
              <a:gd name="T76" fmla="*/ 11 w 48"/>
              <a:gd name="T77" fmla="*/ 17 h 35"/>
              <a:gd name="T78" fmla="*/ 10 w 48"/>
              <a:gd name="T79" fmla="*/ 18 h 35"/>
              <a:gd name="T80" fmla="*/ 8 w 48"/>
              <a:gd name="T81" fmla="*/ 20 h 35"/>
              <a:gd name="T82" fmla="*/ 7 w 48"/>
              <a:gd name="T83" fmla="*/ 21 h 35"/>
              <a:gd name="T84" fmla="*/ 5 w 48"/>
              <a:gd name="T85" fmla="*/ 21 h 35"/>
              <a:gd name="T86" fmla="*/ 3 w 48"/>
              <a:gd name="T87" fmla="*/ 20 h 35"/>
              <a:gd name="T88" fmla="*/ 0 w 48"/>
              <a:gd name="T89" fmla="*/ 17 h 35"/>
              <a:gd name="T90" fmla="*/ 0 w 48"/>
              <a:gd name="T91" fmla="*/ 16 h 35"/>
              <a:gd name="T92" fmla="*/ 0 w 48"/>
              <a:gd name="T93" fmla="*/ 8 h 35"/>
              <a:gd name="T94" fmla="*/ 0 w 48"/>
              <a:gd name="T95" fmla="*/ 7 h 35"/>
              <a:gd name="T96" fmla="*/ 3 w 48"/>
              <a:gd name="T97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8" h="35">
                <a:moveTo>
                  <a:pt x="3" y="1"/>
                </a:moveTo>
                <a:cubicBezTo>
                  <a:pt x="4" y="0"/>
                  <a:pt x="4" y="0"/>
                  <a:pt x="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8" y="0"/>
                  <a:pt x="19" y="1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10"/>
                  <a:pt x="29" y="10"/>
                  <a:pt x="29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7"/>
                  <a:pt x="33" y="7"/>
                  <a:pt x="33" y="6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5"/>
                  <a:pt x="36" y="4"/>
                  <a:pt x="36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40" y="5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1" y="18"/>
                  <a:pt x="41" y="18"/>
                </a:cubicBezTo>
                <a:cubicBezTo>
                  <a:pt x="48" y="25"/>
                  <a:pt x="48" y="25"/>
                  <a:pt x="48" y="25"/>
                </a:cubicBezTo>
                <a:cubicBezTo>
                  <a:pt x="48" y="25"/>
                  <a:pt x="48" y="26"/>
                  <a:pt x="48" y="26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2"/>
                  <a:pt x="48" y="32"/>
                  <a:pt x="47" y="32"/>
                </a:cubicBezTo>
                <a:cubicBezTo>
                  <a:pt x="42" y="32"/>
                  <a:pt x="42" y="32"/>
                  <a:pt x="42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4" y="32"/>
                  <a:pt x="34" y="32"/>
                  <a:pt x="34" y="33"/>
                </a:cubicBezTo>
                <a:cubicBezTo>
                  <a:pt x="32" y="35"/>
                  <a:pt x="32" y="35"/>
                  <a:pt x="32" y="35"/>
                </a:cubicBezTo>
                <a:cubicBezTo>
                  <a:pt x="31" y="35"/>
                  <a:pt x="31" y="35"/>
                  <a:pt x="30" y="35"/>
                </a:cubicBezTo>
                <a:cubicBezTo>
                  <a:pt x="24" y="35"/>
                  <a:pt x="24" y="35"/>
                  <a:pt x="24" y="35"/>
                </a:cubicBezTo>
                <a:cubicBezTo>
                  <a:pt x="24" y="35"/>
                  <a:pt x="23" y="35"/>
                  <a:pt x="23" y="35"/>
                </a:cubicBezTo>
                <a:cubicBezTo>
                  <a:pt x="16" y="28"/>
                  <a:pt x="16" y="28"/>
                  <a:pt x="16" y="28"/>
                </a:cubicBezTo>
                <a:cubicBezTo>
                  <a:pt x="15" y="27"/>
                  <a:pt x="15" y="27"/>
                  <a:pt x="15" y="26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6"/>
                  <a:pt x="15" y="16"/>
                  <a:pt x="15" y="15"/>
                </a:cubicBezTo>
                <a:cubicBezTo>
                  <a:pt x="14" y="14"/>
                  <a:pt x="14" y="14"/>
                  <a:pt x="14" y="14"/>
                </a:cubicBezTo>
                <a:cubicBezTo>
                  <a:pt x="13" y="14"/>
                  <a:pt x="13" y="14"/>
                  <a:pt x="12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0" y="18"/>
                  <a:pt x="10" y="18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7" y="21"/>
                  <a:pt x="7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0"/>
                  <a:pt x="3" y="20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6"/>
                  <a:pt x="0" y="16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7"/>
                  <a:pt x="0" y="7"/>
                </a:cubicBezTo>
                <a:lnTo>
                  <a:pt x="3" y="1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Freeform 152"/>
          <p:cNvSpPr>
            <a:spLocks/>
          </p:cNvSpPr>
          <p:nvPr/>
        </p:nvSpPr>
        <p:spPr bwMode="auto">
          <a:xfrm>
            <a:off x="2155825" y="3268663"/>
            <a:ext cx="211138" cy="249238"/>
          </a:xfrm>
          <a:custGeom>
            <a:avLst/>
            <a:gdLst>
              <a:gd name="T0" fmla="*/ 21 w 22"/>
              <a:gd name="T1" fmla="*/ 0 h 26"/>
              <a:gd name="T2" fmla="*/ 22 w 22"/>
              <a:gd name="T3" fmla="*/ 1 h 26"/>
              <a:gd name="T4" fmla="*/ 22 w 22"/>
              <a:gd name="T5" fmla="*/ 6 h 26"/>
              <a:gd name="T6" fmla="*/ 22 w 22"/>
              <a:gd name="T7" fmla="*/ 7 h 26"/>
              <a:gd name="T8" fmla="*/ 16 w 22"/>
              <a:gd name="T9" fmla="*/ 12 h 26"/>
              <a:gd name="T10" fmla="*/ 16 w 22"/>
              <a:gd name="T11" fmla="*/ 14 h 26"/>
              <a:gd name="T12" fmla="*/ 16 w 22"/>
              <a:gd name="T13" fmla="*/ 15 h 26"/>
              <a:gd name="T14" fmla="*/ 16 w 22"/>
              <a:gd name="T15" fmla="*/ 17 h 26"/>
              <a:gd name="T16" fmla="*/ 20 w 22"/>
              <a:gd name="T17" fmla="*/ 20 h 26"/>
              <a:gd name="T18" fmla="*/ 20 w 22"/>
              <a:gd name="T19" fmla="*/ 21 h 26"/>
              <a:gd name="T20" fmla="*/ 20 w 22"/>
              <a:gd name="T21" fmla="*/ 23 h 26"/>
              <a:gd name="T22" fmla="*/ 20 w 22"/>
              <a:gd name="T23" fmla="*/ 24 h 26"/>
              <a:gd name="T24" fmla="*/ 18 w 22"/>
              <a:gd name="T25" fmla="*/ 26 h 26"/>
              <a:gd name="T26" fmla="*/ 17 w 22"/>
              <a:gd name="T27" fmla="*/ 26 h 26"/>
              <a:gd name="T28" fmla="*/ 13 w 22"/>
              <a:gd name="T29" fmla="*/ 26 h 26"/>
              <a:gd name="T30" fmla="*/ 11 w 22"/>
              <a:gd name="T31" fmla="*/ 26 h 26"/>
              <a:gd name="T32" fmla="*/ 9 w 22"/>
              <a:gd name="T33" fmla="*/ 23 h 26"/>
              <a:gd name="T34" fmla="*/ 8 w 22"/>
              <a:gd name="T35" fmla="*/ 22 h 26"/>
              <a:gd name="T36" fmla="*/ 8 w 22"/>
              <a:gd name="T37" fmla="*/ 20 h 26"/>
              <a:gd name="T38" fmla="*/ 9 w 22"/>
              <a:gd name="T39" fmla="*/ 18 h 26"/>
              <a:gd name="T40" fmla="*/ 10 w 22"/>
              <a:gd name="T41" fmla="*/ 17 h 26"/>
              <a:gd name="T42" fmla="*/ 10 w 22"/>
              <a:gd name="T43" fmla="*/ 16 h 26"/>
              <a:gd name="T44" fmla="*/ 10 w 22"/>
              <a:gd name="T45" fmla="*/ 14 h 26"/>
              <a:gd name="T46" fmla="*/ 10 w 22"/>
              <a:gd name="T47" fmla="*/ 13 h 26"/>
              <a:gd name="T48" fmla="*/ 6 w 22"/>
              <a:gd name="T49" fmla="*/ 13 h 26"/>
              <a:gd name="T50" fmla="*/ 5 w 22"/>
              <a:gd name="T51" fmla="*/ 13 h 26"/>
              <a:gd name="T52" fmla="*/ 1 w 22"/>
              <a:gd name="T53" fmla="*/ 9 h 26"/>
              <a:gd name="T54" fmla="*/ 0 w 22"/>
              <a:gd name="T55" fmla="*/ 7 h 26"/>
              <a:gd name="T56" fmla="*/ 0 w 22"/>
              <a:gd name="T57" fmla="*/ 1 h 26"/>
              <a:gd name="T58" fmla="*/ 1 w 22"/>
              <a:gd name="T59" fmla="*/ 0 h 26"/>
              <a:gd name="T60" fmla="*/ 21 w 22"/>
              <a:gd name="T61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2" h="26">
                <a:moveTo>
                  <a:pt x="21" y="0"/>
                </a:moveTo>
                <a:cubicBezTo>
                  <a:pt x="22" y="0"/>
                  <a:pt x="22" y="1"/>
                  <a:pt x="22" y="1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7"/>
                  <a:pt x="22" y="7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3"/>
                  <a:pt x="16" y="13"/>
                  <a:pt x="16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6" y="16"/>
                  <a:pt x="16" y="17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0" y="21"/>
                  <a:pt x="20" y="21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3"/>
                  <a:pt x="20" y="24"/>
                  <a:pt x="20" y="24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26"/>
                  <a:pt x="18" y="26"/>
                  <a:pt x="17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1" y="26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8" y="22"/>
                  <a:pt x="8" y="22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19"/>
                  <a:pt x="9" y="19"/>
                  <a:pt x="9" y="18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0" y="17"/>
                  <a:pt x="10" y="16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3"/>
                  <a:pt x="10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5" y="13"/>
                  <a:pt x="5" y="13"/>
                </a:cubicBezTo>
                <a:cubicBezTo>
                  <a:pt x="1" y="9"/>
                  <a:pt x="1" y="9"/>
                  <a:pt x="1" y="9"/>
                </a:cubicBezTo>
                <a:cubicBezTo>
                  <a:pt x="0" y="8"/>
                  <a:pt x="0" y="8"/>
                  <a:pt x="0" y="7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1" y="0"/>
                </a:cubicBezTo>
                <a:lnTo>
                  <a:pt x="21" y="0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Freeform 153"/>
          <p:cNvSpPr>
            <a:spLocks/>
          </p:cNvSpPr>
          <p:nvPr/>
        </p:nvSpPr>
        <p:spPr bwMode="auto">
          <a:xfrm>
            <a:off x="2155825" y="3268663"/>
            <a:ext cx="211138" cy="249238"/>
          </a:xfrm>
          <a:custGeom>
            <a:avLst/>
            <a:gdLst>
              <a:gd name="T0" fmla="*/ 21 w 22"/>
              <a:gd name="T1" fmla="*/ 0 h 26"/>
              <a:gd name="T2" fmla="*/ 22 w 22"/>
              <a:gd name="T3" fmla="*/ 1 h 26"/>
              <a:gd name="T4" fmla="*/ 22 w 22"/>
              <a:gd name="T5" fmla="*/ 6 h 26"/>
              <a:gd name="T6" fmla="*/ 22 w 22"/>
              <a:gd name="T7" fmla="*/ 7 h 26"/>
              <a:gd name="T8" fmla="*/ 16 w 22"/>
              <a:gd name="T9" fmla="*/ 12 h 26"/>
              <a:gd name="T10" fmla="*/ 16 w 22"/>
              <a:gd name="T11" fmla="*/ 14 h 26"/>
              <a:gd name="T12" fmla="*/ 16 w 22"/>
              <a:gd name="T13" fmla="*/ 15 h 26"/>
              <a:gd name="T14" fmla="*/ 16 w 22"/>
              <a:gd name="T15" fmla="*/ 17 h 26"/>
              <a:gd name="T16" fmla="*/ 20 w 22"/>
              <a:gd name="T17" fmla="*/ 20 h 26"/>
              <a:gd name="T18" fmla="*/ 20 w 22"/>
              <a:gd name="T19" fmla="*/ 21 h 26"/>
              <a:gd name="T20" fmla="*/ 20 w 22"/>
              <a:gd name="T21" fmla="*/ 23 h 26"/>
              <a:gd name="T22" fmla="*/ 20 w 22"/>
              <a:gd name="T23" fmla="*/ 24 h 26"/>
              <a:gd name="T24" fmla="*/ 18 w 22"/>
              <a:gd name="T25" fmla="*/ 26 h 26"/>
              <a:gd name="T26" fmla="*/ 17 w 22"/>
              <a:gd name="T27" fmla="*/ 26 h 26"/>
              <a:gd name="T28" fmla="*/ 13 w 22"/>
              <a:gd name="T29" fmla="*/ 26 h 26"/>
              <a:gd name="T30" fmla="*/ 11 w 22"/>
              <a:gd name="T31" fmla="*/ 26 h 26"/>
              <a:gd name="T32" fmla="*/ 9 w 22"/>
              <a:gd name="T33" fmla="*/ 23 h 26"/>
              <a:gd name="T34" fmla="*/ 8 w 22"/>
              <a:gd name="T35" fmla="*/ 22 h 26"/>
              <a:gd name="T36" fmla="*/ 8 w 22"/>
              <a:gd name="T37" fmla="*/ 20 h 26"/>
              <a:gd name="T38" fmla="*/ 9 w 22"/>
              <a:gd name="T39" fmla="*/ 18 h 26"/>
              <a:gd name="T40" fmla="*/ 10 w 22"/>
              <a:gd name="T41" fmla="*/ 17 h 26"/>
              <a:gd name="T42" fmla="*/ 10 w 22"/>
              <a:gd name="T43" fmla="*/ 16 h 26"/>
              <a:gd name="T44" fmla="*/ 10 w 22"/>
              <a:gd name="T45" fmla="*/ 14 h 26"/>
              <a:gd name="T46" fmla="*/ 10 w 22"/>
              <a:gd name="T47" fmla="*/ 13 h 26"/>
              <a:gd name="T48" fmla="*/ 6 w 22"/>
              <a:gd name="T49" fmla="*/ 13 h 26"/>
              <a:gd name="T50" fmla="*/ 5 w 22"/>
              <a:gd name="T51" fmla="*/ 13 h 26"/>
              <a:gd name="T52" fmla="*/ 1 w 22"/>
              <a:gd name="T53" fmla="*/ 9 h 26"/>
              <a:gd name="T54" fmla="*/ 0 w 22"/>
              <a:gd name="T55" fmla="*/ 7 h 26"/>
              <a:gd name="T56" fmla="*/ 0 w 22"/>
              <a:gd name="T57" fmla="*/ 1 h 26"/>
              <a:gd name="T58" fmla="*/ 1 w 22"/>
              <a:gd name="T59" fmla="*/ 0 h 26"/>
              <a:gd name="T60" fmla="*/ 21 w 22"/>
              <a:gd name="T61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2" h="26">
                <a:moveTo>
                  <a:pt x="21" y="0"/>
                </a:moveTo>
                <a:cubicBezTo>
                  <a:pt x="22" y="0"/>
                  <a:pt x="22" y="1"/>
                  <a:pt x="22" y="1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7"/>
                  <a:pt x="22" y="7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3"/>
                  <a:pt x="16" y="13"/>
                  <a:pt x="16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6" y="16"/>
                  <a:pt x="16" y="17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0" y="21"/>
                  <a:pt x="20" y="21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3"/>
                  <a:pt x="20" y="24"/>
                  <a:pt x="20" y="24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26"/>
                  <a:pt x="18" y="26"/>
                  <a:pt x="17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1" y="26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8" y="22"/>
                  <a:pt x="8" y="22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19"/>
                  <a:pt x="9" y="19"/>
                  <a:pt x="9" y="18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0" y="17"/>
                  <a:pt x="10" y="16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3"/>
                  <a:pt x="10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5" y="13"/>
                  <a:pt x="5" y="13"/>
                </a:cubicBezTo>
                <a:cubicBezTo>
                  <a:pt x="1" y="9"/>
                  <a:pt x="1" y="9"/>
                  <a:pt x="1" y="9"/>
                </a:cubicBezTo>
                <a:cubicBezTo>
                  <a:pt x="0" y="8"/>
                  <a:pt x="0" y="8"/>
                  <a:pt x="0" y="7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1" y="0"/>
                </a:cubicBezTo>
                <a:lnTo>
                  <a:pt x="21" y="0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Freeform 154"/>
          <p:cNvSpPr>
            <a:spLocks/>
          </p:cNvSpPr>
          <p:nvPr/>
        </p:nvSpPr>
        <p:spPr bwMode="auto">
          <a:xfrm>
            <a:off x="2386013" y="3268663"/>
            <a:ext cx="488950" cy="574675"/>
          </a:xfrm>
          <a:custGeom>
            <a:avLst/>
            <a:gdLst>
              <a:gd name="T0" fmla="*/ 4 w 51"/>
              <a:gd name="T1" fmla="*/ 1 h 60"/>
              <a:gd name="T2" fmla="*/ 5 w 51"/>
              <a:gd name="T3" fmla="*/ 0 h 60"/>
              <a:gd name="T4" fmla="*/ 19 w 51"/>
              <a:gd name="T5" fmla="*/ 0 h 60"/>
              <a:gd name="T6" fmla="*/ 20 w 51"/>
              <a:gd name="T7" fmla="*/ 1 h 60"/>
              <a:gd name="T8" fmla="*/ 39 w 51"/>
              <a:gd name="T9" fmla="*/ 20 h 60"/>
              <a:gd name="T10" fmla="*/ 40 w 51"/>
              <a:gd name="T11" fmla="*/ 21 h 60"/>
              <a:gd name="T12" fmla="*/ 40 w 51"/>
              <a:gd name="T13" fmla="*/ 28 h 60"/>
              <a:gd name="T14" fmla="*/ 40 w 51"/>
              <a:gd name="T15" fmla="*/ 30 h 60"/>
              <a:gd name="T16" fmla="*/ 50 w 51"/>
              <a:gd name="T17" fmla="*/ 40 h 60"/>
              <a:gd name="T18" fmla="*/ 51 w 51"/>
              <a:gd name="T19" fmla="*/ 41 h 60"/>
              <a:gd name="T20" fmla="*/ 51 w 51"/>
              <a:gd name="T21" fmla="*/ 51 h 60"/>
              <a:gd name="T22" fmla="*/ 50 w 51"/>
              <a:gd name="T23" fmla="*/ 52 h 60"/>
              <a:gd name="T24" fmla="*/ 43 w 51"/>
              <a:gd name="T25" fmla="*/ 60 h 60"/>
              <a:gd name="T26" fmla="*/ 41 w 51"/>
              <a:gd name="T27" fmla="*/ 60 h 60"/>
              <a:gd name="T28" fmla="*/ 36 w 51"/>
              <a:gd name="T29" fmla="*/ 60 h 60"/>
              <a:gd name="T30" fmla="*/ 34 w 51"/>
              <a:gd name="T31" fmla="*/ 60 h 60"/>
              <a:gd name="T32" fmla="*/ 27 w 51"/>
              <a:gd name="T33" fmla="*/ 52 h 60"/>
              <a:gd name="T34" fmla="*/ 26 w 51"/>
              <a:gd name="T35" fmla="*/ 52 h 60"/>
              <a:gd name="T36" fmla="*/ 21 w 51"/>
              <a:gd name="T37" fmla="*/ 52 h 60"/>
              <a:gd name="T38" fmla="*/ 20 w 51"/>
              <a:gd name="T39" fmla="*/ 51 h 60"/>
              <a:gd name="T40" fmla="*/ 20 w 51"/>
              <a:gd name="T41" fmla="*/ 46 h 60"/>
              <a:gd name="T42" fmla="*/ 21 w 51"/>
              <a:gd name="T43" fmla="*/ 45 h 60"/>
              <a:gd name="T44" fmla="*/ 27 w 51"/>
              <a:gd name="T45" fmla="*/ 39 h 60"/>
              <a:gd name="T46" fmla="*/ 28 w 51"/>
              <a:gd name="T47" fmla="*/ 37 h 60"/>
              <a:gd name="T48" fmla="*/ 28 w 51"/>
              <a:gd name="T49" fmla="*/ 30 h 60"/>
              <a:gd name="T50" fmla="*/ 27 w 51"/>
              <a:gd name="T51" fmla="*/ 29 h 60"/>
              <a:gd name="T52" fmla="*/ 21 w 51"/>
              <a:gd name="T53" fmla="*/ 23 h 60"/>
              <a:gd name="T54" fmla="*/ 20 w 51"/>
              <a:gd name="T55" fmla="*/ 22 h 60"/>
              <a:gd name="T56" fmla="*/ 5 w 51"/>
              <a:gd name="T57" fmla="*/ 22 h 60"/>
              <a:gd name="T58" fmla="*/ 4 w 51"/>
              <a:gd name="T59" fmla="*/ 22 h 60"/>
              <a:gd name="T60" fmla="*/ 1 w 51"/>
              <a:gd name="T61" fmla="*/ 19 h 60"/>
              <a:gd name="T62" fmla="*/ 0 w 51"/>
              <a:gd name="T63" fmla="*/ 17 h 60"/>
              <a:gd name="T64" fmla="*/ 0 w 51"/>
              <a:gd name="T65" fmla="*/ 7 h 60"/>
              <a:gd name="T66" fmla="*/ 1 w 51"/>
              <a:gd name="T67" fmla="*/ 6 h 60"/>
              <a:gd name="T68" fmla="*/ 4 w 51"/>
              <a:gd name="T69" fmla="*/ 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" h="60">
                <a:moveTo>
                  <a:pt x="4" y="1"/>
                </a:moveTo>
                <a:cubicBezTo>
                  <a:pt x="4" y="1"/>
                  <a:pt x="5" y="0"/>
                  <a:pt x="5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0" y="0"/>
                  <a:pt x="20" y="1"/>
                  <a:pt x="20" y="1"/>
                </a:cubicBezTo>
                <a:cubicBezTo>
                  <a:pt x="39" y="20"/>
                  <a:pt x="39" y="20"/>
                  <a:pt x="39" y="20"/>
                </a:cubicBezTo>
                <a:cubicBezTo>
                  <a:pt x="40" y="20"/>
                  <a:pt x="40" y="21"/>
                  <a:pt x="40" y="21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9"/>
                  <a:pt x="40" y="29"/>
                  <a:pt x="40" y="30"/>
                </a:cubicBezTo>
                <a:cubicBezTo>
                  <a:pt x="50" y="40"/>
                  <a:pt x="50" y="40"/>
                  <a:pt x="50" y="40"/>
                </a:cubicBezTo>
                <a:cubicBezTo>
                  <a:pt x="50" y="40"/>
                  <a:pt x="51" y="41"/>
                  <a:pt x="51" y="4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51"/>
                  <a:pt x="50" y="52"/>
                  <a:pt x="50" y="52"/>
                </a:cubicBezTo>
                <a:cubicBezTo>
                  <a:pt x="43" y="60"/>
                  <a:pt x="43" y="60"/>
                  <a:pt x="43" y="60"/>
                </a:cubicBezTo>
                <a:cubicBezTo>
                  <a:pt x="42" y="60"/>
                  <a:pt x="42" y="60"/>
                  <a:pt x="41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5" y="60"/>
                  <a:pt x="35" y="60"/>
                  <a:pt x="34" y="60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6" y="52"/>
                  <a:pt x="26" y="52"/>
                </a:cubicBezTo>
                <a:cubicBezTo>
                  <a:pt x="21" y="52"/>
                  <a:pt x="21" y="52"/>
                  <a:pt x="21" y="52"/>
                </a:cubicBezTo>
                <a:cubicBezTo>
                  <a:pt x="21" y="52"/>
                  <a:pt x="20" y="51"/>
                  <a:pt x="20" y="51"/>
                </a:cubicBezTo>
                <a:cubicBezTo>
                  <a:pt x="20" y="46"/>
                  <a:pt x="20" y="46"/>
                  <a:pt x="20" y="46"/>
                </a:cubicBezTo>
                <a:cubicBezTo>
                  <a:pt x="20" y="46"/>
                  <a:pt x="21" y="45"/>
                  <a:pt x="21" y="45"/>
                </a:cubicBezTo>
                <a:cubicBezTo>
                  <a:pt x="27" y="39"/>
                  <a:pt x="27" y="39"/>
                  <a:pt x="27" y="39"/>
                </a:cubicBezTo>
                <a:cubicBezTo>
                  <a:pt x="27" y="38"/>
                  <a:pt x="28" y="38"/>
                  <a:pt x="28" y="37"/>
                </a:cubicBezTo>
                <a:cubicBezTo>
                  <a:pt x="28" y="30"/>
                  <a:pt x="28" y="30"/>
                  <a:pt x="28" y="30"/>
                </a:cubicBezTo>
                <a:cubicBezTo>
                  <a:pt x="28" y="30"/>
                  <a:pt x="27" y="29"/>
                  <a:pt x="27" y="29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0" y="22"/>
                  <a:pt x="20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4" y="22"/>
                  <a:pt x="4" y="22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8"/>
                  <a:pt x="0" y="18"/>
                  <a:pt x="0" y="1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1" y="6"/>
                  <a:pt x="1" y="6"/>
                </a:cubicBezTo>
                <a:lnTo>
                  <a:pt x="4" y="1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Freeform 155"/>
          <p:cNvSpPr>
            <a:spLocks/>
          </p:cNvSpPr>
          <p:nvPr/>
        </p:nvSpPr>
        <p:spPr bwMode="auto">
          <a:xfrm>
            <a:off x="2386013" y="3268663"/>
            <a:ext cx="488950" cy="574675"/>
          </a:xfrm>
          <a:custGeom>
            <a:avLst/>
            <a:gdLst>
              <a:gd name="T0" fmla="*/ 4 w 51"/>
              <a:gd name="T1" fmla="*/ 1 h 60"/>
              <a:gd name="T2" fmla="*/ 5 w 51"/>
              <a:gd name="T3" fmla="*/ 0 h 60"/>
              <a:gd name="T4" fmla="*/ 19 w 51"/>
              <a:gd name="T5" fmla="*/ 0 h 60"/>
              <a:gd name="T6" fmla="*/ 20 w 51"/>
              <a:gd name="T7" fmla="*/ 1 h 60"/>
              <a:gd name="T8" fmla="*/ 39 w 51"/>
              <a:gd name="T9" fmla="*/ 20 h 60"/>
              <a:gd name="T10" fmla="*/ 40 w 51"/>
              <a:gd name="T11" fmla="*/ 21 h 60"/>
              <a:gd name="T12" fmla="*/ 40 w 51"/>
              <a:gd name="T13" fmla="*/ 28 h 60"/>
              <a:gd name="T14" fmla="*/ 40 w 51"/>
              <a:gd name="T15" fmla="*/ 30 h 60"/>
              <a:gd name="T16" fmla="*/ 50 w 51"/>
              <a:gd name="T17" fmla="*/ 40 h 60"/>
              <a:gd name="T18" fmla="*/ 51 w 51"/>
              <a:gd name="T19" fmla="*/ 41 h 60"/>
              <a:gd name="T20" fmla="*/ 51 w 51"/>
              <a:gd name="T21" fmla="*/ 51 h 60"/>
              <a:gd name="T22" fmla="*/ 50 w 51"/>
              <a:gd name="T23" fmla="*/ 52 h 60"/>
              <a:gd name="T24" fmla="*/ 43 w 51"/>
              <a:gd name="T25" fmla="*/ 60 h 60"/>
              <a:gd name="T26" fmla="*/ 41 w 51"/>
              <a:gd name="T27" fmla="*/ 60 h 60"/>
              <a:gd name="T28" fmla="*/ 36 w 51"/>
              <a:gd name="T29" fmla="*/ 60 h 60"/>
              <a:gd name="T30" fmla="*/ 34 w 51"/>
              <a:gd name="T31" fmla="*/ 60 h 60"/>
              <a:gd name="T32" fmla="*/ 27 w 51"/>
              <a:gd name="T33" fmla="*/ 52 h 60"/>
              <a:gd name="T34" fmla="*/ 26 w 51"/>
              <a:gd name="T35" fmla="*/ 52 h 60"/>
              <a:gd name="T36" fmla="*/ 21 w 51"/>
              <a:gd name="T37" fmla="*/ 52 h 60"/>
              <a:gd name="T38" fmla="*/ 20 w 51"/>
              <a:gd name="T39" fmla="*/ 51 h 60"/>
              <a:gd name="T40" fmla="*/ 20 w 51"/>
              <a:gd name="T41" fmla="*/ 46 h 60"/>
              <a:gd name="T42" fmla="*/ 21 w 51"/>
              <a:gd name="T43" fmla="*/ 45 h 60"/>
              <a:gd name="T44" fmla="*/ 27 w 51"/>
              <a:gd name="T45" fmla="*/ 39 h 60"/>
              <a:gd name="T46" fmla="*/ 28 w 51"/>
              <a:gd name="T47" fmla="*/ 37 h 60"/>
              <a:gd name="T48" fmla="*/ 28 w 51"/>
              <a:gd name="T49" fmla="*/ 30 h 60"/>
              <a:gd name="T50" fmla="*/ 27 w 51"/>
              <a:gd name="T51" fmla="*/ 29 h 60"/>
              <a:gd name="T52" fmla="*/ 21 w 51"/>
              <a:gd name="T53" fmla="*/ 23 h 60"/>
              <a:gd name="T54" fmla="*/ 20 w 51"/>
              <a:gd name="T55" fmla="*/ 22 h 60"/>
              <a:gd name="T56" fmla="*/ 5 w 51"/>
              <a:gd name="T57" fmla="*/ 22 h 60"/>
              <a:gd name="T58" fmla="*/ 4 w 51"/>
              <a:gd name="T59" fmla="*/ 22 h 60"/>
              <a:gd name="T60" fmla="*/ 1 w 51"/>
              <a:gd name="T61" fmla="*/ 19 h 60"/>
              <a:gd name="T62" fmla="*/ 0 w 51"/>
              <a:gd name="T63" fmla="*/ 17 h 60"/>
              <a:gd name="T64" fmla="*/ 0 w 51"/>
              <a:gd name="T65" fmla="*/ 7 h 60"/>
              <a:gd name="T66" fmla="*/ 1 w 51"/>
              <a:gd name="T67" fmla="*/ 6 h 60"/>
              <a:gd name="T68" fmla="*/ 4 w 51"/>
              <a:gd name="T69" fmla="*/ 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" h="60">
                <a:moveTo>
                  <a:pt x="4" y="1"/>
                </a:moveTo>
                <a:cubicBezTo>
                  <a:pt x="4" y="1"/>
                  <a:pt x="5" y="0"/>
                  <a:pt x="5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0" y="0"/>
                  <a:pt x="20" y="1"/>
                  <a:pt x="20" y="1"/>
                </a:cubicBezTo>
                <a:cubicBezTo>
                  <a:pt x="39" y="20"/>
                  <a:pt x="39" y="20"/>
                  <a:pt x="39" y="20"/>
                </a:cubicBezTo>
                <a:cubicBezTo>
                  <a:pt x="40" y="20"/>
                  <a:pt x="40" y="21"/>
                  <a:pt x="40" y="21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9"/>
                  <a:pt x="40" y="29"/>
                  <a:pt x="40" y="30"/>
                </a:cubicBezTo>
                <a:cubicBezTo>
                  <a:pt x="50" y="40"/>
                  <a:pt x="50" y="40"/>
                  <a:pt x="50" y="40"/>
                </a:cubicBezTo>
                <a:cubicBezTo>
                  <a:pt x="50" y="40"/>
                  <a:pt x="51" y="41"/>
                  <a:pt x="51" y="4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51"/>
                  <a:pt x="50" y="52"/>
                  <a:pt x="50" y="52"/>
                </a:cubicBezTo>
                <a:cubicBezTo>
                  <a:pt x="43" y="60"/>
                  <a:pt x="43" y="60"/>
                  <a:pt x="43" y="60"/>
                </a:cubicBezTo>
                <a:cubicBezTo>
                  <a:pt x="42" y="60"/>
                  <a:pt x="42" y="60"/>
                  <a:pt x="41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5" y="60"/>
                  <a:pt x="35" y="60"/>
                  <a:pt x="34" y="60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6" y="52"/>
                  <a:pt x="26" y="52"/>
                </a:cubicBezTo>
                <a:cubicBezTo>
                  <a:pt x="21" y="52"/>
                  <a:pt x="21" y="52"/>
                  <a:pt x="21" y="52"/>
                </a:cubicBezTo>
                <a:cubicBezTo>
                  <a:pt x="21" y="52"/>
                  <a:pt x="20" y="51"/>
                  <a:pt x="20" y="51"/>
                </a:cubicBezTo>
                <a:cubicBezTo>
                  <a:pt x="20" y="46"/>
                  <a:pt x="20" y="46"/>
                  <a:pt x="20" y="46"/>
                </a:cubicBezTo>
                <a:cubicBezTo>
                  <a:pt x="20" y="46"/>
                  <a:pt x="21" y="45"/>
                  <a:pt x="21" y="45"/>
                </a:cubicBezTo>
                <a:cubicBezTo>
                  <a:pt x="27" y="39"/>
                  <a:pt x="27" y="39"/>
                  <a:pt x="27" y="39"/>
                </a:cubicBezTo>
                <a:cubicBezTo>
                  <a:pt x="27" y="38"/>
                  <a:pt x="28" y="38"/>
                  <a:pt x="28" y="37"/>
                </a:cubicBezTo>
                <a:cubicBezTo>
                  <a:pt x="28" y="30"/>
                  <a:pt x="28" y="30"/>
                  <a:pt x="28" y="30"/>
                </a:cubicBezTo>
                <a:cubicBezTo>
                  <a:pt x="28" y="30"/>
                  <a:pt x="27" y="29"/>
                  <a:pt x="27" y="29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0" y="22"/>
                  <a:pt x="20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4" y="22"/>
                  <a:pt x="4" y="22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8"/>
                  <a:pt x="0" y="18"/>
                  <a:pt x="0" y="1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1" y="6"/>
                  <a:pt x="1" y="6"/>
                </a:cubicBezTo>
                <a:lnTo>
                  <a:pt x="4" y="1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Freeform 156"/>
          <p:cNvSpPr>
            <a:spLocks/>
          </p:cNvSpPr>
          <p:nvPr/>
        </p:nvSpPr>
        <p:spPr bwMode="auto">
          <a:xfrm>
            <a:off x="2262188" y="3000375"/>
            <a:ext cx="315913" cy="201613"/>
          </a:xfrm>
          <a:custGeom>
            <a:avLst/>
            <a:gdLst>
              <a:gd name="T0" fmla="*/ 0 w 33"/>
              <a:gd name="T1" fmla="*/ 1 h 21"/>
              <a:gd name="T2" fmla="*/ 1 w 33"/>
              <a:gd name="T3" fmla="*/ 0 h 21"/>
              <a:gd name="T4" fmla="*/ 9 w 33"/>
              <a:gd name="T5" fmla="*/ 0 h 21"/>
              <a:gd name="T6" fmla="*/ 11 w 33"/>
              <a:gd name="T7" fmla="*/ 0 h 21"/>
              <a:gd name="T8" fmla="*/ 19 w 33"/>
              <a:gd name="T9" fmla="*/ 9 h 21"/>
              <a:gd name="T10" fmla="*/ 21 w 33"/>
              <a:gd name="T11" fmla="*/ 9 h 21"/>
              <a:gd name="T12" fmla="*/ 29 w 33"/>
              <a:gd name="T13" fmla="*/ 9 h 21"/>
              <a:gd name="T14" fmla="*/ 30 w 33"/>
              <a:gd name="T15" fmla="*/ 10 h 21"/>
              <a:gd name="T16" fmla="*/ 32 w 33"/>
              <a:gd name="T17" fmla="*/ 12 h 21"/>
              <a:gd name="T18" fmla="*/ 33 w 33"/>
              <a:gd name="T19" fmla="*/ 13 h 21"/>
              <a:gd name="T20" fmla="*/ 33 w 33"/>
              <a:gd name="T21" fmla="*/ 17 h 21"/>
              <a:gd name="T22" fmla="*/ 32 w 33"/>
              <a:gd name="T23" fmla="*/ 18 h 21"/>
              <a:gd name="T24" fmla="*/ 30 w 33"/>
              <a:gd name="T25" fmla="*/ 20 h 21"/>
              <a:gd name="T26" fmla="*/ 28 w 33"/>
              <a:gd name="T27" fmla="*/ 21 h 21"/>
              <a:gd name="T28" fmla="*/ 14 w 33"/>
              <a:gd name="T29" fmla="*/ 21 h 21"/>
              <a:gd name="T30" fmla="*/ 13 w 33"/>
              <a:gd name="T31" fmla="*/ 20 h 21"/>
              <a:gd name="T32" fmla="*/ 1 w 33"/>
              <a:gd name="T33" fmla="*/ 8 h 21"/>
              <a:gd name="T34" fmla="*/ 0 w 33"/>
              <a:gd name="T35" fmla="*/ 7 h 21"/>
              <a:gd name="T36" fmla="*/ 0 w 33"/>
              <a:gd name="T37" fmla="*/ 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3" h="21">
                <a:moveTo>
                  <a:pt x="0" y="1"/>
                </a:moveTo>
                <a:cubicBezTo>
                  <a:pt x="0" y="0"/>
                  <a:pt x="1" y="0"/>
                  <a:pt x="1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1" y="0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0" y="9"/>
                  <a:pt x="21" y="9"/>
                </a:cubicBez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10"/>
                  <a:pt x="30" y="10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12"/>
                  <a:pt x="33" y="13"/>
                  <a:pt x="33" y="13"/>
                </a:cubicBezTo>
                <a:cubicBezTo>
                  <a:pt x="33" y="17"/>
                  <a:pt x="33" y="17"/>
                  <a:pt x="33" y="17"/>
                </a:cubicBezTo>
                <a:cubicBezTo>
                  <a:pt x="33" y="17"/>
                  <a:pt x="32" y="18"/>
                  <a:pt x="32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29" y="21"/>
                  <a:pt x="29" y="21"/>
                  <a:pt x="28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3" y="21"/>
                  <a:pt x="13" y="20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7"/>
                  <a:pt x="0" y="7"/>
                </a:cubicBezTo>
                <a:lnTo>
                  <a:pt x="0" y="1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Freeform 157"/>
          <p:cNvSpPr>
            <a:spLocks/>
          </p:cNvSpPr>
          <p:nvPr/>
        </p:nvSpPr>
        <p:spPr bwMode="auto">
          <a:xfrm>
            <a:off x="2262188" y="3000375"/>
            <a:ext cx="315913" cy="201613"/>
          </a:xfrm>
          <a:custGeom>
            <a:avLst/>
            <a:gdLst>
              <a:gd name="T0" fmla="*/ 0 w 33"/>
              <a:gd name="T1" fmla="*/ 1 h 21"/>
              <a:gd name="T2" fmla="*/ 1 w 33"/>
              <a:gd name="T3" fmla="*/ 0 h 21"/>
              <a:gd name="T4" fmla="*/ 9 w 33"/>
              <a:gd name="T5" fmla="*/ 0 h 21"/>
              <a:gd name="T6" fmla="*/ 11 w 33"/>
              <a:gd name="T7" fmla="*/ 0 h 21"/>
              <a:gd name="T8" fmla="*/ 19 w 33"/>
              <a:gd name="T9" fmla="*/ 9 h 21"/>
              <a:gd name="T10" fmla="*/ 21 w 33"/>
              <a:gd name="T11" fmla="*/ 9 h 21"/>
              <a:gd name="T12" fmla="*/ 29 w 33"/>
              <a:gd name="T13" fmla="*/ 9 h 21"/>
              <a:gd name="T14" fmla="*/ 30 w 33"/>
              <a:gd name="T15" fmla="*/ 10 h 21"/>
              <a:gd name="T16" fmla="*/ 32 w 33"/>
              <a:gd name="T17" fmla="*/ 12 h 21"/>
              <a:gd name="T18" fmla="*/ 33 w 33"/>
              <a:gd name="T19" fmla="*/ 13 h 21"/>
              <a:gd name="T20" fmla="*/ 33 w 33"/>
              <a:gd name="T21" fmla="*/ 17 h 21"/>
              <a:gd name="T22" fmla="*/ 32 w 33"/>
              <a:gd name="T23" fmla="*/ 18 h 21"/>
              <a:gd name="T24" fmla="*/ 30 w 33"/>
              <a:gd name="T25" fmla="*/ 20 h 21"/>
              <a:gd name="T26" fmla="*/ 28 w 33"/>
              <a:gd name="T27" fmla="*/ 21 h 21"/>
              <a:gd name="T28" fmla="*/ 14 w 33"/>
              <a:gd name="T29" fmla="*/ 21 h 21"/>
              <a:gd name="T30" fmla="*/ 13 w 33"/>
              <a:gd name="T31" fmla="*/ 20 h 21"/>
              <a:gd name="T32" fmla="*/ 1 w 33"/>
              <a:gd name="T33" fmla="*/ 8 h 21"/>
              <a:gd name="T34" fmla="*/ 0 w 33"/>
              <a:gd name="T35" fmla="*/ 7 h 21"/>
              <a:gd name="T36" fmla="*/ 0 w 33"/>
              <a:gd name="T37" fmla="*/ 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3" h="21">
                <a:moveTo>
                  <a:pt x="0" y="1"/>
                </a:moveTo>
                <a:cubicBezTo>
                  <a:pt x="0" y="0"/>
                  <a:pt x="1" y="0"/>
                  <a:pt x="1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1" y="0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0" y="9"/>
                  <a:pt x="21" y="9"/>
                </a:cubicBez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10"/>
                  <a:pt x="30" y="10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12"/>
                  <a:pt x="33" y="13"/>
                  <a:pt x="33" y="13"/>
                </a:cubicBezTo>
                <a:cubicBezTo>
                  <a:pt x="33" y="17"/>
                  <a:pt x="33" y="17"/>
                  <a:pt x="33" y="17"/>
                </a:cubicBezTo>
                <a:cubicBezTo>
                  <a:pt x="33" y="17"/>
                  <a:pt x="32" y="18"/>
                  <a:pt x="32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29" y="21"/>
                  <a:pt x="29" y="21"/>
                  <a:pt x="28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3" y="21"/>
                  <a:pt x="13" y="20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7"/>
                  <a:pt x="0" y="7"/>
                </a:cubicBezTo>
                <a:lnTo>
                  <a:pt x="0" y="1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Freeform 158"/>
          <p:cNvSpPr>
            <a:spLocks/>
          </p:cNvSpPr>
          <p:nvPr/>
        </p:nvSpPr>
        <p:spPr bwMode="auto">
          <a:xfrm>
            <a:off x="2117725" y="3057525"/>
            <a:ext cx="134938" cy="115888"/>
          </a:xfrm>
          <a:custGeom>
            <a:avLst/>
            <a:gdLst>
              <a:gd name="T0" fmla="*/ 9 w 14"/>
              <a:gd name="T1" fmla="*/ 0 h 12"/>
              <a:gd name="T2" fmla="*/ 10 w 14"/>
              <a:gd name="T3" fmla="*/ 1 h 12"/>
              <a:gd name="T4" fmla="*/ 13 w 14"/>
              <a:gd name="T5" fmla="*/ 5 h 12"/>
              <a:gd name="T6" fmla="*/ 14 w 14"/>
              <a:gd name="T7" fmla="*/ 6 h 12"/>
              <a:gd name="T8" fmla="*/ 14 w 14"/>
              <a:gd name="T9" fmla="*/ 11 h 12"/>
              <a:gd name="T10" fmla="*/ 13 w 14"/>
              <a:gd name="T11" fmla="*/ 12 h 12"/>
              <a:gd name="T12" fmla="*/ 8 w 14"/>
              <a:gd name="T13" fmla="*/ 12 h 12"/>
              <a:gd name="T14" fmla="*/ 8 w 14"/>
              <a:gd name="T15" fmla="*/ 11 h 12"/>
              <a:gd name="T16" fmla="*/ 8 w 14"/>
              <a:gd name="T17" fmla="*/ 9 h 12"/>
              <a:gd name="T18" fmla="*/ 7 w 14"/>
              <a:gd name="T19" fmla="*/ 8 h 12"/>
              <a:gd name="T20" fmla="*/ 5 w 14"/>
              <a:gd name="T21" fmla="*/ 8 h 12"/>
              <a:gd name="T22" fmla="*/ 3 w 14"/>
              <a:gd name="T23" fmla="*/ 8 h 12"/>
              <a:gd name="T24" fmla="*/ 1 w 14"/>
              <a:gd name="T25" fmla="*/ 5 h 12"/>
              <a:gd name="T26" fmla="*/ 0 w 14"/>
              <a:gd name="T27" fmla="*/ 4 h 12"/>
              <a:gd name="T28" fmla="*/ 0 w 14"/>
              <a:gd name="T29" fmla="*/ 1 h 12"/>
              <a:gd name="T30" fmla="*/ 1 w 14"/>
              <a:gd name="T31" fmla="*/ 0 h 12"/>
              <a:gd name="T32" fmla="*/ 9 w 14"/>
              <a:gd name="T3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12">
                <a:moveTo>
                  <a:pt x="9" y="0"/>
                </a:moveTo>
                <a:cubicBezTo>
                  <a:pt x="9" y="0"/>
                  <a:pt x="10" y="1"/>
                  <a:pt x="10" y="1"/>
                </a:cubicBezTo>
                <a:cubicBezTo>
                  <a:pt x="13" y="5"/>
                  <a:pt x="13" y="5"/>
                  <a:pt x="13" y="5"/>
                </a:cubicBezTo>
                <a:cubicBezTo>
                  <a:pt x="14" y="5"/>
                  <a:pt x="14" y="5"/>
                  <a:pt x="14" y="6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2"/>
                  <a:pt x="14" y="12"/>
                  <a:pt x="13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1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7" y="8"/>
                  <a:pt x="7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8"/>
                  <a:pt x="4" y="8"/>
                  <a:pt x="3" y="8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4"/>
                  <a:pt x="0" y="4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  <a:lnTo>
                  <a:pt x="9" y="0"/>
                </a:lnTo>
                <a:close/>
              </a:path>
            </a:pathLst>
          </a:cu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Freeform 159"/>
          <p:cNvSpPr>
            <a:spLocks/>
          </p:cNvSpPr>
          <p:nvPr/>
        </p:nvSpPr>
        <p:spPr bwMode="auto">
          <a:xfrm>
            <a:off x="2117725" y="3057525"/>
            <a:ext cx="134938" cy="115888"/>
          </a:xfrm>
          <a:custGeom>
            <a:avLst/>
            <a:gdLst>
              <a:gd name="T0" fmla="*/ 9 w 14"/>
              <a:gd name="T1" fmla="*/ 0 h 12"/>
              <a:gd name="T2" fmla="*/ 10 w 14"/>
              <a:gd name="T3" fmla="*/ 1 h 12"/>
              <a:gd name="T4" fmla="*/ 13 w 14"/>
              <a:gd name="T5" fmla="*/ 5 h 12"/>
              <a:gd name="T6" fmla="*/ 14 w 14"/>
              <a:gd name="T7" fmla="*/ 6 h 12"/>
              <a:gd name="T8" fmla="*/ 14 w 14"/>
              <a:gd name="T9" fmla="*/ 11 h 12"/>
              <a:gd name="T10" fmla="*/ 13 w 14"/>
              <a:gd name="T11" fmla="*/ 12 h 12"/>
              <a:gd name="T12" fmla="*/ 8 w 14"/>
              <a:gd name="T13" fmla="*/ 12 h 12"/>
              <a:gd name="T14" fmla="*/ 8 w 14"/>
              <a:gd name="T15" fmla="*/ 11 h 12"/>
              <a:gd name="T16" fmla="*/ 8 w 14"/>
              <a:gd name="T17" fmla="*/ 9 h 12"/>
              <a:gd name="T18" fmla="*/ 7 w 14"/>
              <a:gd name="T19" fmla="*/ 8 h 12"/>
              <a:gd name="T20" fmla="*/ 5 w 14"/>
              <a:gd name="T21" fmla="*/ 8 h 12"/>
              <a:gd name="T22" fmla="*/ 3 w 14"/>
              <a:gd name="T23" fmla="*/ 8 h 12"/>
              <a:gd name="T24" fmla="*/ 1 w 14"/>
              <a:gd name="T25" fmla="*/ 5 h 12"/>
              <a:gd name="T26" fmla="*/ 0 w 14"/>
              <a:gd name="T27" fmla="*/ 4 h 12"/>
              <a:gd name="T28" fmla="*/ 0 w 14"/>
              <a:gd name="T29" fmla="*/ 1 h 12"/>
              <a:gd name="T30" fmla="*/ 1 w 14"/>
              <a:gd name="T31" fmla="*/ 0 h 12"/>
              <a:gd name="T32" fmla="*/ 9 w 14"/>
              <a:gd name="T3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12">
                <a:moveTo>
                  <a:pt x="9" y="0"/>
                </a:moveTo>
                <a:cubicBezTo>
                  <a:pt x="9" y="0"/>
                  <a:pt x="10" y="1"/>
                  <a:pt x="10" y="1"/>
                </a:cubicBezTo>
                <a:cubicBezTo>
                  <a:pt x="13" y="5"/>
                  <a:pt x="13" y="5"/>
                  <a:pt x="13" y="5"/>
                </a:cubicBezTo>
                <a:cubicBezTo>
                  <a:pt x="14" y="5"/>
                  <a:pt x="14" y="5"/>
                  <a:pt x="14" y="6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2"/>
                  <a:pt x="14" y="12"/>
                  <a:pt x="13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1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7" y="8"/>
                  <a:pt x="7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8"/>
                  <a:pt x="4" y="8"/>
                  <a:pt x="3" y="8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4"/>
                  <a:pt x="0" y="4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  <a:lnTo>
                  <a:pt x="9" y="0"/>
                </a:lnTo>
                <a:close/>
              </a:path>
            </a:pathLst>
          </a:custGeom>
          <a:solidFill>
            <a:srgbClr val="D2D2D2"/>
          </a:solidFill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Freeform 160"/>
          <p:cNvSpPr>
            <a:spLocks/>
          </p:cNvSpPr>
          <p:nvPr/>
        </p:nvSpPr>
        <p:spPr bwMode="auto">
          <a:xfrm>
            <a:off x="1849438" y="3009900"/>
            <a:ext cx="287338" cy="239713"/>
          </a:xfrm>
          <a:custGeom>
            <a:avLst/>
            <a:gdLst>
              <a:gd name="T0" fmla="*/ 22 w 30"/>
              <a:gd name="T1" fmla="*/ 8 h 25"/>
              <a:gd name="T2" fmla="*/ 23 w 30"/>
              <a:gd name="T3" fmla="*/ 7 h 25"/>
              <a:gd name="T4" fmla="*/ 24 w 30"/>
              <a:gd name="T5" fmla="*/ 7 h 25"/>
              <a:gd name="T6" fmla="*/ 24 w 30"/>
              <a:gd name="T7" fmla="*/ 8 h 25"/>
              <a:gd name="T8" fmla="*/ 24 w 30"/>
              <a:gd name="T9" fmla="*/ 9 h 25"/>
              <a:gd name="T10" fmla="*/ 25 w 30"/>
              <a:gd name="T11" fmla="*/ 10 h 25"/>
              <a:gd name="T12" fmla="*/ 29 w 30"/>
              <a:gd name="T13" fmla="*/ 14 h 25"/>
              <a:gd name="T14" fmla="*/ 30 w 30"/>
              <a:gd name="T15" fmla="*/ 15 h 25"/>
              <a:gd name="T16" fmla="*/ 30 w 30"/>
              <a:gd name="T17" fmla="*/ 20 h 25"/>
              <a:gd name="T18" fmla="*/ 29 w 30"/>
              <a:gd name="T19" fmla="*/ 21 h 25"/>
              <a:gd name="T20" fmla="*/ 25 w 30"/>
              <a:gd name="T21" fmla="*/ 21 h 25"/>
              <a:gd name="T22" fmla="*/ 23 w 30"/>
              <a:gd name="T23" fmla="*/ 21 h 25"/>
              <a:gd name="T24" fmla="*/ 20 w 30"/>
              <a:gd name="T25" fmla="*/ 24 h 25"/>
              <a:gd name="T26" fmla="*/ 19 w 30"/>
              <a:gd name="T27" fmla="*/ 25 h 25"/>
              <a:gd name="T28" fmla="*/ 15 w 30"/>
              <a:gd name="T29" fmla="*/ 25 h 25"/>
              <a:gd name="T30" fmla="*/ 14 w 30"/>
              <a:gd name="T31" fmla="*/ 24 h 25"/>
              <a:gd name="T32" fmla="*/ 14 w 30"/>
              <a:gd name="T33" fmla="*/ 21 h 25"/>
              <a:gd name="T34" fmla="*/ 13 w 30"/>
              <a:gd name="T35" fmla="*/ 21 h 25"/>
              <a:gd name="T36" fmla="*/ 10 w 30"/>
              <a:gd name="T37" fmla="*/ 21 h 25"/>
              <a:gd name="T38" fmla="*/ 8 w 30"/>
              <a:gd name="T39" fmla="*/ 20 h 25"/>
              <a:gd name="T40" fmla="*/ 0 w 30"/>
              <a:gd name="T41" fmla="*/ 12 h 25"/>
              <a:gd name="T42" fmla="*/ 0 w 30"/>
              <a:gd name="T43" fmla="*/ 11 h 25"/>
              <a:gd name="T44" fmla="*/ 0 w 30"/>
              <a:gd name="T45" fmla="*/ 9 h 25"/>
              <a:gd name="T46" fmla="*/ 0 w 30"/>
              <a:gd name="T47" fmla="*/ 8 h 25"/>
              <a:gd name="T48" fmla="*/ 7 w 30"/>
              <a:gd name="T49" fmla="*/ 1 h 25"/>
              <a:gd name="T50" fmla="*/ 8 w 30"/>
              <a:gd name="T51" fmla="*/ 0 h 25"/>
              <a:gd name="T52" fmla="*/ 10 w 30"/>
              <a:gd name="T53" fmla="*/ 0 h 25"/>
              <a:gd name="T54" fmla="*/ 10 w 30"/>
              <a:gd name="T55" fmla="*/ 1 h 25"/>
              <a:gd name="T56" fmla="*/ 10 w 30"/>
              <a:gd name="T57" fmla="*/ 4 h 25"/>
              <a:gd name="T58" fmla="*/ 10 w 30"/>
              <a:gd name="T59" fmla="*/ 5 h 25"/>
              <a:gd name="T60" fmla="*/ 8 w 30"/>
              <a:gd name="T61" fmla="*/ 7 h 25"/>
              <a:gd name="T62" fmla="*/ 8 w 30"/>
              <a:gd name="T63" fmla="*/ 8 h 25"/>
              <a:gd name="T64" fmla="*/ 8 w 30"/>
              <a:gd name="T65" fmla="*/ 11 h 25"/>
              <a:gd name="T66" fmla="*/ 8 w 30"/>
              <a:gd name="T67" fmla="*/ 12 h 25"/>
              <a:gd name="T68" fmla="*/ 10 w 30"/>
              <a:gd name="T69" fmla="*/ 12 h 25"/>
              <a:gd name="T70" fmla="*/ 12 w 30"/>
              <a:gd name="T71" fmla="*/ 11 h 25"/>
              <a:gd name="T72" fmla="*/ 13 w 30"/>
              <a:gd name="T73" fmla="*/ 10 h 25"/>
              <a:gd name="T74" fmla="*/ 14 w 30"/>
              <a:gd name="T75" fmla="*/ 10 h 25"/>
              <a:gd name="T76" fmla="*/ 14 w 30"/>
              <a:gd name="T77" fmla="*/ 10 h 25"/>
              <a:gd name="T78" fmla="*/ 15 w 30"/>
              <a:gd name="T79" fmla="*/ 10 h 25"/>
              <a:gd name="T80" fmla="*/ 17 w 30"/>
              <a:gd name="T81" fmla="*/ 11 h 25"/>
              <a:gd name="T82" fmla="*/ 18 w 30"/>
              <a:gd name="T83" fmla="*/ 12 h 25"/>
              <a:gd name="T84" fmla="*/ 21 w 30"/>
              <a:gd name="T85" fmla="*/ 12 h 25"/>
              <a:gd name="T86" fmla="*/ 22 w 30"/>
              <a:gd name="T87" fmla="*/ 11 h 25"/>
              <a:gd name="T88" fmla="*/ 22 w 30"/>
              <a:gd name="T89" fmla="*/ 8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" h="25">
                <a:moveTo>
                  <a:pt x="22" y="8"/>
                </a:moveTo>
                <a:cubicBezTo>
                  <a:pt x="22" y="7"/>
                  <a:pt x="22" y="7"/>
                  <a:pt x="23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8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5" y="10"/>
                  <a:pt x="25" y="10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4"/>
                  <a:pt x="30" y="15"/>
                  <a:pt x="30" y="15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20"/>
                  <a:pt x="29" y="21"/>
                  <a:pt x="29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4" y="21"/>
                  <a:pt x="24" y="21"/>
                  <a:pt x="23" y="21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5"/>
                  <a:pt x="19" y="25"/>
                  <a:pt x="19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4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3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21"/>
                  <a:pt x="9" y="20"/>
                  <a:pt x="8" y="2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1"/>
                  <a:pt x="0" y="11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7" y="1"/>
                  <a:pt x="7" y="1"/>
                  <a:pt x="7" y="1"/>
                </a:cubicBezTo>
                <a:cubicBezTo>
                  <a:pt x="7" y="0"/>
                  <a:pt x="8" y="0"/>
                  <a:pt x="8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1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5"/>
                  <a:pt x="10" y="5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8"/>
                  <a:pt x="8" y="8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2"/>
                  <a:pt x="8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2" y="11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2"/>
                  <a:pt x="18" y="12"/>
                  <a:pt x="18" y="12"/>
                </a:cubicBezTo>
                <a:cubicBezTo>
                  <a:pt x="21" y="12"/>
                  <a:pt x="21" y="12"/>
                  <a:pt x="21" y="12"/>
                </a:cubicBezTo>
                <a:cubicBezTo>
                  <a:pt x="22" y="12"/>
                  <a:pt x="22" y="12"/>
                  <a:pt x="22" y="11"/>
                </a:cubicBezTo>
                <a:lnTo>
                  <a:pt x="22" y="8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Freeform 161"/>
          <p:cNvSpPr>
            <a:spLocks/>
          </p:cNvSpPr>
          <p:nvPr/>
        </p:nvSpPr>
        <p:spPr bwMode="auto">
          <a:xfrm>
            <a:off x="1849438" y="3009900"/>
            <a:ext cx="287338" cy="239713"/>
          </a:xfrm>
          <a:custGeom>
            <a:avLst/>
            <a:gdLst>
              <a:gd name="T0" fmla="*/ 22 w 30"/>
              <a:gd name="T1" fmla="*/ 8 h 25"/>
              <a:gd name="T2" fmla="*/ 23 w 30"/>
              <a:gd name="T3" fmla="*/ 7 h 25"/>
              <a:gd name="T4" fmla="*/ 24 w 30"/>
              <a:gd name="T5" fmla="*/ 7 h 25"/>
              <a:gd name="T6" fmla="*/ 24 w 30"/>
              <a:gd name="T7" fmla="*/ 8 h 25"/>
              <a:gd name="T8" fmla="*/ 24 w 30"/>
              <a:gd name="T9" fmla="*/ 9 h 25"/>
              <a:gd name="T10" fmla="*/ 25 w 30"/>
              <a:gd name="T11" fmla="*/ 10 h 25"/>
              <a:gd name="T12" fmla="*/ 29 w 30"/>
              <a:gd name="T13" fmla="*/ 14 h 25"/>
              <a:gd name="T14" fmla="*/ 30 w 30"/>
              <a:gd name="T15" fmla="*/ 15 h 25"/>
              <a:gd name="T16" fmla="*/ 30 w 30"/>
              <a:gd name="T17" fmla="*/ 20 h 25"/>
              <a:gd name="T18" fmla="*/ 29 w 30"/>
              <a:gd name="T19" fmla="*/ 21 h 25"/>
              <a:gd name="T20" fmla="*/ 25 w 30"/>
              <a:gd name="T21" fmla="*/ 21 h 25"/>
              <a:gd name="T22" fmla="*/ 23 w 30"/>
              <a:gd name="T23" fmla="*/ 21 h 25"/>
              <a:gd name="T24" fmla="*/ 20 w 30"/>
              <a:gd name="T25" fmla="*/ 24 h 25"/>
              <a:gd name="T26" fmla="*/ 19 w 30"/>
              <a:gd name="T27" fmla="*/ 25 h 25"/>
              <a:gd name="T28" fmla="*/ 15 w 30"/>
              <a:gd name="T29" fmla="*/ 25 h 25"/>
              <a:gd name="T30" fmla="*/ 14 w 30"/>
              <a:gd name="T31" fmla="*/ 24 h 25"/>
              <a:gd name="T32" fmla="*/ 14 w 30"/>
              <a:gd name="T33" fmla="*/ 21 h 25"/>
              <a:gd name="T34" fmla="*/ 13 w 30"/>
              <a:gd name="T35" fmla="*/ 21 h 25"/>
              <a:gd name="T36" fmla="*/ 10 w 30"/>
              <a:gd name="T37" fmla="*/ 21 h 25"/>
              <a:gd name="T38" fmla="*/ 8 w 30"/>
              <a:gd name="T39" fmla="*/ 20 h 25"/>
              <a:gd name="T40" fmla="*/ 0 w 30"/>
              <a:gd name="T41" fmla="*/ 12 h 25"/>
              <a:gd name="T42" fmla="*/ 0 w 30"/>
              <a:gd name="T43" fmla="*/ 11 h 25"/>
              <a:gd name="T44" fmla="*/ 0 w 30"/>
              <a:gd name="T45" fmla="*/ 9 h 25"/>
              <a:gd name="T46" fmla="*/ 0 w 30"/>
              <a:gd name="T47" fmla="*/ 8 h 25"/>
              <a:gd name="T48" fmla="*/ 7 w 30"/>
              <a:gd name="T49" fmla="*/ 1 h 25"/>
              <a:gd name="T50" fmla="*/ 8 w 30"/>
              <a:gd name="T51" fmla="*/ 0 h 25"/>
              <a:gd name="T52" fmla="*/ 10 w 30"/>
              <a:gd name="T53" fmla="*/ 0 h 25"/>
              <a:gd name="T54" fmla="*/ 10 w 30"/>
              <a:gd name="T55" fmla="*/ 1 h 25"/>
              <a:gd name="T56" fmla="*/ 10 w 30"/>
              <a:gd name="T57" fmla="*/ 4 h 25"/>
              <a:gd name="T58" fmla="*/ 10 w 30"/>
              <a:gd name="T59" fmla="*/ 5 h 25"/>
              <a:gd name="T60" fmla="*/ 8 w 30"/>
              <a:gd name="T61" fmla="*/ 7 h 25"/>
              <a:gd name="T62" fmla="*/ 8 w 30"/>
              <a:gd name="T63" fmla="*/ 8 h 25"/>
              <a:gd name="T64" fmla="*/ 8 w 30"/>
              <a:gd name="T65" fmla="*/ 11 h 25"/>
              <a:gd name="T66" fmla="*/ 8 w 30"/>
              <a:gd name="T67" fmla="*/ 12 h 25"/>
              <a:gd name="T68" fmla="*/ 10 w 30"/>
              <a:gd name="T69" fmla="*/ 12 h 25"/>
              <a:gd name="T70" fmla="*/ 12 w 30"/>
              <a:gd name="T71" fmla="*/ 11 h 25"/>
              <a:gd name="T72" fmla="*/ 13 w 30"/>
              <a:gd name="T73" fmla="*/ 10 h 25"/>
              <a:gd name="T74" fmla="*/ 14 w 30"/>
              <a:gd name="T75" fmla="*/ 10 h 25"/>
              <a:gd name="T76" fmla="*/ 14 w 30"/>
              <a:gd name="T77" fmla="*/ 10 h 25"/>
              <a:gd name="T78" fmla="*/ 15 w 30"/>
              <a:gd name="T79" fmla="*/ 10 h 25"/>
              <a:gd name="T80" fmla="*/ 17 w 30"/>
              <a:gd name="T81" fmla="*/ 11 h 25"/>
              <a:gd name="T82" fmla="*/ 18 w 30"/>
              <a:gd name="T83" fmla="*/ 12 h 25"/>
              <a:gd name="T84" fmla="*/ 21 w 30"/>
              <a:gd name="T85" fmla="*/ 12 h 25"/>
              <a:gd name="T86" fmla="*/ 22 w 30"/>
              <a:gd name="T87" fmla="*/ 11 h 25"/>
              <a:gd name="T88" fmla="*/ 22 w 30"/>
              <a:gd name="T89" fmla="*/ 8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" h="25">
                <a:moveTo>
                  <a:pt x="22" y="8"/>
                </a:moveTo>
                <a:cubicBezTo>
                  <a:pt x="22" y="7"/>
                  <a:pt x="22" y="7"/>
                  <a:pt x="23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8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5" y="10"/>
                  <a:pt x="25" y="10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4"/>
                  <a:pt x="30" y="15"/>
                  <a:pt x="30" y="15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20"/>
                  <a:pt x="29" y="21"/>
                  <a:pt x="29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4" y="21"/>
                  <a:pt x="24" y="21"/>
                  <a:pt x="23" y="21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5"/>
                  <a:pt x="19" y="25"/>
                  <a:pt x="19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4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3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21"/>
                  <a:pt x="9" y="20"/>
                  <a:pt x="8" y="2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1"/>
                  <a:pt x="0" y="11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7" y="1"/>
                  <a:pt x="7" y="1"/>
                  <a:pt x="7" y="1"/>
                </a:cubicBezTo>
                <a:cubicBezTo>
                  <a:pt x="7" y="0"/>
                  <a:pt x="8" y="0"/>
                  <a:pt x="8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1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5"/>
                  <a:pt x="10" y="5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8"/>
                  <a:pt x="8" y="8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2"/>
                  <a:pt x="8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2" y="11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2"/>
                  <a:pt x="18" y="12"/>
                  <a:pt x="18" y="12"/>
                </a:cubicBezTo>
                <a:cubicBezTo>
                  <a:pt x="21" y="12"/>
                  <a:pt x="21" y="12"/>
                  <a:pt x="21" y="12"/>
                </a:cubicBezTo>
                <a:cubicBezTo>
                  <a:pt x="22" y="12"/>
                  <a:pt x="22" y="12"/>
                  <a:pt x="22" y="11"/>
                </a:cubicBezTo>
                <a:lnTo>
                  <a:pt x="22" y="8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Freeform 162"/>
          <p:cNvSpPr>
            <a:spLocks/>
          </p:cNvSpPr>
          <p:nvPr/>
        </p:nvSpPr>
        <p:spPr bwMode="auto">
          <a:xfrm>
            <a:off x="6973888" y="6096000"/>
            <a:ext cx="200025" cy="306388"/>
          </a:xfrm>
          <a:custGeom>
            <a:avLst/>
            <a:gdLst>
              <a:gd name="T0" fmla="*/ 0 w 21"/>
              <a:gd name="T1" fmla="*/ 25 h 32"/>
              <a:gd name="T2" fmla="*/ 0 w 21"/>
              <a:gd name="T3" fmla="*/ 27 h 32"/>
              <a:gd name="T4" fmla="*/ 0 w 21"/>
              <a:gd name="T5" fmla="*/ 28 h 32"/>
              <a:gd name="T6" fmla="*/ 0 w 21"/>
              <a:gd name="T7" fmla="*/ 29 h 32"/>
              <a:gd name="T8" fmla="*/ 2 w 21"/>
              <a:gd name="T9" fmla="*/ 31 h 32"/>
              <a:gd name="T10" fmla="*/ 4 w 21"/>
              <a:gd name="T11" fmla="*/ 32 h 32"/>
              <a:gd name="T12" fmla="*/ 6 w 21"/>
              <a:gd name="T13" fmla="*/ 32 h 32"/>
              <a:gd name="T14" fmla="*/ 6 w 21"/>
              <a:gd name="T15" fmla="*/ 31 h 32"/>
              <a:gd name="T16" fmla="*/ 6 w 21"/>
              <a:gd name="T17" fmla="*/ 25 h 32"/>
              <a:gd name="T18" fmla="*/ 7 w 21"/>
              <a:gd name="T19" fmla="*/ 24 h 32"/>
              <a:gd name="T20" fmla="*/ 20 w 21"/>
              <a:gd name="T21" fmla="*/ 10 h 32"/>
              <a:gd name="T22" fmla="*/ 21 w 21"/>
              <a:gd name="T23" fmla="*/ 9 h 32"/>
              <a:gd name="T24" fmla="*/ 21 w 21"/>
              <a:gd name="T25" fmla="*/ 6 h 32"/>
              <a:gd name="T26" fmla="*/ 20 w 21"/>
              <a:gd name="T27" fmla="*/ 5 h 32"/>
              <a:gd name="T28" fmla="*/ 18 w 21"/>
              <a:gd name="T29" fmla="*/ 5 h 32"/>
              <a:gd name="T30" fmla="*/ 17 w 21"/>
              <a:gd name="T31" fmla="*/ 5 h 32"/>
              <a:gd name="T32" fmla="*/ 12 w 21"/>
              <a:gd name="T33" fmla="*/ 0 h 32"/>
              <a:gd name="T34" fmla="*/ 11 w 21"/>
              <a:gd name="T35" fmla="*/ 0 h 32"/>
              <a:gd name="T36" fmla="*/ 9 w 21"/>
              <a:gd name="T37" fmla="*/ 0 h 32"/>
              <a:gd name="T38" fmla="*/ 9 w 21"/>
              <a:gd name="T39" fmla="*/ 0 h 32"/>
              <a:gd name="T40" fmla="*/ 14 w 21"/>
              <a:gd name="T41" fmla="*/ 5 h 32"/>
              <a:gd name="T42" fmla="*/ 15 w 21"/>
              <a:gd name="T43" fmla="*/ 7 h 32"/>
              <a:gd name="T44" fmla="*/ 15 w 21"/>
              <a:gd name="T45" fmla="*/ 9 h 32"/>
              <a:gd name="T46" fmla="*/ 14 w 21"/>
              <a:gd name="T47" fmla="*/ 10 h 32"/>
              <a:gd name="T48" fmla="*/ 12 w 21"/>
              <a:gd name="T49" fmla="*/ 10 h 32"/>
              <a:gd name="T50" fmla="*/ 11 w 21"/>
              <a:gd name="T51" fmla="*/ 10 h 32"/>
              <a:gd name="T52" fmla="*/ 11 w 21"/>
              <a:gd name="T53" fmla="*/ 10 h 32"/>
              <a:gd name="T54" fmla="*/ 11 w 21"/>
              <a:gd name="T55" fmla="*/ 11 h 32"/>
              <a:gd name="T56" fmla="*/ 11 w 21"/>
              <a:gd name="T57" fmla="*/ 12 h 32"/>
              <a:gd name="T58" fmla="*/ 13 w 21"/>
              <a:gd name="T59" fmla="*/ 12 h 32"/>
              <a:gd name="T60" fmla="*/ 14 w 21"/>
              <a:gd name="T61" fmla="*/ 12 h 32"/>
              <a:gd name="T62" fmla="*/ 14 w 21"/>
              <a:gd name="T63" fmla="*/ 13 h 32"/>
              <a:gd name="T64" fmla="*/ 13 w 21"/>
              <a:gd name="T65" fmla="*/ 14 h 32"/>
              <a:gd name="T66" fmla="*/ 13 w 21"/>
              <a:gd name="T67" fmla="*/ 15 h 32"/>
              <a:gd name="T68" fmla="*/ 11 w 21"/>
              <a:gd name="T69" fmla="*/ 15 h 32"/>
              <a:gd name="T70" fmla="*/ 10 w 21"/>
              <a:gd name="T71" fmla="*/ 15 h 32"/>
              <a:gd name="T72" fmla="*/ 9 w 21"/>
              <a:gd name="T73" fmla="*/ 16 h 32"/>
              <a:gd name="T74" fmla="*/ 0 w 21"/>
              <a:gd name="T75" fmla="*/ 24 h 32"/>
              <a:gd name="T76" fmla="*/ 0 w 21"/>
              <a:gd name="T77" fmla="*/ 25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1" h="32">
                <a:moveTo>
                  <a:pt x="0" y="25"/>
                </a:moveTo>
                <a:cubicBezTo>
                  <a:pt x="0" y="26"/>
                  <a:pt x="0" y="26"/>
                  <a:pt x="0" y="27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9"/>
                  <a:pt x="0" y="29"/>
                </a:cubicBezTo>
                <a:cubicBezTo>
                  <a:pt x="2" y="31"/>
                  <a:pt x="2" y="31"/>
                  <a:pt x="2" y="31"/>
                </a:cubicBezTo>
                <a:cubicBezTo>
                  <a:pt x="3" y="31"/>
                  <a:pt x="3" y="32"/>
                  <a:pt x="4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1"/>
                  <a:pt x="6" y="31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7" y="24"/>
                  <a:pt x="7" y="24"/>
                </a:cubicBezTo>
                <a:cubicBezTo>
                  <a:pt x="20" y="10"/>
                  <a:pt x="20" y="10"/>
                  <a:pt x="20" y="10"/>
                </a:cubicBezTo>
                <a:cubicBezTo>
                  <a:pt x="21" y="10"/>
                  <a:pt x="21" y="9"/>
                  <a:pt x="21" y="9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5"/>
                  <a:pt x="20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7" y="5"/>
                  <a:pt x="17" y="5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1" y="0"/>
                  <a:pt x="11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6"/>
                  <a:pt x="15" y="6"/>
                  <a:pt x="15" y="7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4" y="10"/>
                  <a:pt x="14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0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1"/>
                  <a:pt x="11" y="11"/>
                </a:cubicBezTo>
                <a:cubicBezTo>
                  <a:pt x="11" y="11"/>
                  <a:pt x="11" y="12"/>
                  <a:pt x="11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14"/>
                  <a:pt x="13" y="14"/>
                </a:cubicBezTo>
                <a:cubicBezTo>
                  <a:pt x="13" y="15"/>
                  <a:pt x="13" y="15"/>
                  <a:pt x="13" y="15"/>
                </a:cubicBezTo>
                <a:cubicBezTo>
                  <a:pt x="12" y="15"/>
                  <a:pt x="12" y="15"/>
                  <a:pt x="11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9" y="15"/>
                  <a:pt x="9" y="16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5"/>
                  <a:pt x="0" y="25"/>
                </a:cubicBezTo>
              </a:path>
            </a:pathLst>
          </a:cu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0" name="Группа 189"/>
          <p:cNvGrpSpPr/>
          <p:nvPr/>
        </p:nvGrpSpPr>
        <p:grpSpPr>
          <a:xfrm>
            <a:off x="6162015" y="4494806"/>
            <a:ext cx="95250" cy="114300"/>
            <a:chOff x="5929313" y="5281613"/>
            <a:chExt cx="95250" cy="114300"/>
          </a:xfrm>
        </p:grpSpPr>
        <p:sp>
          <p:nvSpPr>
            <p:cNvPr id="191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3" name="Группа 192"/>
          <p:cNvGrpSpPr/>
          <p:nvPr/>
        </p:nvGrpSpPr>
        <p:grpSpPr>
          <a:xfrm>
            <a:off x="6163056" y="4848094"/>
            <a:ext cx="95250" cy="114300"/>
            <a:chOff x="5929313" y="5281613"/>
            <a:chExt cx="95250" cy="114300"/>
          </a:xfrm>
        </p:grpSpPr>
        <p:sp>
          <p:nvSpPr>
            <p:cNvPr id="194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Группа 198"/>
          <p:cNvGrpSpPr/>
          <p:nvPr/>
        </p:nvGrpSpPr>
        <p:grpSpPr>
          <a:xfrm>
            <a:off x="6690648" y="6057901"/>
            <a:ext cx="95250" cy="114300"/>
            <a:chOff x="5929313" y="5281613"/>
            <a:chExt cx="95250" cy="114300"/>
          </a:xfrm>
        </p:grpSpPr>
        <p:sp>
          <p:nvSpPr>
            <p:cNvPr id="200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2" name="Группа 201"/>
          <p:cNvGrpSpPr/>
          <p:nvPr/>
        </p:nvGrpSpPr>
        <p:grpSpPr>
          <a:xfrm>
            <a:off x="4473575" y="5853113"/>
            <a:ext cx="95250" cy="114300"/>
            <a:chOff x="5929313" y="5281613"/>
            <a:chExt cx="95250" cy="114300"/>
          </a:xfrm>
        </p:grpSpPr>
        <p:sp>
          <p:nvSpPr>
            <p:cNvPr id="203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Группа 204"/>
          <p:cNvGrpSpPr/>
          <p:nvPr/>
        </p:nvGrpSpPr>
        <p:grpSpPr>
          <a:xfrm>
            <a:off x="2970213" y="5329238"/>
            <a:ext cx="95250" cy="114300"/>
            <a:chOff x="5929313" y="5281613"/>
            <a:chExt cx="95250" cy="114300"/>
          </a:xfrm>
        </p:grpSpPr>
        <p:sp>
          <p:nvSpPr>
            <p:cNvPr id="206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Группа 207"/>
          <p:cNvGrpSpPr/>
          <p:nvPr/>
        </p:nvGrpSpPr>
        <p:grpSpPr>
          <a:xfrm>
            <a:off x="2123281" y="4844126"/>
            <a:ext cx="95250" cy="114300"/>
            <a:chOff x="5929313" y="5281613"/>
            <a:chExt cx="95250" cy="114300"/>
          </a:xfrm>
        </p:grpSpPr>
        <p:sp>
          <p:nvSpPr>
            <p:cNvPr id="209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Группа 210"/>
          <p:cNvGrpSpPr/>
          <p:nvPr/>
        </p:nvGrpSpPr>
        <p:grpSpPr>
          <a:xfrm>
            <a:off x="2585091" y="4512943"/>
            <a:ext cx="95250" cy="114300"/>
            <a:chOff x="5929313" y="5281613"/>
            <a:chExt cx="95250" cy="114300"/>
          </a:xfrm>
        </p:grpSpPr>
        <p:sp>
          <p:nvSpPr>
            <p:cNvPr id="212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Группа 213"/>
          <p:cNvGrpSpPr/>
          <p:nvPr/>
        </p:nvGrpSpPr>
        <p:grpSpPr>
          <a:xfrm>
            <a:off x="2500126" y="4159245"/>
            <a:ext cx="95250" cy="114300"/>
            <a:chOff x="5929313" y="5281613"/>
            <a:chExt cx="95250" cy="114300"/>
          </a:xfrm>
        </p:grpSpPr>
        <p:sp>
          <p:nvSpPr>
            <p:cNvPr id="215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Группа 216"/>
          <p:cNvGrpSpPr/>
          <p:nvPr/>
        </p:nvGrpSpPr>
        <p:grpSpPr>
          <a:xfrm>
            <a:off x="4756340" y="3930651"/>
            <a:ext cx="95250" cy="114300"/>
            <a:chOff x="5929313" y="5281613"/>
            <a:chExt cx="95250" cy="114300"/>
          </a:xfrm>
        </p:grpSpPr>
        <p:sp>
          <p:nvSpPr>
            <p:cNvPr id="218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3" name="Группа 222"/>
          <p:cNvGrpSpPr/>
          <p:nvPr/>
        </p:nvGrpSpPr>
        <p:grpSpPr>
          <a:xfrm>
            <a:off x="4267200" y="4381500"/>
            <a:ext cx="95250" cy="114300"/>
            <a:chOff x="5929313" y="5281613"/>
            <a:chExt cx="95250" cy="114300"/>
          </a:xfrm>
        </p:grpSpPr>
        <p:sp>
          <p:nvSpPr>
            <p:cNvPr id="224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6" name="Группа 225"/>
          <p:cNvGrpSpPr/>
          <p:nvPr/>
        </p:nvGrpSpPr>
        <p:grpSpPr>
          <a:xfrm>
            <a:off x="6367587" y="4577556"/>
            <a:ext cx="95250" cy="114300"/>
            <a:chOff x="5929313" y="5281613"/>
            <a:chExt cx="95250" cy="114300"/>
          </a:xfrm>
        </p:grpSpPr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9" name="Группа 228"/>
          <p:cNvGrpSpPr/>
          <p:nvPr/>
        </p:nvGrpSpPr>
        <p:grpSpPr>
          <a:xfrm>
            <a:off x="5389514" y="4294188"/>
            <a:ext cx="95250" cy="114300"/>
            <a:chOff x="5929313" y="5281613"/>
            <a:chExt cx="95250" cy="114300"/>
          </a:xfrm>
        </p:grpSpPr>
        <p:sp>
          <p:nvSpPr>
            <p:cNvPr id="230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2" name="Группа 231"/>
          <p:cNvGrpSpPr/>
          <p:nvPr/>
        </p:nvGrpSpPr>
        <p:grpSpPr>
          <a:xfrm>
            <a:off x="4976813" y="4856164"/>
            <a:ext cx="95250" cy="114300"/>
            <a:chOff x="5929313" y="5281613"/>
            <a:chExt cx="95250" cy="114300"/>
          </a:xfrm>
        </p:grpSpPr>
        <p:sp>
          <p:nvSpPr>
            <p:cNvPr id="233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Группа 234"/>
          <p:cNvGrpSpPr/>
          <p:nvPr/>
        </p:nvGrpSpPr>
        <p:grpSpPr>
          <a:xfrm>
            <a:off x="4648200" y="4686299"/>
            <a:ext cx="95250" cy="114300"/>
            <a:chOff x="5929313" y="5281613"/>
            <a:chExt cx="95250" cy="114300"/>
          </a:xfrm>
        </p:grpSpPr>
        <p:sp>
          <p:nvSpPr>
            <p:cNvPr id="236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8" name="Группа 237"/>
          <p:cNvGrpSpPr/>
          <p:nvPr/>
        </p:nvGrpSpPr>
        <p:grpSpPr>
          <a:xfrm>
            <a:off x="4161877" y="4028806"/>
            <a:ext cx="95250" cy="114300"/>
            <a:chOff x="5929313" y="5281613"/>
            <a:chExt cx="95250" cy="114300"/>
          </a:xfrm>
        </p:grpSpPr>
        <p:sp>
          <p:nvSpPr>
            <p:cNvPr id="239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1" name="Группа 240"/>
          <p:cNvGrpSpPr/>
          <p:nvPr/>
        </p:nvGrpSpPr>
        <p:grpSpPr>
          <a:xfrm>
            <a:off x="5876192" y="5219700"/>
            <a:ext cx="95250" cy="114300"/>
            <a:chOff x="5929313" y="5281613"/>
            <a:chExt cx="95250" cy="114300"/>
          </a:xfrm>
        </p:grpSpPr>
        <p:sp>
          <p:nvSpPr>
            <p:cNvPr id="242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0" name="Группа 249"/>
          <p:cNvGrpSpPr/>
          <p:nvPr/>
        </p:nvGrpSpPr>
        <p:grpSpPr>
          <a:xfrm>
            <a:off x="5462488" y="4898232"/>
            <a:ext cx="95250" cy="114300"/>
            <a:chOff x="5929313" y="5281613"/>
            <a:chExt cx="95250" cy="114300"/>
          </a:xfrm>
        </p:grpSpPr>
        <p:sp>
          <p:nvSpPr>
            <p:cNvPr id="251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3" name="Группа 252"/>
          <p:cNvGrpSpPr/>
          <p:nvPr/>
        </p:nvGrpSpPr>
        <p:grpSpPr>
          <a:xfrm>
            <a:off x="4671219" y="4505325"/>
            <a:ext cx="95250" cy="114300"/>
            <a:chOff x="5929313" y="5281613"/>
            <a:chExt cx="95250" cy="114300"/>
          </a:xfrm>
        </p:grpSpPr>
        <p:sp>
          <p:nvSpPr>
            <p:cNvPr id="254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6" name="Группа 255"/>
          <p:cNvGrpSpPr/>
          <p:nvPr/>
        </p:nvGrpSpPr>
        <p:grpSpPr>
          <a:xfrm>
            <a:off x="3812382" y="4500563"/>
            <a:ext cx="95250" cy="114300"/>
            <a:chOff x="5929313" y="5281613"/>
            <a:chExt cx="95250" cy="114300"/>
          </a:xfrm>
        </p:grpSpPr>
        <p:sp>
          <p:nvSpPr>
            <p:cNvPr id="257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7845163" y="4100249"/>
            <a:ext cx="164481" cy="197377"/>
            <a:chOff x="5929313" y="5281613"/>
            <a:chExt cx="95250" cy="114300"/>
          </a:xfrm>
        </p:grpSpPr>
        <p:sp>
          <p:nvSpPr>
            <p:cNvPr id="260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47963" cy="479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2" name="Группа 261"/>
          <p:cNvGrpSpPr/>
          <p:nvPr/>
        </p:nvGrpSpPr>
        <p:grpSpPr>
          <a:xfrm>
            <a:off x="7845163" y="3009900"/>
            <a:ext cx="164481" cy="197377"/>
            <a:chOff x="5929313" y="5281613"/>
            <a:chExt cx="95250" cy="114300"/>
          </a:xfrm>
        </p:grpSpPr>
        <p:sp>
          <p:nvSpPr>
            <p:cNvPr id="263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47963" cy="479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5" name="Группа 264"/>
          <p:cNvGrpSpPr/>
          <p:nvPr/>
        </p:nvGrpSpPr>
        <p:grpSpPr>
          <a:xfrm>
            <a:off x="8802668" y="3009900"/>
            <a:ext cx="164481" cy="197377"/>
            <a:chOff x="5929313" y="5281613"/>
            <a:chExt cx="95250" cy="114300"/>
          </a:xfrm>
        </p:grpSpPr>
        <p:sp>
          <p:nvSpPr>
            <p:cNvPr id="266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47963" cy="479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Группа 270"/>
          <p:cNvGrpSpPr/>
          <p:nvPr/>
        </p:nvGrpSpPr>
        <p:grpSpPr>
          <a:xfrm>
            <a:off x="9769377" y="3009900"/>
            <a:ext cx="164481" cy="197377"/>
            <a:chOff x="5929313" y="5281613"/>
            <a:chExt cx="95250" cy="114300"/>
          </a:xfrm>
        </p:grpSpPr>
        <p:sp>
          <p:nvSpPr>
            <p:cNvPr id="272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47963" cy="479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4" name="Группа 273"/>
          <p:cNvGrpSpPr/>
          <p:nvPr/>
        </p:nvGrpSpPr>
        <p:grpSpPr>
          <a:xfrm>
            <a:off x="10856346" y="3009900"/>
            <a:ext cx="164481" cy="197377"/>
            <a:chOff x="5929313" y="5281613"/>
            <a:chExt cx="95250" cy="114300"/>
          </a:xfrm>
        </p:grpSpPr>
        <p:sp>
          <p:nvSpPr>
            <p:cNvPr id="275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47963" cy="479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7" name="Группа 276"/>
          <p:cNvGrpSpPr/>
          <p:nvPr/>
        </p:nvGrpSpPr>
        <p:grpSpPr>
          <a:xfrm>
            <a:off x="10856346" y="3569761"/>
            <a:ext cx="164481" cy="197377"/>
            <a:chOff x="5929313" y="5281613"/>
            <a:chExt cx="95250" cy="114300"/>
          </a:xfrm>
        </p:grpSpPr>
        <p:sp>
          <p:nvSpPr>
            <p:cNvPr id="278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47963" cy="479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0" name="Группа 279"/>
          <p:cNvGrpSpPr/>
          <p:nvPr/>
        </p:nvGrpSpPr>
        <p:grpSpPr>
          <a:xfrm>
            <a:off x="2503487" y="4795867"/>
            <a:ext cx="95250" cy="114300"/>
            <a:chOff x="5929313" y="5281613"/>
            <a:chExt cx="95250" cy="114300"/>
          </a:xfrm>
        </p:grpSpPr>
        <p:sp>
          <p:nvSpPr>
            <p:cNvPr id="281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Группа 282"/>
          <p:cNvGrpSpPr/>
          <p:nvPr/>
        </p:nvGrpSpPr>
        <p:grpSpPr>
          <a:xfrm>
            <a:off x="2662655" y="4427219"/>
            <a:ext cx="95250" cy="114300"/>
            <a:chOff x="5929313" y="5281613"/>
            <a:chExt cx="95250" cy="114300"/>
          </a:xfrm>
        </p:grpSpPr>
        <p:sp>
          <p:nvSpPr>
            <p:cNvPr id="284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6" name="Группа 285"/>
          <p:cNvGrpSpPr/>
          <p:nvPr/>
        </p:nvGrpSpPr>
        <p:grpSpPr>
          <a:xfrm>
            <a:off x="3921111" y="4481512"/>
            <a:ext cx="95250" cy="114300"/>
            <a:chOff x="5929313" y="5281613"/>
            <a:chExt cx="95250" cy="114300"/>
          </a:xfrm>
        </p:grpSpPr>
        <p:sp>
          <p:nvSpPr>
            <p:cNvPr id="287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9" name="Группа 288"/>
          <p:cNvGrpSpPr/>
          <p:nvPr/>
        </p:nvGrpSpPr>
        <p:grpSpPr>
          <a:xfrm>
            <a:off x="6514470" y="4629149"/>
            <a:ext cx="95250" cy="114300"/>
            <a:chOff x="5929313" y="5281613"/>
            <a:chExt cx="95250" cy="114300"/>
          </a:xfrm>
        </p:grpSpPr>
        <p:sp>
          <p:nvSpPr>
            <p:cNvPr id="290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2" name="Группа 291"/>
          <p:cNvGrpSpPr/>
          <p:nvPr/>
        </p:nvGrpSpPr>
        <p:grpSpPr>
          <a:xfrm>
            <a:off x="3964011" y="4144324"/>
            <a:ext cx="95250" cy="114300"/>
            <a:chOff x="5929313" y="5281613"/>
            <a:chExt cx="95250" cy="114300"/>
          </a:xfrm>
        </p:grpSpPr>
        <p:sp>
          <p:nvSpPr>
            <p:cNvPr id="293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Группа 294"/>
          <p:cNvGrpSpPr/>
          <p:nvPr/>
        </p:nvGrpSpPr>
        <p:grpSpPr>
          <a:xfrm>
            <a:off x="4598194" y="4260850"/>
            <a:ext cx="95250" cy="114300"/>
            <a:chOff x="5929313" y="5281613"/>
            <a:chExt cx="95250" cy="114300"/>
          </a:xfrm>
        </p:grpSpPr>
        <p:sp>
          <p:nvSpPr>
            <p:cNvPr id="296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8" name="Группа 297"/>
          <p:cNvGrpSpPr/>
          <p:nvPr/>
        </p:nvGrpSpPr>
        <p:grpSpPr>
          <a:xfrm>
            <a:off x="4264011" y="4455793"/>
            <a:ext cx="95250" cy="114300"/>
            <a:chOff x="5929313" y="5281613"/>
            <a:chExt cx="95250" cy="114300"/>
          </a:xfrm>
        </p:grpSpPr>
        <p:sp>
          <p:nvSpPr>
            <p:cNvPr id="299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1" name="Группа 300"/>
          <p:cNvGrpSpPr/>
          <p:nvPr/>
        </p:nvGrpSpPr>
        <p:grpSpPr>
          <a:xfrm>
            <a:off x="4200778" y="4382094"/>
            <a:ext cx="95250" cy="114300"/>
            <a:chOff x="5929313" y="5281613"/>
            <a:chExt cx="95250" cy="114300"/>
          </a:xfrm>
        </p:grpSpPr>
        <p:sp>
          <p:nvSpPr>
            <p:cNvPr id="302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4" name="Группа 303"/>
          <p:cNvGrpSpPr/>
          <p:nvPr/>
        </p:nvGrpSpPr>
        <p:grpSpPr>
          <a:xfrm>
            <a:off x="4126590" y="4322266"/>
            <a:ext cx="95250" cy="114300"/>
            <a:chOff x="5929313" y="5281613"/>
            <a:chExt cx="95250" cy="114300"/>
          </a:xfrm>
        </p:grpSpPr>
        <p:sp>
          <p:nvSpPr>
            <p:cNvPr id="305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4457511" y="4347369"/>
            <a:ext cx="95250" cy="114300"/>
            <a:chOff x="5929313" y="5281613"/>
            <a:chExt cx="95250" cy="114300"/>
          </a:xfrm>
        </p:grpSpPr>
        <p:sp>
          <p:nvSpPr>
            <p:cNvPr id="308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0" name="Группа 309"/>
          <p:cNvGrpSpPr/>
          <p:nvPr/>
        </p:nvGrpSpPr>
        <p:grpSpPr>
          <a:xfrm>
            <a:off x="4012290" y="4327761"/>
            <a:ext cx="95250" cy="114300"/>
            <a:chOff x="5929313" y="5281613"/>
            <a:chExt cx="95250" cy="114300"/>
          </a:xfrm>
        </p:grpSpPr>
        <p:sp>
          <p:nvSpPr>
            <p:cNvPr id="311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3" name="Группа 312"/>
          <p:cNvGrpSpPr/>
          <p:nvPr/>
        </p:nvGrpSpPr>
        <p:grpSpPr>
          <a:xfrm>
            <a:off x="4071028" y="4169630"/>
            <a:ext cx="95250" cy="114300"/>
            <a:chOff x="5929313" y="5281613"/>
            <a:chExt cx="95250" cy="114300"/>
          </a:xfrm>
        </p:grpSpPr>
        <p:sp>
          <p:nvSpPr>
            <p:cNvPr id="314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6" name="Группа 315"/>
          <p:cNvGrpSpPr/>
          <p:nvPr/>
        </p:nvGrpSpPr>
        <p:grpSpPr>
          <a:xfrm>
            <a:off x="4281487" y="4304187"/>
            <a:ext cx="95250" cy="114300"/>
            <a:chOff x="5929313" y="5281613"/>
            <a:chExt cx="95250" cy="114300"/>
          </a:xfrm>
        </p:grpSpPr>
        <p:sp>
          <p:nvSpPr>
            <p:cNvPr id="317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Группа 318"/>
          <p:cNvGrpSpPr/>
          <p:nvPr/>
        </p:nvGrpSpPr>
        <p:grpSpPr>
          <a:xfrm>
            <a:off x="4221840" y="4116463"/>
            <a:ext cx="95250" cy="114300"/>
            <a:chOff x="5929313" y="5281613"/>
            <a:chExt cx="95250" cy="114300"/>
          </a:xfrm>
        </p:grpSpPr>
        <p:sp>
          <p:nvSpPr>
            <p:cNvPr id="320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2" name="Группа 321"/>
          <p:cNvGrpSpPr/>
          <p:nvPr/>
        </p:nvGrpSpPr>
        <p:grpSpPr>
          <a:xfrm>
            <a:off x="4346833" y="4135665"/>
            <a:ext cx="95250" cy="114300"/>
            <a:chOff x="5929313" y="5281613"/>
            <a:chExt cx="95250" cy="114300"/>
          </a:xfrm>
        </p:grpSpPr>
        <p:sp>
          <p:nvSpPr>
            <p:cNvPr id="323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5" name="Группа 324"/>
          <p:cNvGrpSpPr/>
          <p:nvPr/>
        </p:nvGrpSpPr>
        <p:grpSpPr>
          <a:xfrm>
            <a:off x="4166485" y="4215551"/>
            <a:ext cx="95250" cy="114300"/>
            <a:chOff x="5929313" y="5281613"/>
            <a:chExt cx="95250" cy="114300"/>
          </a:xfrm>
        </p:grpSpPr>
        <p:sp>
          <p:nvSpPr>
            <p:cNvPr id="326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8" name="Группа 327"/>
          <p:cNvGrpSpPr/>
          <p:nvPr/>
        </p:nvGrpSpPr>
        <p:grpSpPr>
          <a:xfrm>
            <a:off x="4275680" y="4211099"/>
            <a:ext cx="95250" cy="114300"/>
            <a:chOff x="5929313" y="5281613"/>
            <a:chExt cx="95250" cy="114300"/>
          </a:xfrm>
        </p:grpSpPr>
        <p:sp>
          <p:nvSpPr>
            <p:cNvPr id="329" name="Freeform 120"/>
            <p:cNvSpPr>
              <a:spLocks/>
            </p:cNvSpPr>
            <p:nvPr/>
          </p:nvSpPr>
          <p:spPr bwMode="auto">
            <a:xfrm>
              <a:off x="5929313" y="5281613"/>
              <a:ext cx="95250" cy="114300"/>
            </a:xfrm>
            <a:custGeom>
              <a:avLst/>
              <a:gdLst>
                <a:gd name="T0" fmla="*/ 10 w 10"/>
                <a:gd name="T1" fmla="*/ 5 h 12"/>
                <a:gd name="T2" fmla="*/ 5 w 10"/>
                <a:gd name="T3" fmla="*/ 12 h 12"/>
                <a:gd name="T4" fmla="*/ 0 w 10"/>
                <a:gd name="T5" fmla="*/ 5 h 12"/>
                <a:gd name="T6" fmla="*/ 5 w 10"/>
                <a:gd name="T7" fmla="*/ 0 h 12"/>
                <a:gd name="T8" fmla="*/ 10 w 10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10" y="5"/>
                  </a:moveTo>
                  <a:cubicBezTo>
                    <a:pt x="10" y="7"/>
                    <a:pt x="5" y="12"/>
                    <a:pt x="5" y="12"/>
                  </a:cubicBezTo>
                  <a:cubicBezTo>
                    <a:pt x="5" y="12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</a:path>
              </a:pathLst>
            </a:custGeom>
            <a:solidFill>
              <a:srgbClr val="00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Oval 121"/>
            <p:cNvSpPr>
              <a:spLocks noChangeArrowheads="1"/>
            </p:cNvSpPr>
            <p:nvPr/>
          </p:nvSpPr>
          <p:spPr bwMode="auto">
            <a:xfrm>
              <a:off x="5952598" y="5301911"/>
              <a:ext cx="51140" cy="51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3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6914" y="657500"/>
            <a:ext cx="11337391" cy="9541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ct val="100000"/>
              </a:lnSpc>
            </a:pPr>
            <a:r>
              <a:rPr lang="ru-RU" sz="3100" spc="75" dirty="0" smtClean="0">
                <a:latin typeface="Arial" panose="020B0604020202020204" pitchFamily="34" charset="0"/>
                <a:cs typeface="Arial" panose="020B0604020202020204" pitchFamily="34" charset="0"/>
              </a:rPr>
              <a:t>НАШИ ПРИНЦИПЫ </a:t>
            </a:r>
            <a:r>
              <a:rPr lang="en-US" sz="3100" spc="75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spc="75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spc="75" dirty="0" smtClean="0">
                <a:latin typeface="Arial" panose="020B0604020202020204" pitchFamily="34" charset="0"/>
                <a:cs typeface="Arial" panose="020B0604020202020204" pitchFamily="34" charset="0"/>
              </a:rPr>
              <a:t>ПРОЗРАЧНОСТИ ВЕДЕНИЯ БИЗНЕСА</a:t>
            </a: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6914" y="3594560"/>
            <a:ext cx="1752886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spc="4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Данные, отправляемые в «Лабораторию Касперского», </a:t>
            </a:r>
            <a:r>
              <a:rPr lang="ru-RU" sz="1400" b="1" spc="4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обезличены и не содержат </a:t>
            </a:r>
            <a:r>
              <a:rPr lang="ru-RU" sz="1400" spc="4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конфиденциальной информации пользователя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74892" y="3594560"/>
            <a:ext cx="2085312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18159">
              <a:lnSpc>
                <a:spcPct val="100000"/>
              </a:lnSpc>
            </a:pPr>
            <a:r>
              <a:rPr lang="ru-RU" sz="1400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находим и нейтрализуем</a:t>
            </a:r>
            <a:r>
              <a:rPr lang="ru-RU" sz="1400" b="1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угрозы независимо от их происхождения или предназначения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6187" y="3594560"/>
            <a:ext cx="2072826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сотрудничаем с</a:t>
            </a:r>
            <a:r>
              <a:rPr lang="ru-RU" sz="1400" b="1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правительствами и правоохранительными органами</a:t>
            </a:r>
            <a:r>
              <a:rPr lang="ru-RU" sz="1400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разных стран в целях борьбы с киберугрозами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28828" y="3594560"/>
            <a:ext cx="1711325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сотрудничаем с </a:t>
            </a:r>
            <a:r>
              <a:rPr lang="ru-RU" sz="1400" b="1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другими представителями индустрии </a:t>
            </a:r>
            <a:r>
              <a:rPr lang="en-US" sz="1400" b="1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400" b="1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-безопасности в рамках совместных расследований киберинцидентов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66831" y="3594560"/>
            <a:ext cx="1677035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400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придерживаемся принципов </a:t>
            </a:r>
            <a:r>
              <a:rPr lang="ru-RU" sz="1400" b="1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честной и прозрачной разработки</a:t>
            </a:r>
            <a:r>
              <a:rPr lang="ru-RU" sz="1400" spc="-1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решений и технологий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9" name="Рисунок 1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8" y="2084484"/>
            <a:ext cx="1989000" cy="1969875"/>
          </a:xfrm>
          <a:prstGeom prst="rect">
            <a:avLst/>
          </a:prstGeom>
        </p:spPr>
      </p:pic>
      <p:pic>
        <p:nvPicPr>
          <p:cNvPr id="190" name="Рисунок 1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92" y="2333247"/>
            <a:ext cx="1902938" cy="1711688"/>
          </a:xfrm>
          <a:prstGeom prst="rect">
            <a:avLst/>
          </a:prstGeom>
        </p:spPr>
      </p:pic>
      <p:pic>
        <p:nvPicPr>
          <p:cNvPr id="191" name="Рисунок 1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71" y="2117953"/>
            <a:ext cx="1902938" cy="1902938"/>
          </a:xfrm>
          <a:prstGeom prst="rect">
            <a:avLst/>
          </a:prstGeom>
        </p:spPr>
      </p:pic>
      <p:pic>
        <p:nvPicPr>
          <p:cNvPr id="192" name="Рисунок 1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49" y="2285387"/>
            <a:ext cx="1989000" cy="1730813"/>
          </a:xfrm>
          <a:prstGeom prst="rect">
            <a:avLst/>
          </a:prstGeom>
        </p:spPr>
      </p:pic>
      <p:pic>
        <p:nvPicPr>
          <p:cNvPr id="193" name="Рисунок 1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684" y="2151280"/>
            <a:ext cx="1989000" cy="18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01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967682" y="1290534"/>
            <a:ext cx="782401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6905">
              <a:lnSpc>
                <a:spcPct val="100000"/>
              </a:lnSpc>
            </a:pPr>
            <a:r>
              <a:rPr lang="ru-RU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участвуем в расследованиях и операциях по противодействию киберугрозам совместно с мировым сообществом по информационной безопасности, международными организациями, такими как Интерпол и Европол, правоохранительными органами и центрами CERT по всему миру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849" y="4633721"/>
            <a:ext cx="1974694" cy="1220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организуем регулярные учебные курсы для сотрудников Интерпола, 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Европола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полицейских структур в ряде стран, например, для полиции Лондона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17263" y="4633721"/>
            <a:ext cx="1811481" cy="10445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ежегодно проводим конференцию 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Analyst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Summit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которая объединяет лучших экспертов в вопросах IT-безопасности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043201" y="4633721"/>
            <a:ext cx="1848965" cy="1220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1940">
              <a:lnSpc>
                <a:spcPct val="104200"/>
              </a:lnSpc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эксперты выступают на мировых конференциях, например, на Всемирном экономическом форуме в Давосе</a:t>
            </a:r>
          </a:p>
        </p:txBody>
      </p:sp>
      <p:sp>
        <p:nvSpPr>
          <p:cNvPr id="12" name="object 2"/>
          <p:cNvSpPr txBox="1">
            <a:spLocks noGrp="1"/>
          </p:cNvSpPr>
          <p:nvPr>
            <p:ph type="title"/>
          </p:nvPr>
        </p:nvSpPr>
        <p:spPr>
          <a:xfrm>
            <a:off x="454307" y="210951"/>
            <a:ext cx="11337391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>
              <a:lnSpc>
                <a:spcPct val="100000"/>
              </a:lnSpc>
            </a:pPr>
            <a:r>
              <a:rPr lang="ru-RU" sz="3100" spc="75" dirty="0">
                <a:latin typeface="Arial" panose="020B0604020202020204" pitchFamily="34" charset="0"/>
                <a:cs typeface="Arial" panose="020B0604020202020204" pitchFamily="34" charset="0"/>
              </a:rPr>
              <a:t>НАША РОЛЬ В МИРОВОМ СООБЩЕСТВЕ ПО </a:t>
            </a:r>
            <a:br>
              <a:rPr lang="ru-RU" sz="3100" spc="7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spc="75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3100" spc="75" dirty="0">
                <a:latin typeface="Arial" panose="020B0604020202020204" pitchFamily="34" charset="0"/>
                <a:cs typeface="Arial" panose="020B0604020202020204" pitchFamily="34" charset="0"/>
              </a:rPr>
              <a:t>-БЕЗОПАСНОСТИ</a:t>
            </a:r>
            <a:endParaRPr sz="3100" b="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2" y="3370321"/>
            <a:ext cx="1965449" cy="16860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593" y="3152533"/>
            <a:ext cx="1860609" cy="187005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642" y="3375068"/>
            <a:ext cx="1876958" cy="1635082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7543800" y="3428999"/>
            <a:ext cx="1752599" cy="2788062"/>
            <a:chOff x="7083904" y="3428999"/>
            <a:chExt cx="1752599" cy="2788062"/>
          </a:xfrm>
        </p:grpSpPr>
        <p:sp>
          <p:nvSpPr>
            <p:cNvPr id="14" name="object 4"/>
            <p:cNvSpPr txBox="1"/>
            <p:nvPr/>
          </p:nvSpPr>
          <p:spPr>
            <a:xfrm>
              <a:off x="7086600" y="4632396"/>
              <a:ext cx="1749903" cy="1584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4200"/>
                </a:lnSpc>
              </a:pPr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Мы участвуем в некоммерческой международной инициативе </a:t>
              </a:r>
              <a:r>
                <a:rPr lang="en-US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Smart Cities</a:t>
              </a:r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направленной на решение проблем </a:t>
              </a:r>
              <a:r>
                <a:rPr lang="ru-RU" sz="1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кибербезопасности</a:t>
              </a:r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«умных городов»</a:t>
              </a:r>
              <a:endPara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904" y="3428999"/>
              <a:ext cx="1496288" cy="952183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9829800" y="3505200"/>
            <a:ext cx="1961897" cy="2887934"/>
            <a:chOff x="9669468" y="3505200"/>
            <a:chExt cx="1961897" cy="2887934"/>
          </a:xfrm>
        </p:grpSpPr>
        <p:sp>
          <p:nvSpPr>
            <p:cNvPr id="28" name="object 4"/>
            <p:cNvSpPr txBox="1"/>
            <p:nvPr/>
          </p:nvSpPr>
          <p:spPr>
            <a:xfrm>
              <a:off x="9669469" y="4632396"/>
              <a:ext cx="1961896" cy="17607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4200"/>
                </a:lnSpc>
              </a:pPr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Компания является членом Консорциума промышленного Интернета (</a:t>
              </a:r>
              <a:r>
                <a:rPr lang="en-US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Industrial Internet Consortium</a:t>
              </a:r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который помогает организациям максимально быстро и удобно интегрировать физические и цифровые среды</a:t>
              </a:r>
              <a:endParaRPr sz="1100" dirty="0">
                <a:latin typeface="Museo Sans Cyrl 300"/>
                <a:cs typeface="Museo Sans Cyrl 30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9468" y="3505200"/>
              <a:ext cx="1836732" cy="762244"/>
            </a:xfrm>
            <a:prstGeom prst="rect">
              <a:avLst/>
            </a:prstGeom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321443"/>
            <a:ext cx="2987705" cy="118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7304" y="731244"/>
            <a:ext cx="1133739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3690"/>
              </a:lnSpc>
            </a:pPr>
            <a:r>
              <a:rPr lang="ru-RU" sz="3100" spc="75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МЕЖДУНАРОДНЫЕ НАГРАДЫ И ПРИЗНАНИЕ</a:t>
            </a:r>
            <a:endParaRPr sz="3100" b="0" spc="75" dirty="0"/>
          </a:p>
        </p:txBody>
      </p:sp>
      <p:sp>
        <p:nvSpPr>
          <p:cNvPr id="42" name="object 42"/>
          <p:cNvSpPr/>
          <p:nvPr/>
        </p:nvSpPr>
        <p:spPr>
          <a:xfrm>
            <a:off x="491224" y="5996868"/>
            <a:ext cx="1032776" cy="199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2045704" y="5940805"/>
            <a:ext cx="849896" cy="304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3295666" y="5927890"/>
            <a:ext cx="1047734" cy="343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459598" y="5905487"/>
            <a:ext cx="865002" cy="4328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723913" y="5923292"/>
            <a:ext cx="305287" cy="3052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6772720" y="5935281"/>
            <a:ext cx="694880" cy="3799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8097581" y="5946762"/>
            <a:ext cx="1046419" cy="3545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57"/>
          <p:cNvSpPr/>
          <p:nvPr/>
        </p:nvSpPr>
        <p:spPr>
          <a:xfrm>
            <a:off x="5217568" y="4436292"/>
            <a:ext cx="281429" cy="281429"/>
          </a:xfrm>
          <a:custGeom>
            <a:avLst/>
            <a:gdLst/>
            <a:ahLst/>
            <a:cxnLst/>
            <a:rect l="l" t="t" r="r" b="b"/>
            <a:pathLst>
              <a:path w="345440" h="345439">
                <a:moveTo>
                  <a:pt x="0" y="172735"/>
                </a:moveTo>
                <a:lnTo>
                  <a:pt x="5418" y="129642"/>
                </a:lnTo>
                <a:lnTo>
                  <a:pt x="20775" y="90532"/>
                </a:lnTo>
                <a:lnTo>
                  <a:pt x="44719" y="56755"/>
                </a:lnTo>
                <a:lnTo>
                  <a:pt x="75901" y="29660"/>
                </a:lnTo>
                <a:lnTo>
                  <a:pt x="112971" y="10596"/>
                </a:lnTo>
                <a:lnTo>
                  <a:pt x="154579" y="910"/>
                </a:lnTo>
                <a:lnTo>
                  <a:pt x="169224" y="0"/>
                </a:lnTo>
                <a:lnTo>
                  <a:pt x="184316" y="600"/>
                </a:lnTo>
                <a:lnTo>
                  <a:pt x="227079" y="9292"/>
                </a:lnTo>
                <a:lnTo>
                  <a:pt x="265116" y="27298"/>
                </a:lnTo>
                <a:lnTo>
                  <a:pt x="297198" y="53311"/>
                </a:lnTo>
                <a:lnTo>
                  <a:pt x="322094" y="86022"/>
                </a:lnTo>
                <a:lnTo>
                  <a:pt x="338575" y="124122"/>
                </a:lnTo>
                <a:lnTo>
                  <a:pt x="345411" y="166303"/>
                </a:lnTo>
                <a:lnTo>
                  <a:pt x="344832" y="181683"/>
                </a:lnTo>
                <a:lnTo>
                  <a:pt x="336312" y="225113"/>
                </a:lnTo>
                <a:lnTo>
                  <a:pt x="318611" y="263595"/>
                </a:lnTo>
                <a:lnTo>
                  <a:pt x="293005" y="295990"/>
                </a:lnTo>
                <a:lnTo>
                  <a:pt x="260774" y="321158"/>
                </a:lnTo>
                <a:lnTo>
                  <a:pt x="223194" y="337961"/>
                </a:lnTo>
                <a:lnTo>
                  <a:pt x="181544" y="345261"/>
                </a:lnTo>
                <a:lnTo>
                  <a:pt x="165928" y="344705"/>
                </a:lnTo>
                <a:lnTo>
                  <a:pt x="121949" y="336335"/>
                </a:lnTo>
                <a:lnTo>
                  <a:pt x="83103" y="318888"/>
                </a:lnTo>
                <a:lnTo>
                  <a:pt x="50453" y="293621"/>
                </a:lnTo>
                <a:lnTo>
                  <a:pt x="25065" y="261786"/>
                </a:lnTo>
                <a:lnTo>
                  <a:pt x="8001" y="224639"/>
                </a:lnTo>
                <a:lnTo>
                  <a:pt x="326" y="183436"/>
                </a:lnTo>
                <a:lnTo>
                  <a:pt x="0" y="17273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9863214" y="2331366"/>
            <a:ext cx="1922666" cy="492443"/>
            <a:chOff x="9863214" y="2262236"/>
            <a:chExt cx="1922666" cy="492443"/>
          </a:xfrm>
        </p:grpSpPr>
        <p:sp>
          <p:nvSpPr>
            <p:cNvPr id="107" name="object 2"/>
            <p:cNvSpPr txBox="1"/>
            <p:nvPr/>
          </p:nvSpPr>
          <p:spPr>
            <a:xfrm>
              <a:off x="10211795" y="2431060"/>
              <a:ext cx="157408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endParaRPr sz="1600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object 5"/>
            <p:cNvSpPr txBox="1">
              <a:spLocks/>
            </p:cNvSpPr>
            <p:nvPr/>
          </p:nvSpPr>
          <p:spPr>
            <a:xfrm>
              <a:off x="9863214" y="2262236"/>
              <a:ext cx="348580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>
                <a:defRPr sz="4200" b="1" i="0">
                  <a:solidFill>
                    <a:srgbClr val="007360"/>
                  </a:solidFill>
                  <a:latin typeface="Museo Sans Cyrl 900"/>
                  <a:ea typeface="+mj-ea"/>
                  <a:cs typeface="Museo Sans Cyrl 900"/>
                </a:defRPr>
              </a:lvl1pPr>
            </a:lstStyle>
            <a:p>
              <a:pPr marL="3175" defTabSz="914400">
                <a:lnSpc>
                  <a:spcPts val="3690"/>
                </a:lnSpc>
              </a:pPr>
              <a:endParaRPr lang="en-US" sz="3200" b="0" kern="0" spc="75" dirty="0">
                <a:latin typeface="Museo Sans Cyrl 700" panose="02000000000000000000" pitchFamily="50" charset="-52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9863214" y="3282412"/>
            <a:ext cx="1922666" cy="492443"/>
            <a:chOff x="9863214" y="3144183"/>
            <a:chExt cx="1922666" cy="492443"/>
          </a:xfrm>
        </p:grpSpPr>
        <p:sp>
          <p:nvSpPr>
            <p:cNvPr id="111" name="object 2"/>
            <p:cNvSpPr txBox="1"/>
            <p:nvPr/>
          </p:nvSpPr>
          <p:spPr>
            <a:xfrm>
              <a:off x="10211795" y="3313007"/>
              <a:ext cx="157408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endParaRPr sz="1600" dirty="0">
                <a:solidFill>
                  <a:srgbClr val="939393"/>
                </a:solidFill>
                <a:latin typeface="Museo Sans Cyrl 300"/>
                <a:cs typeface="Museo Sans Cyrl 300"/>
              </a:endParaRPr>
            </a:p>
          </p:txBody>
        </p:sp>
        <p:sp>
          <p:nvSpPr>
            <p:cNvPr id="112" name="object 5"/>
            <p:cNvSpPr txBox="1">
              <a:spLocks/>
            </p:cNvSpPr>
            <p:nvPr/>
          </p:nvSpPr>
          <p:spPr>
            <a:xfrm>
              <a:off x="9863214" y="3144183"/>
              <a:ext cx="348580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>
                <a:defRPr sz="4200" b="1" i="0">
                  <a:solidFill>
                    <a:srgbClr val="007360"/>
                  </a:solidFill>
                  <a:latin typeface="Museo Sans Cyrl 900"/>
                  <a:ea typeface="+mj-ea"/>
                  <a:cs typeface="Museo Sans Cyrl 900"/>
                </a:defRPr>
              </a:lvl1pPr>
            </a:lstStyle>
            <a:p>
              <a:pPr marL="3175" defTabSz="914400">
                <a:lnSpc>
                  <a:spcPts val="3690"/>
                </a:lnSpc>
              </a:pPr>
              <a:endParaRPr lang="en-US" sz="3200" b="0" kern="0" spc="75" dirty="0">
                <a:solidFill>
                  <a:srgbClr val="939393"/>
                </a:solidFill>
                <a:latin typeface="Museo Sans Cyrl 700" panose="02000000000000000000" pitchFamily="50" charset="-52"/>
              </a:endParaRPr>
            </a:p>
          </p:txBody>
        </p:sp>
      </p:grpSp>
      <p:graphicFrame>
        <p:nvGraphicFramePr>
          <p:cNvPr id="113" name="Диаграмма 6"/>
          <p:cNvGraphicFramePr/>
          <p:nvPr>
            <p:extLst/>
          </p:nvPr>
        </p:nvGraphicFramePr>
        <p:xfrm>
          <a:off x="269018" y="1394352"/>
          <a:ext cx="8595216" cy="3956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14" name="TextBox 113"/>
          <p:cNvSpPr txBox="1"/>
          <p:nvPr/>
        </p:nvSpPr>
        <p:spPr>
          <a:xfrm>
            <a:off x="6892848" y="4894799"/>
            <a:ext cx="19800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i="1" dirty="0" smtClean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независимых тестов/обзоров</a:t>
            </a:r>
            <a:endParaRPr lang="ru-RU" sz="800" i="1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 rot="16200000">
            <a:off x="28788" y="2145327"/>
            <a:ext cx="16097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i="1" dirty="0" smtClean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Попадание в тройку лидеров</a:t>
            </a:r>
            <a:endParaRPr lang="ru-RU" sz="800" i="1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027132" y="2971839"/>
            <a:ext cx="779088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Bitdefender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52388" y="3904336"/>
            <a:ext cx="56129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Sophos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212328" y="4498755"/>
            <a:ext cx="545342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G DATA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454720" y="3585263"/>
            <a:ext cx="685043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Symantec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170915" y="4636325"/>
            <a:ext cx="660295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F-Secure 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500806" y="4606997"/>
            <a:ext cx="127791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Intel Security (McAfee)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092648" y="4252244"/>
            <a:ext cx="787338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>
                <a:solidFill>
                  <a:srgbClr val="1C1C1C"/>
                </a:solidFill>
                <a:latin typeface="Franklin Gothic Book" panose="020B0503020102020204" pitchFamily="34" charset="0"/>
              </a:rPr>
              <a:t>Trend </a:t>
            </a: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Micro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5388" y="2889816"/>
            <a:ext cx="437556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Avira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810207" y="4011286"/>
            <a:ext cx="490353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Avast 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501063" y="4361883"/>
            <a:ext cx="39630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AVG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544036" y="2889816"/>
            <a:ext cx="43152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ESET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506162" y="3948430"/>
            <a:ext cx="708848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900" dirty="0">
                <a:solidFill>
                  <a:srgbClr val="1C1C1C"/>
                </a:solidFill>
                <a:latin typeface="Franklin Gothic Book" panose="020B0503020102020204" pitchFamily="34" charset="0"/>
              </a:rPr>
              <a:t>Quick Heal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2993843" y="4822791"/>
            <a:ext cx="658645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Microsoft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132208" y="4583654"/>
            <a:ext cx="915635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Panda Security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754371" y="1866200"/>
            <a:ext cx="1548172" cy="1200329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«Лаборатория Касперского»</a:t>
            </a:r>
            <a:endParaRPr lang="en-US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ru-RU" sz="1000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Участие в </a:t>
            </a:r>
            <a:r>
              <a:rPr lang="en-US" sz="1000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94 </a:t>
            </a:r>
            <a:br>
              <a:rPr lang="en-US" sz="1000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</a:br>
            <a:r>
              <a:rPr lang="ru-RU" sz="1000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тестах/обзорах</a:t>
            </a:r>
          </a:p>
          <a:p>
            <a:pPr algn="ctr"/>
            <a:r>
              <a:rPr lang="ru-RU" sz="1000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Первые места </a:t>
            </a:r>
            <a:r>
              <a:rPr lang="en-US" sz="1000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– </a:t>
            </a:r>
            <a:r>
              <a:rPr lang="en-US" sz="1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60</a:t>
            </a:r>
            <a:endParaRPr lang="ru-RU" sz="1000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000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TOP </a:t>
            </a:r>
            <a:r>
              <a:rPr lang="en-US" sz="1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3 </a:t>
            </a:r>
            <a:r>
              <a:rPr lang="ru-RU" sz="1000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–</a:t>
            </a:r>
            <a:r>
              <a:rPr lang="en-US" sz="1000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 82</a:t>
            </a:r>
            <a:r>
              <a:rPr lang="ru-RU" sz="1000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%</a:t>
            </a:r>
            <a:endParaRPr lang="en-US" sz="1000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327994" y="4168563"/>
            <a:ext cx="671979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900" dirty="0" smtClean="0">
                <a:solidFill>
                  <a:srgbClr val="1C1C1C"/>
                </a:solidFill>
                <a:latin typeface="Franklin Gothic Book" panose="020B0503020102020204" pitchFamily="34" charset="0"/>
              </a:rPr>
              <a:t>BullGuard</a:t>
            </a:r>
            <a:endParaRPr lang="en-US" sz="900" dirty="0">
              <a:solidFill>
                <a:srgbClr val="1C1C1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1194" y="1537525"/>
            <a:ext cx="318637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ТЕСТОВ</a:t>
            </a:r>
            <a:r>
              <a:rPr lang="en-US" sz="900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900" b="1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НАГРАД</a:t>
            </a:r>
            <a:r>
              <a:rPr lang="en-US" sz="900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900" b="1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ЗАЩИТЫ</a:t>
            </a:r>
            <a:r>
              <a:rPr lang="en-US" sz="900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900" dirty="0">
              <a:solidFill>
                <a:srgbClr val="0073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0073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rgbClr val="0073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kaspersky.ru/top3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74" y="1622568"/>
            <a:ext cx="771683" cy="6502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574603" y="2741196"/>
            <a:ext cx="20120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Примечания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85725">
              <a:buFont typeface="Arial" panose="020B0604020202020204" pitchFamily="34" charset="0"/>
              <a:buChar char="•"/>
            </a:pP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Включает тесты продуктов для бизнеса, домашних пользователей и мобильных приложений ща 2015 год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85725">
              <a:buFont typeface="Arial" panose="020B0604020202020204" pitchFamily="34" charset="0"/>
              <a:buChar char="•"/>
            </a:pP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В обзор включены тесты, проведенные следующими независимыми лабораториями: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AV-Comparatives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AV-Test, Dennis Technology Labs, MRG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Effitas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NSS Labs, PC Security Labs, 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VirusBulletin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85725">
              <a:buFont typeface="Arial" panose="020B0604020202020204" pitchFamily="34" charset="0"/>
              <a:buChar char="•"/>
            </a:pP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Тестировались все доступные защитные технологии против известных, неизвестных и комплексных угроз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85725">
              <a:buFont typeface="Arial" panose="020B0604020202020204" pitchFamily="34" charset="0"/>
              <a:buChar char="•"/>
            </a:pP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Диаметр круга соответствует числу занятых первых мест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7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2040" y="1091507"/>
            <a:ext cx="7094598" cy="1077218"/>
            <a:chOff x="402040" y="1091507"/>
            <a:chExt cx="7094598" cy="1077218"/>
          </a:xfrm>
        </p:grpSpPr>
        <p:sp>
          <p:nvSpPr>
            <p:cNvPr id="2" name="object 2"/>
            <p:cNvSpPr/>
            <p:nvPr/>
          </p:nvSpPr>
          <p:spPr>
            <a:xfrm>
              <a:off x="4337121" y="1092176"/>
              <a:ext cx="132715" cy="1026160"/>
            </a:xfrm>
            <a:custGeom>
              <a:avLst/>
              <a:gdLst/>
              <a:ahLst/>
              <a:cxnLst/>
              <a:rect l="l" t="t" r="r" b="b"/>
              <a:pathLst>
                <a:path w="132714" h="1026160">
                  <a:moveTo>
                    <a:pt x="7569" y="0"/>
                  </a:moveTo>
                  <a:lnTo>
                    <a:pt x="132626" y="0"/>
                  </a:lnTo>
                  <a:lnTo>
                    <a:pt x="132626" y="1025804"/>
                  </a:lnTo>
                  <a:lnTo>
                    <a:pt x="0" y="1025804"/>
                  </a:lnTo>
                </a:path>
              </a:pathLst>
            </a:custGeom>
            <a:ln w="19050">
              <a:solidFill>
                <a:srgbClr val="E71D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2438400" y="1121352"/>
              <a:ext cx="2031436" cy="9848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600" spc="40" dirty="0">
                  <a:latin typeface="Arial" panose="020B0604020202020204" pitchFamily="34" charset="0"/>
                  <a:cs typeface="Arial" panose="020B0604020202020204" pitchFamily="34" charset="0"/>
                </a:rPr>
                <a:t>лидеров индустрии доверяют нам защиту своих клиентов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402040" y="1091507"/>
              <a:ext cx="1952625" cy="107721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7000" spc="-680" dirty="0" smtClean="0">
                  <a:solidFill>
                    <a:srgbClr val="E72939"/>
                  </a:solidFill>
                  <a:latin typeface="Museo Sans Cyrl 700"/>
                  <a:cs typeface="Museo Sans Cyrl 700"/>
                </a:rPr>
                <a:t>~</a:t>
              </a:r>
              <a:r>
                <a:rPr sz="7000" spc="-260" dirty="0" smtClean="0">
                  <a:solidFill>
                    <a:srgbClr val="E72939"/>
                  </a:solidFill>
                  <a:latin typeface="Museo Sans Cyrl 700"/>
                  <a:cs typeface="Museo Sans Cyrl 700"/>
                </a:rPr>
                <a:t>1</a:t>
              </a:r>
              <a:r>
                <a:rPr sz="7000" spc="-335" dirty="0" smtClean="0">
                  <a:solidFill>
                    <a:srgbClr val="E72939"/>
                  </a:solidFill>
                  <a:latin typeface="Museo Sans Cyrl 700"/>
                  <a:cs typeface="Museo Sans Cyrl 700"/>
                </a:rPr>
                <a:t>2</a:t>
              </a:r>
              <a:r>
                <a:rPr sz="7000" dirty="0" smtClean="0">
                  <a:solidFill>
                    <a:srgbClr val="E72939"/>
                  </a:solidFill>
                  <a:latin typeface="Museo Sans Cyrl 700"/>
                  <a:cs typeface="Museo Sans Cyrl 700"/>
                </a:rPr>
                <a:t>0</a:t>
              </a:r>
              <a:endParaRPr sz="7000" dirty="0">
                <a:latin typeface="Museo Sans Cyrl 700"/>
                <a:cs typeface="Museo Sans Cyrl 700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4649054" y="1121352"/>
              <a:ext cx="2847584" cy="85690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spc="30" dirty="0">
                  <a:latin typeface="Arial" panose="020B0604020202020204" pitchFamily="34" charset="0"/>
                  <a:cs typeface="Arial" panose="020B0604020202020204" pitchFamily="34" charset="0"/>
                </a:rPr>
                <a:t>Интеграция технологий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lnSpc>
                  <a:spcPct val="131900"/>
                </a:lnSpc>
              </a:pPr>
              <a:r>
                <a:rPr lang="ru-RU" sz="1200" spc="30" dirty="0">
                  <a:latin typeface="Arial" panose="020B0604020202020204" pitchFamily="34" charset="0"/>
                  <a:cs typeface="Arial" panose="020B0604020202020204" pitchFamily="34" charset="0"/>
                </a:rPr>
                <a:t>Собственные марки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ru-RU" sz="1200" spc="6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spc="30" dirty="0" err="1">
                  <a:latin typeface="Arial" panose="020B0604020202020204" pitchFamily="34" charset="0"/>
                  <a:cs typeface="Arial" panose="020B0604020202020204" pitchFamily="34" charset="0"/>
                </a:rPr>
                <a:t>Кобрендинг</a:t>
              </a:r>
              <a:r>
                <a:rPr lang="ru-RU" sz="1200" spc="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12700" marR="5080">
                <a:lnSpc>
                  <a:spcPct val="131900"/>
                </a:lnSpc>
              </a:pPr>
              <a:r>
                <a:rPr lang="ru-RU" sz="1200" spc="30" dirty="0">
                  <a:latin typeface="Arial" panose="020B0604020202020204" pitchFamily="34" charset="0"/>
                  <a:cs typeface="Arial" panose="020B0604020202020204" pitchFamily="34" charset="0"/>
                </a:rPr>
                <a:t>Предустановка</a:t>
              </a:r>
              <a:r>
                <a:rPr lang="ru-RU" sz="1200" spc="6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ru-RU" sz="1200" spc="6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spc="30" dirty="0">
                  <a:latin typeface="Arial" panose="020B0604020202020204" pitchFamily="34" charset="0"/>
                  <a:cs typeface="Arial" panose="020B0604020202020204" pitchFamily="34" charset="0"/>
                </a:rPr>
                <a:t>Набор продуктов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ct val="100000"/>
                </a:lnSpc>
              </a:pPr>
              <a:r>
                <a:rPr lang="ru-RU" sz="1200" spc="30" dirty="0" err="1">
                  <a:latin typeface="Arial" panose="020B0604020202020204" pitchFamily="34" charset="0"/>
                  <a:cs typeface="Arial" panose="020B0604020202020204" pitchFamily="34" charset="0"/>
                </a:rPr>
                <a:t>Предзагрузка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1" name="object 2"/>
          <p:cNvSpPr txBox="1">
            <a:spLocks noGrp="1"/>
          </p:cNvSpPr>
          <p:nvPr>
            <p:ph type="title"/>
          </p:nvPr>
        </p:nvSpPr>
        <p:spPr>
          <a:xfrm>
            <a:off x="533399" y="381000"/>
            <a:ext cx="11078895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>
              <a:lnSpc>
                <a:spcPct val="100000"/>
              </a:lnSpc>
            </a:pPr>
            <a:r>
              <a:rPr lang="ru-RU" sz="3100" b="1" spc="75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ТЕХНОЛОГИЧЕСКИЕ ПАРТНЕРЫ</a:t>
            </a:r>
            <a:endParaRPr sz="3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 Corporate Profi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3939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 without pagin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3939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in">
  <a:themeElements>
    <a:clrScheme name="Gradation">
      <a:dk1>
        <a:srgbClr val="1C1C1C"/>
      </a:dk1>
      <a:lt1>
        <a:srgbClr val="FFFFFF"/>
      </a:lt1>
      <a:dk2>
        <a:srgbClr val="CDD8D6"/>
      </a:dk2>
      <a:lt2>
        <a:srgbClr val="ED1C24"/>
      </a:lt2>
      <a:accent1>
        <a:srgbClr val="00695D"/>
      </a:accent1>
      <a:accent2>
        <a:srgbClr val="027A7A"/>
      </a:accent2>
      <a:accent3>
        <a:srgbClr val="258D86"/>
      </a:accent3>
      <a:accent4>
        <a:srgbClr val="65A49C"/>
      </a:accent4>
      <a:accent5>
        <a:srgbClr val="92BBB5"/>
      </a:accent5>
      <a:accent6>
        <a:srgbClr val="ADCCC7"/>
      </a:accent6>
      <a:hlink>
        <a:srgbClr val="C9DCDA"/>
      </a:hlink>
      <a:folHlink>
        <a:srgbClr val="E3EDEC"/>
      </a:folHlink>
    </a:clrScheme>
    <a:fontScheme name="Custom 2">
      <a:majorFont>
        <a:latin typeface="Lab Gothic Medium"/>
        <a:ea typeface=""/>
        <a:cs typeface=""/>
      </a:majorFont>
      <a:minorFont>
        <a:latin typeface="Lab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58E1B"/>
        </a:solidFill>
        <a:ln w="28575">
          <a:noFill/>
        </a:ln>
      </a:spPr>
      <a:bodyPr rtlCol="0" anchor="ctr"/>
      <a:lstStyle>
        <a:defPPr algn="ctr">
          <a:defRPr sz="1200" b="1" dirty="0" err="1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wrap="square" lIns="0" tIns="0" rIns="0" bIns="0" rtlCol="0">
        <a:spAutoFit/>
      </a:bodyPr>
      <a:lstStyle>
        <a:defPPr defTabSz="666750">
          <a:spcBef>
            <a:spcPct val="0"/>
          </a:spcBef>
          <a:defRPr sz="1500" dirty="0">
            <a:solidFill>
              <a:srgbClr val="1C1C1C">
                <a:lumMod val="75000"/>
                <a:lumOff val="25000"/>
              </a:srgbClr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C990FC601CB44B989F58EBF299E8F7" ma:contentTypeVersion="1" ma:contentTypeDescription="Create a new document." ma:contentTypeScope="" ma:versionID="b1d21a8531c034d30731b52a2c8856f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809C88-54A2-408E-8CC8-48BB3A02CC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738A52D-015F-42C9-9357-2CCB99ACFC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E05A51-6CB5-45B9-BE7B-A4D663BB4D1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23933</TotalTime>
  <Words>1435</Words>
  <Application>Microsoft Office PowerPoint</Application>
  <PresentationFormat>Широкоэкранный</PresentationFormat>
  <Paragraphs>327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Museo Sans Cyrl 300</vt:lpstr>
      <vt:lpstr>MuseoSansCyrl-500</vt:lpstr>
      <vt:lpstr>Museo Sans Cyrl 700</vt:lpstr>
      <vt:lpstr>Museo Sans Cyrl 500</vt:lpstr>
      <vt:lpstr>Franklin Gothic Book</vt:lpstr>
      <vt:lpstr>Calibri</vt:lpstr>
      <vt:lpstr>MuseoSansCyrl-700</vt:lpstr>
      <vt:lpstr>Arial</vt:lpstr>
      <vt:lpstr>Lab Gothic Book</vt:lpstr>
      <vt:lpstr>Museo Sans Cyrl 900</vt:lpstr>
      <vt:lpstr>KL Corporate Profile</vt:lpstr>
      <vt:lpstr>Slides without pagination</vt:lpstr>
      <vt:lpstr>Main</vt:lpstr>
      <vt:lpstr>Лаборатория Касперского: Централизация и информационная безопасность</vt:lpstr>
      <vt:lpstr>Презентация PowerPoint</vt:lpstr>
      <vt:lpstr>Презентация PowerPoint</vt:lpstr>
      <vt:lpstr>ФАКТЫ</vt:lpstr>
      <vt:lpstr>ГЕОГРАФИЯ 200</vt:lpstr>
      <vt:lpstr>НАШИ ПРИНЦИПЫ  ПРОЗРАЧНОСТИ ВЕДЕНИЯ БИЗНЕСА</vt:lpstr>
      <vt:lpstr>НАША РОЛЬ В МИРОВОМ СООБЩЕСТВЕ ПО  IT-БЕЗОПАСНОСТИ</vt:lpstr>
      <vt:lpstr>МЕЖДУНАРОДНЫЕ НАГРАДЫ И ПРИЗНАНИЕ</vt:lpstr>
      <vt:lpstr>ТЕХНОЛОГИЧЕСКИЕ ПАРТНЕРЫ</vt:lpstr>
      <vt:lpstr>Презентация PowerPoint</vt:lpstr>
      <vt:lpstr>ЭКСПЕРТЫ</vt:lpstr>
      <vt:lpstr>Презентация PowerPoint</vt:lpstr>
      <vt:lpstr>НАШИ ИССЛЕДОВАНИЯ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КЛИЕНТЫ</vt:lpstr>
      <vt:lpstr>НАШИ КЛИЕНТЫ</vt:lpstr>
      <vt:lpstr>СОГЛАШЕНИЯ И ЦЕНТРАЛИЗАЦИЯ</vt:lpstr>
      <vt:lpstr>СОГЛАШЕНИЯ И ЦЕНТРАЛИЗАЦИЯ</vt:lpstr>
      <vt:lpstr>Презентация PowerPoint</vt:lpstr>
      <vt:lpstr>KASPERSKY SECURITY ДЛЯ БИЗНЕСА: состав платформы</vt:lpstr>
      <vt:lpstr>Презентация PowerPoint</vt:lpstr>
      <vt:lpstr>Презентация PowerPoint</vt:lpstr>
      <vt:lpstr>Презентация PowerPoint</vt:lpstr>
      <vt:lpstr>МЫ ЗАЩИЩАЕМ САМОЕ ВАЖНОЕ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Kaspersky_final_02</dc:title>
  <dc:creator>Ян Шабуров</dc:creator>
  <cp:lastModifiedBy>Alexander Bondarenko</cp:lastModifiedBy>
  <cp:revision>422</cp:revision>
  <dcterms:created xsi:type="dcterms:W3CDTF">2015-09-23T17:56:43Z</dcterms:created>
  <dcterms:modified xsi:type="dcterms:W3CDTF">2016-10-14T01:50:08Z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2015-09-23T00:00:00Z</vt:filetime>
  </property>
  <property fmtid="{D5CDD505-2E9C-101B-9397-08002B2CF9AE}" pid="3" name="LastSaved">
    <vt:filetime>2015-09-23T00:00:00Z</vt:filetime>
  </property>
  <property fmtid="{D5CDD505-2E9C-101B-9397-08002B2CF9AE}" pid="4" name="ContentTypeId">
    <vt:lpwstr>0x0101004BC990FC601CB44B989F58EBF299E8F7</vt:lpwstr>
  </property>
</Properties>
</file>