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4511D-9CDC-4DEB-A07E-77240D3CE49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95B0815-18D1-4B37-AB0A-D38E053854A8}">
      <dgm:prSet phldrT="[Текст]" phldr="1"/>
      <dgm:spPr/>
      <dgm:t>
        <a:bodyPr/>
        <a:lstStyle/>
        <a:p>
          <a:endParaRPr lang="ru-RU"/>
        </a:p>
      </dgm:t>
    </dgm:pt>
    <dgm:pt modelId="{493238C1-610C-4B87-BDBE-BD21FF5B34C2}" type="parTrans" cxnId="{C5CCF8C0-7576-40D5-A836-E4342C959820}">
      <dgm:prSet/>
      <dgm:spPr/>
      <dgm:t>
        <a:bodyPr/>
        <a:lstStyle/>
        <a:p>
          <a:endParaRPr lang="ru-RU"/>
        </a:p>
      </dgm:t>
    </dgm:pt>
    <dgm:pt modelId="{1279E735-CC08-43E4-BE54-7E29BD569834}" type="sibTrans" cxnId="{C5CCF8C0-7576-40D5-A836-E4342C959820}">
      <dgm:prSet/>
      <dgm:spPr/>
      <dgm:t>
        <a:bodyPr/>
        <a:lstStyle/>
        <a:p>
          <a:endParaRPr lang="ru-RU"/>
        </a:p>
      </dgm:t>
    </dgm:pt>
    <dgm:pt modelId="{3427ECFE-365C-4DA9-A5D3-E98101A126AA}">
      <dgm:prSet phldrT="[Текст]" phldr="1"/>
      <dgm:spPr/>
      <dgm:t>
        <a:bodyPr/>
        <a:lstStyle/>
        <a:p>
          <a:endParaRPr lang="ru-RU"/>
        </a:p>
      </dgm:t>
    </dgm:pt>
    <dgm:pt modelId="{0E229398-6592-467D-8279-C4ACBF2EFF60}" type="parTrans" cxnId="{F8A97F75-9999-4E37-BD24-8BEB79D2BCF8}">
      <dgm:prSet/>
      <dgm:spPr/>
      <dgm:t>
        <a:bodyPr/>
        <a:lstStyle/>
        <a:p>
          <a:endParaRPr lang="ru-RU"/>
        </a:p>
      </dgm:t>
    </dgm:pt>
    <dgm:pt modelId="{D5BBEF53-67A2-45D7-B1C9-EEFEC53CFC9C}" type="sibTrans" cxnId="{F8A97F75-9999-4E37-BD24-8BEB79D2BCF8}">
      <dgm:prSet/>
      <dgm:spPr/>
      <dgm:t>
        <a:bodyPr/>
        <a:lstStyle/>
        <a:p>
          <a:endParaRPr lang="ru-RU"/>
        </a:p>
      </dgm:t>
    </dgm:pt>
    <dgm:pt modelId="{433E5193-FF40-41FD-900D-51241233488C}">
      <dgm:prSet phldrT="[Текст]" phldr="1"/>
      <dgm:spPr/>
      <dgm:t>
        <a:bodyPr/>
        <a:lstStyle/>
        <a:p>
          <a:endParaRPr lang="ru-RU"/>
        </a:p>
      </dgm:t>
    </dgm:pt>
    <dgm:pt modelId="{DEC2FA2D-85D3-4A19-A337-54C26C8A27DC}" type="parTrans" cxnId="{0D3DD25B-63B1-41A5-B74C-D32F1811E6C3}">
      <dgm:prSet/>
      <dgm:spPr/>
      <dgm:t>
        <a:bodyPr/>
        <a:lstStyle/>
        <a:p>
          <a:endParaRPr lang="ru-RU"/>
        </a:p>
      </dgm:t>
    </dgm:pt>
    <dgm:pt modelId="{BA8697C1-BA89-417C-AB1C-273655FF48B5}" type="sibTrans" cxnId="{0D3DD25B-63B1-41A5-B74C-D32F1811E6C3}">
      <dgm:prSet/>
      <dgm:spPr/>
      <dgm:t>
        <a:bodyPr/>
        <a:lstStyle/>
        <a:p>
          <a:endParaRPr lang="ru-RU"/>
        </a:p>
      </dgm:t>
    </dgm:pt>
    <dgm:pt modelId="{197C4856-774A-47A5-A55C-C4F77C82C504}">
      <dgm:prSet phldrT="[Текст]" phldr="1"/>
      <dgm:spPr/>
      <dgm:t>
        <a:bodyPr/>
        <a:lstStyle/>
        <a:p>
          <a:endParaRPr lang="ru-RU"/>
        </a:p>
      </dgm:t>
    </dgm:pt>
    <dgm:pt modelId="{4EB38839-ACF5-4097-8573-CA106FC1DC35}" type="parTrans" cxnId="{325499BC-06E1-4BB2-B29C-04410ABDBCB1}">
      <dgm:prSet/>
      <dgm:spPr/>
      <dgm:t>
        <a:bodyPr/>
        <a:lstStyle/>
        <a:p>
          <a:endParaRPr lang="ru-RU"/>
        </a:p>
      </dgm:t>
    </dgm:pt>
    <dgm:pt modelId="{EF1C9933-C275-4B52-B65E-3B7373617D67}" type="sibTrans" cxnId="{325499BC-06E1-4BB2-B29C-04410ABDBCB1}">
      <dgm:prSet/>
      <dgm:spPr/>
      <dgm:t>
        <a:bodyPr/>
        <a:lstStyle/>
        <a:p>
          <a:endParaRPr lang="ru-RU"/>
        </a:p>
      </dgm:t>
    </dgm:pt>
    <dgm:pt modelId="{FBC39204-1FD2-4492-A7C9-04695CEAB02A}" type="pres">
      <dgm:prSet presAssocID="{D5B4511D-9CDC-4DEB-A07E-77240D3CE4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009928-53E0-46BA-B26B-84B912354096}" type="pres">
      <dgm:prSet presAssocID="{B95B0815-18D1-4B37-AB0A-D38E053854A8}" presName="thickLine" presStyleLbl="alignNode1" presStyleIdx="0" presStyleCnt="1"/>
      <dgm:spPr/>
    </dgm:pt>
    <dgm:pt modelId="{DE671810-D734-441C-8633-5966510A0412}" type="pres">
      <dgm:prSet presAssocID="{B95B0815-18D1-4B37-AB0A-D38E053854A8}" presName="horz1" presStyleCnt="0"/>
      <dgm:spPr/>
    </dgm:pt>
    <dgm:pt modelId="{01AFA5A2-69C7-4EBF-8495-1DD834E6108E}" type="pres">
      <dgm:prSet presAssocID="{B95B0815-18D1-4B37-AB0A-D38E053854A8}" presName="tx1" presStyleLbl="revTx" presStyleIdx="0" presStyleCnt="4"/>
      <dgm:spPr/>
      <dgm:t>
        <a:bodyPr/>
        <a:lstStyle/>
        <a:p>
          <a:endParaRPr lang="ru-RU"/>
        </a:p>
      </dgm:t>
    </dgm:pt>
    <dgm:pt modelId="{F69BA122-76B6-438D-9340-CB4C06CCE673}" type="pres">
      <dgm:prSet presAssocID="{B95B0815-18D1-4B37-AB0A-D38E053854A8}" presName="vert1" presStyleCnt="0"/>
      <dgm:spPr/>
    </dgm:pt>
    <dgm:pt modelId="{A7503DDB-A97C-4CF3-BCF0-124C7AF40D8F}" type="pres">
      <dgm:prSet presAssocID="{3427ECFE-365C-4DA9-A5D3-E98101A126AA}" presName="vertSpace2a" presStyleCnt="0"/>
      <dgm:spPr/>
    </dgm:pt>
    <dgm:pt modelId="{AD33BF67-1810-4AED-9935-0B7F10093A6B}" type="pres">
      <dgm:prSet presAssocID="{3427ECFE-365C-4DA9-A5D3-E98101A126AA}" presName="horz2" presStyleCnt="0"/>
      <dgm:spPr/>
    </dgm:pt>
    <dgm:pt modelId="{CBC6DD26-8050-44E2-86BF-AEAD1F9E88AD}" type="pres">
      <dgm:prSet presAssocID="{3427ECFE-365C-4DA9-A5D3-E98101A126AA}" presName="horzSpace2" presStyleCnt="0"/>
      <dgm:spPr/>
    </dgm:pt>
    <dgm:pt modelId="{E4D0E6F1-FD4E-4391-9675-05929B7B75BD}" type="pres">
      <dgm:prSet presAssocID="{3427ECFE-365C-4DA9-A5D3-E98101A126AA}" presName="tx2" presStyleLbl="revTx" presStyleIdx="1" presStyleCnt="4"/>
      <dgm:spPr/>
      <dgm:t>
        <a:bodyPr/>
        <a:lstStyle/>
        <a:p>
          <a:endParaRPr lang="ru-RU"/>
        </a:p>
      </dgm:t>
    </dgm:pt>
    <dgm:pt modelId="{9993A0DA-767C-482D-894F-2D54F5C224D0}" type="pres">
      <dgm:prSet presAssocID="{3427ECFE-365C-4DA9-A5D3-E98101A126AA}" presName="vert2" presStyleCnt="0"/>
      <dgm:spPr/>
    </dgm:pt>
    <dgm:pt modelId="{538AD545-3071-4ECE-94F5-75A3D1FD4E18}" type="pres">
      <dgm:prSet presAssocID="{3427ECFE-365C-4DA9-A5D3-E98101A126AA}" presName="thinLine2b" presStyleLbl="callout" presStyleIdx="0" presStyleCnt="3"/>
      <dgm:spPr/>
    </dgm:pt>
    <dgm:pt modelId="{A6127B32-2CC7-4B2A-94CF-92E3BFC66D5E}" type="pres">
      <dgm:prSet presAssocID="{3427ECFE-365C-4DA9-A5D3-E98101A126AA}" presName="vertSpace2b" presStyleCnt="0"/>
      <dgm:spPr/>
    </dgm:pt>
    <dgm:pt modelId="{B38666B6-5526-4C50-8914-2B87DBC180D8}" type="pres">
      <dgm:prSet presAssocID="{433E5193-FF40-41FD-900D-51241233488C}" presName="horz2" presStyleCnt="0"/>
      <dgm:spPr/>
    </dgm:pt>
    <dgm:pt modelId="{8975FF82-890D-4287-866E-B6357806C833}" type="pres">
      <dgm:prSet presAssocID="{433E5193-FF40-41FD-900D-51241233488C}" presName="horzSpace2" presStyleCnt="0"/>
      <dgm:spPr/>
    </dgm:pt>
    <dgm:pt modelId="{1C5D92B8-C949-4719-B5E3-56B4FE923FB1}" type="pres">
      <dgm:prSet presAssocID="{433E5193-FF40-41FD-900D-51241233488C}" presName="tx2" presStyleLbl="revTx" presStyleIdx="2" presStyleCnt="4"/>
      <dgm:spPr/>
      <dgm:t>
        <a:bodyPr/>
        <a:lstStyle/>
        <a:p>
          <a:endParaRPr lang="ru-RU"/>
        </a:p>
      </dgm:t>
    </dgm:pt>
    <dgm:pt modelId="{0976F1D5-1B2D-4A63-8913-1B4691CFEBD9}" type="pres">
      <dgm:prSet presAssocID="{433E5193-FF40-41FD-900D-51241233488C}" presName="vert2" presStyleCnt="0"/>
      <dgm:spPr/>
    </dgm:pt>
    <dgm:pt modelId="{900706CA-5FFF-4DF7-A9F2-CC0F77400C60}" type="pres">
      <dgm:prSet presAssocID="{433E5193-FF40-41FD-900D-51241233488C}" presName="thinLine2b" presStyleLbl="callout" presStyleIdx="1" presStyleCnt="3"/>
      <dgm:spPr/>
    </dgm:pt>
    <dgm:pt modelId="{DE4C79D4-0FC3-4E0D-9D57-80ADE4CBC4A0}" type="pres">
      <dgm:prSet presAssocID="{433E5193-FF40-41FD-900D-51241233488C}" presName="vertSpace2b" presStyleCnt="0"/>
      <dgm:spPr/>
    </dgm:pt>
    <dgm:pt modelId="{1E390B75-0D04-4F8D-ABBF-53FA90502C8B}" type="pres">
      <dgm:prSet presAssocID="{197C4856-774A-47A5-A55C-C4F77C82C504}" presName="horz2" presStyleCnt="0"/>
      <dgm:spPr/>
    </dgm:pt>
    <dgm:pt modelId="{83F91AEF-EA22-446D-A29B-A4BC1934A0DF}" type="pres">
      <dgm:prSet presAssocID="{197C4856-774A-47A5-A55C-C4F77C82C504}" presName="horzSpace2" presStyleCnt="0"/>
      <dgm:spPr/>
    </dgm:pt>
    <dgm:pt modelId="{617B337F-A3A6-4F05-816A-6611882B1CF6}" type="pres">
      <dgm:prSet presAssocID="{197C4856-774A-47A5-A55C-C4F77C82C504}" presName="tx2" presStyleLbl="revTx" presStyleIdx="3" presStyleCnt="4"/>
      <dgm:spPr/>
      <dgm:t>
        <a:bodyPr/>
        <a:lstStyle/>
        <a:p>
          <a:endParaRPr lang="ru-RU"/>
        </a:p>
      </dgm:t>
    </dgm:pt>
    <dgm:pt modelId="{0D527F48-75E6-4715-A340-69FC419D525B}" type="pres">
      <dgm:prSet presAssocID="{197C4856-774A-47A5-A55C-C4F77C82C504}" presName="vert2" presStyleCnt="0"/>
      <dgm:spPr/>
    </dgm:pt>
    <dgm:pt modelId="{6572E112-EA6F-4298-97E3-8143F02943B1}" type="pres">
      <dgm:prSet presAssocID="{197C4856-774A-47A5-A55C-C4F77C82C504}" presName="thinLine2b" presStyleLbl="callout" presStyleIdx="2" presStyleCnt="3"/>
      <dgm:spPr/>
    </dgm:pt>
    <dgm:pt modelId="{F40D1EDA-69D1-4C1D-A285-FE4CE1426383}" type="pres">
      <dgm:prSet presAssocID="{197C4856-774A-47A5-A55C-C4F77C82C504}" presName="vertSpace2b" presStyleCnt="0"/>
      <dgm:spPr/>
    </dgm:pt>
  </dgm:ptLst>
  <dgm:cxnLst>
    <dgm:cxn modelId="{C5CCF8C0-7576-40D5-A836-E4342C959820}" srcId="{D5B4511D-9CDC-4DEB-A07E-77240D3CE49A}" destId="{B95B0815-18D1-4B37-AB0A-D38E053854A8}" srcOrd="0" destOrd="0" parTransId="{493238C1-610C-4B87-BDBE-BD21FF5B34C2}" sibTransId="{1279E735-CC08-43E4-BE54-7E29BD569834}"/>
    <dgm:cxn modelId="{F146ABF1-09AB-4BA9-A173-00A60C8A3315}" type="presOf" srcId="{197C4856-774A-47A5-A55C-C4F77C82C504}" destId="{617B337F-A3A6-4F05-816A-6611882B1CF6}" srcOrd="0" destOrd="0" presId="urn:microsoft.com/office/officeart/2008/layout/LinedList"/>
    <dgm:cxn modelId="{6F73EA8A-0B40-4119-AB4B-886A4A96CAF9}" type="presOf" srcId="{D5B4511D-9CDC-4DEB-A07E-77240D3CE49A}" destId="{FBC39204-1FD2-4492-A7C9-04695CEAB02A}" srcOrd="0" destOrd="0" presId="urn:microsoft.com/office/officeart/2008/layout/LinedList"/>
    <dgm:cxn modelId="{F8A97F75-9999-4E37-BD24-8BEB79D2BCF8}" srcId="{B95B0815-18D1-4B37-AB0A-D38E053854A8}" destId="{3427ECFE-365C-4DA9-A5D3-E98101A126AA}" srcOrd="0" destOrd="0" parTransId="{0E229398-6592-467D-8279-C4ACBF2EFF60}" sibTransId="{D5BBEF53-67A2-45D7-B1C9-EEFEC53CFC9C}"/>
    <dgm:cxn modelId="{14510C34-EE75-4B9A-8187-428C3E15877F}" type="presOf" srcId="{3427ECFE-365C-4DA9-A5D3-E98101A126AA}" destId="{E4D0E6F1-FD4E-4391-9675-05929B7B75BD}" srcOrd="0" destOrd="0" presId="urn:microsoft.com/office/officeart/2008/layout/LinedList"/>
    <dgm:cxn modelId="{D618F2E6-BAD6-4FB9-BE87-0ABC0AAB975C}" type="presOf" srcId="{433E5193-FF40-41FD-900D-51241233488C}" destId="{1C5D92B8-C949-4719-B5E3-56B4FE923FB1}" srcOrd="0" destOrd="0" presId="urn:microsoft.com/office/officeart/2008/layout/LinedList"/>
    <dgm:cxn modelId="{0D3DD25B-63B1-41A5-B74C-D32F1811E6C3}" srcId="{B95B0815-18D1-4B37-AB0A-D38E053854A8}" destId="{433E5193-FF40-41FD-900D-51241233488C}" srcOrd="1" destOrd="0" parTransId="{DEC2FA2D-85D3-4A19-A337-54C26C8A27DC}" sibTransId="{BA8697C1-BA89-417C-AB1C-273655FF48B5}"/>
    <dgm:cxn modelId="{5536553A-1179-40AC-8F7C-DD12D19B9A1E}" type="presOf" srcId="{B95B0815-18D1-4B37-AB0A-D38E053854A8}" destId="{01AFA5A2-69C7-4EBF-8495-1DD834E6108E}" srcOrd="0" destOrd="0" presId="urn:microsoft.com/office/officeart/2008/layout/LinedList"/>
    <dgm:cxn modelId="{325499BC-06E1-4BB2-B29C-04410ABDBCB1}" srcId="{B95B0815-18D1-4B37-AB0A-D38E053854A8}" destId="{197C4856-774A-47A5-A55C-C4F77C82C504}" srcOrd="2" destOrd="0" parTransId="{4EB38839-ACF5-4097-8573-CA106FC1DC35}" sibTransId="{EF1C9933-C275-4B52-B65E-3B7373617D67}"/>
    <dgm:cxn modelId="{2EEDC618-5FB3-4DCE-9204-6B00279FAE1A}" type="presParOf" srcId="{FBC39204-1FD2-4492-A7C9-04695CEAB02A}" destId="{58009928-53E0-46BA-B26B-84B912354096}" srcOrd="0" destOrd="0" presId="urn:microsoft.com/office/officeart/2008/layout/LinedList"/>
    <dgm:cxn modelId="{F7EBCB3A-F5A8-4060-AB7D-C43B0821B25F}" type="presParOf" srcId="{FBC39204-1FD2-4492-A7C9-04695CEAB02A}" destId="{DE671810-D734-441C-8633-5966510A0412}" srcOrd="1" destOrd="0" presId="urn:microsoft.com/office/officeart/2008/layout/LinedList"/>
    <dgm:cxn modelId="{E77B025C-B844-485F-BED8-09CA0D356D5F}" type="presParOf" srcId="{DE671810-D734-441C-8633-5966510A0412}" destId="{01AFA5A2-69C7-4EBF-8495-1DD834E6108E}" srcOrd="0" destOrd="0" presId="urn:microsoft.com/office/officeart/2008/layout/LinedList"/>
    <dgm:cxn modelId="{C4145FA4-7C3F-49B4-BBD4-6978BF380D4D}" type="presParOf" srcId="{DE671810-D734-441C-8633-5966510A0412}" destId="{F69BA122-76B6-438D-9340-CB4C06CCE673}" srcOrd="1" destOrd="0" presId="urn:microsoft.com/office/officeart/2008/layout/LinedList"/>
    <dgm:cxn modelId="{9281F962-A319-4E6C-95AB-F4CA4864635E}" type="presParOf" srcId="{F69BA122-76B6-438D-9340-CB4C06CCE673}" destId="{A7503DDB-A97C-4CF3-BCF0-124C7AF40D8F}" srcOrd="0" destOrd="0" presId="urn:microsoft.com/office/officeart/2008/layout/LinedList"/>
    <dgm:cxn modelId="{A6BE2CED-5D09-442F-87EC-6E146998E954}" type="presParOf" srcId="{F69BA122-76B6-438D-9340-CB4C06CCE673}" destId="{AD33BF67-1810-4AED-9935-0B7F10093A6B}" srcOrd="1" destOrd="0" presId="urn:microsoft.com/office/officeart/2008/layout/LinedList"/>
    <dgm:cxn modelId="{4985DBB2-E7F2-4783-AC2D-F6E15C9FBAB0}" type="presParOf" srcId="{AD33BF67-1810-4AED-9935-0B7F10093A6B}" destId="{CBC6DD26-8050-44E2-86BF-AEAD1F9E88AD}" srcOrd="0" destOrd="0" presId="urn:microsoft.com/office/officeart/2008/layout/LinedList"/>
    <dgm:cxn modelId="{48270E6F-E7D5-4B0A-8793-4F899EDF8C66}" type="presParOf" srcId="{AD33BF67-1810-4AED-9935-0B7F10093A6B}" destId="{E4D0E6F1-FD4E-4391-9675-05929B7B75BD}" srcOrd="1" destOrd="0" presId="urn:microsoft.com/office/officeart/2008/layout/LinedList"/>
    <dgm:cxn modelId="{F681321A-36B8-4269-819C-8FEFC2BF59CB}" type="presParOf" srcId="{AD33BF67-1810-4AED-9935-0B7F10093A6B}" destId="{9993A0DA-767C-482D-894F-2D54F5C224D0}" srcOrd="2" destOrd="0" presId="urn:microsoft.com/office/officeart/2008/layout/LinedList"/>
    <dgm:cxn modelId="{F8ED4D7F-A272-4D75-81DB-00D63C4A7748}" type="presParOf" srcId="{F69BA122-76B6-438D-9340-CB4C06CCE673}" destId="{538AD545-3071-4ECE-94F5-75A3D1FD4E18}" srcOrd="2" destOrd="0" presId="urn:microsoft.com/office/officeart/2008/layout/LinedList"/>
    <dgm:cxn modelId="{2E661B00-878B-4B49-BF89-33B63C1AC9B7}" type="presParOf" srcId="{F69BA122-76B6-438D-9340-CB4C06CCE673}" destId="{A6127B32-2CC7-4B2A-94CF-92E3BFC66D5E}" srcOrd="3" destOrd="0" presId="urn:microsoft.com/office/officeart/2008/layout/LinedList"/>
    <dgm:cxn modelId="{5BC53553-EEA3-4DC6-846B-D81A3951DB1D}" type="presParOf" srcId="{F69BA122-76B6-438D-9340-CB4C06CCE673}" destId="{B38666B6-5526-4C50-8914-2B87DBC180D8}" srcOrd="4" destOrd="0" presId="urn:microsoft.com/office/officeart/2008/layout/LinedList"/>
    <dgm:cxn modelId="{449329BC-B68A-408D-9C6F-11FB359C06B3}" type="presParOf" srcId="{B38666B6-5526-4C50-8914-2B87DBC180D8}" destId="{8975FF82-890D-4287-866E-B6357806C833}" srcOrd="0" destOrd="0" presId="urn:microsoft.com/office/officeart/2008/layout/LinedList"/>
    <dgm:cxn modelId="{32001B7A-0B5F-4D6F-A3B1-9A7D7AA4E6A4}" type="presParOf" srcId="{B38666B6-5526-4C50-8914-2B87DBC180D8}" destId="{1C5D92B8-C949-4719-B5E3-56B4FE923FB1}" srcOrd="1" destOrd="0" presId="urn:microsoft.com/office/officeart/2008/layout/LinedList"/>
    <dgm:cxn modelId="{9BEE04AA-385F-4F16-9011-D537879F36B3}" type="presParOf" srcId="{B38666B6-5526-4C50-8914-2B87DBC180D8}" destId="{0976F1D5-1B2D-4A63-8913-1B4691CFEBD9}" srcOrd="2" destOrd="0" presId="urn:microsoft.com/office/officeart/2008/layout/LinedList"/>
    <dgm:cxn modelId="{0B61F5E4-2B6A-468F-895C-F97F41E8F164}" type="presParOf" srcId="{F69BA122-76B6-438D-9340-CB4C06CCE673}" destId="{900706CA-5FFF-4DF7-A9F2-CC0F77400C60}" srcOrd="5" destOrd="0" presId="urn:microsoft.com/office/officeart/2008/layout/LinedList"/>
    <dgm:cxn modelId="{23829387-9C9B-41B6-8002-07E5A2DA42BD}" type="presParOf" srcId="{F69BA122-76B6-438D-9340-CB4C06CCE673}" destId="{DE4C79D4-0FC3-4E0D-9D57-80ADE4CBC4A0}" srcOrd="6" destOrd="0" presId="urn:microsoft.com/office/officeart/2008/layout/LinedList"/>
    <dgm:cxn modelId="{796BCF05-0539-4D60-9EFE-12DA8649EDA8}" type="presParOf" srcId="{F69BA122-76B6-438D-9340-CB4C06CCE673}" destId="{1E390B75-0D04-4F8D-ABBF-53FA90502C8B}" srcOrd="7" destOrd="0" presId="urn:microsoft.com/office/officeart/2008/layout/LinedList"/>
    <dgm:cxn modelId="{7D9827E2-5BA3-4C15-BE4E-D9D07406D8F6}" type="presParOf" srcId="{1E390B75-0D04-4F8D-ABBF-53FA90502C8B}" destId="{83F91AEF-EA22-446D-A29B-A4BC1934A0DF}" srcOrd="0" destOrd="0" presId="urn:microsoft.com/office/officeart/2008/layout/LinedList"/>
    <dgm:cxn modelId="{68B6DA91-BFB8-434E-98EE-5CC2A07782B6}" type="presParOf" srcId="{1E390B75-0D04-4F8D-ABBF-53FA90502C8B}" destId="{617B337F-A3A6-4F05-816A-6611882B1CF6}" srcOrd="1" destOrd="0" presId="urn:microsoft.com/office/officeart/2008/layout/LinedList"/>
    <dgm:cxn modelId="{D9FDA781-4AF1-49F9-988A-BCDACEB6A928}" type="presParOf" srcId="{1E390B75-0D04-4F8D-ABBF-53FA90502C8B}" destId="{0D527F48-75E6-4715-A340-69FC419D525B}" srcOrd="2" destOrd="0" presId="urn:microsoft.com/office/officeart/2008/layout/LinedList"/>
    <dgm:cxn modelId="{FCFA084D-B12D-4C0A-9CD4-AC5B03C26524}" type="presParOf" srcId="{F69BA122-76B6-438D-9340-CB4C06CCE673}" destId="{6572E112-EA6F-4298-97E3-8143F02943B1}" srcOrd="8" destOrd="0" presId="urn:microsoft.com/office/officeart/2008/layout/LinedList"/>
    <dgm:cxn modelId="{A579FAFA-77B8-49EE-B67F-B6BCA326EDF0}" type="presParOf" srcId="{F69BA122-76B6-438D-9340-CB4C06CCE673}" destId="{F40D1EDA-69D1-4C1D-A285-FE4CE142638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09928-53E0-46BA-B26B-84B912354096}">
      <dsp:nvSpPr>
        <dsp:cNvPr id="0" name=""/>
        <dsp:cNvSpPr/>
      </dsp:nvSpPr>
      <dsp:spPr>
        <a:xfrm>
          <a:off x="0" y="0"/>
          <a:ext cx="64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FA5A2-69C7-4EBF-8495-1DD834E6108E}">
      <dsp:nvSpPr>
        <dsp:cNvPr id="0" name=""/>
        <dsp:cNvSpPr/>
      </dsp:nvSpPr>
      <dsp:spPr>
        <a:xfrm>
          <a:off x="0" y="0"/>
          <a:ext cx="1280160" cy="34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0" y="0"/>
        <a:ext cx="1280160" cy="3475037"/>
      </dsp:txXfrm>
    </dsp:sp>
    <dsp:sp modelId="{E4D0E6F1-FD4E-4391-9675-05929B7B75BD}">
      <dsp:nvSpPr>
        <dsp:cNvPr id="0" name=""/>
        <dsp:cNvSpPr/>
      </dsp:nvSpPr>
      <dsp:spPr>
        <a:xfrm>
          <a:off x="1376172" y="54297"/>
          <a:ext cx="5024628" cy="10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1376172" y="54297"/>
        <a:ext cx="5024628" cy="1085949"/>
      </dsp:txXfrm>
    </dsp:sp>
    <dsp:sp modelId="{538AD545-3071-4ECE-94F5-75A3D1FD4E18}">
      <dsp:nvSpPr>
        <dsp:cNvPr id="0" name=""/>
        <dsp:cNvSpPr/>
      </dsp:nvSpPr>
      <dsp:spPr>
        <a:xfrm>
          <a:off x="1280160" y="1140246"/>
          <a:ext cx="5120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D92B8-C949-4719-B5E3-56B4FE923FB1}">
      <dsp:nvSpPr>
        <dsp:cNvPr id="0" name=""/>
        <dsp:cNvSpPr/>
      </dsp:nvSpPr>
      <dsp:spPr>
        <a:xfrm>
          <a:off x="1376172" y="1194543"/>
          <a:ext cx="5024628" cy="10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1376172" y="1194543"/>
        <a:ext cx="5024628" cy="1085949"/>
      </dsp:txXfrm>
    </dsp:sp>
    <dsp:sp modelId="{900706CA-5FFF-4DF7-A9F2-CC0F77400C60}">
      <dsp:nvSpPr>
        <dsp:cNvPr id="0" name=""/>
        <dsp:cNvSpPr/>
      </dsp:nvSpPr>
      <dsp:spPr>
        <a:xfrm>
          <a:off x="1280160" y="2280493"/>
          <a:ext cx="5120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B337F-A3A6-4F05-816A-6611882B1CF6}">
      <dsp:nvSpPr>
        <dsp:cNvPr id="0" name=""/>
        <dsp:cNvSpPr/>
      </dsp:nvSpPr>
      <dsp:spPr>
        <a:xfrm>
          <a:off x="1376172" y="2334790"/>
          <a:ext cx="5024628" cy="10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1376172" y="2334790"/>
        <a:ext cx="5024628" cy="1085949"/>
      </dsp:txXfrm>
    </dsp:sp>
    <dsp:sp modelId="{6572E112-EA6F-4298-97E3-8143F02943B1}">
      <dsp:nvSpPr>
        <dsp:cNvPr id="0" name=""/>
        <dsp:cNvSpPr/>
      </dsp:nvSpPr>
      <dsp:spPr>
        <a:xfrm>
          <a:off x="1280160" y="3420739"/>
          <a:ext cx="5120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513326-DFCB-47F0-91FF-8F113E890D1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139347-7AF4-4617-98FA-F1E9E6EBE1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8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170444"/>
            <a:ext cx="7344816" cy="3046988"/>
          </a:xfrm>
          <a:prstGeom prst="rect">
            <a:avLst/>
          </a:prstGeom>
          <a:ln>
            <a:noFill/>
          </a:ln>
          <a:effectLst/>
          <a:scene3d>
            <a:camera prst="perspectiveAbove"/>
            <a:lightRig rig="glow" dir="tr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Участие контрольно-счетных органов в процессе формирования программных бюджетов</a:t>
            </a:r>
            <a:endParaRPr lang="ru-RU" sz="4800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229200"/>
            <a:ext cx="51845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6600"/>
                </a:solidFill>
              </a:rPr>
              <a:t>Бурлакова</a:t>
            </a:r>
            <a:r>
              <a:rPr lang="ru-RU" dirty="0" smtClean="0">
                <a:solidFill>
                  <a:srgbClr val="006600"/>
                </a:solidFill>
              </a:rPr>
              <a:t> Ольга Сергеевна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Контрольно-счетная палата города Улан-Удэ          </a:t>
            </a:r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9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9074" y="260648"/>
            <a:ext cx="727280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 задачи перехода на программный бюджет: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-26268" y="1196752"/>
            <a:ext cx="4598268" cy="1656184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6282F"/>
                </a:solidFill>
                <a:effectLst/>
                <a:latin typeface="Times New Roman"/>
                <a:ea typeface="Calibri"/>
              </a:rPr>
              <a:t>обосновывать и просчитывать расходы на стадии подготовки программ и бюджета.</a:t>
            </a: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4572000" y="1196752"/>
            <a:ext cx="4545732" cy="1656184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6282F"/>
                </a:solidFill>
                <a:effectLst/>
                <a:latin typeface="Times New Roman"/>
                <a:ea typeface="Calibri"/>
              </a:rPr>
              <a:t>повышать эффективность бюджетных инвестиций</a:t>
            </a:r>
            <a:endParaRPr lang="ru-RU" dirty="0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4545732" y="2924944"/>
            <a:ext cx="4598268" cy="1656184"/>
          </a:xfrm>
          <a:prstGeom prst="flowChartPrepa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6282F"/>
                </a:solidFill>
                <a:effectLst/>
                <a:latin typeface="Times New Roman"/>
                <a:ea typeface="Calibri"/>
              </a:rPr>
              <a:t>отрегулировать механизм </a:t>
            </a:r>
            <a:r>
              <a:rPr lang="ru-RU" b="1" dirty="0" err="1" smtClean="0">
                <a:solidFill>
                  <a:srgbClr val="26282F"/>
                </a:solidFill>
                <a:effectLst/>
                <a:latin typeface="Times New Roman"/>
                <a:ea typeface="Calibri"/>
              </a:rPr>
              <a:t>госзакупок</a:t>
            </a:r>
            <a:endParaRPr lang="ru-RU" dirty="0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-26268" y="2924944"/>
            <a:ext cx="4598268" cy="1656184"/>
          </a:xfrm>
          <a:prstGeom prst="flowChartPrepar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6282F"/>
                </a:solidFill>
                <a:effectLst/>
                <a:latin typeface="Times New Roman"/>
                <a:ea typeface="Calibri"/>
              </a:rPr>
              <a:t>использовать потенциал государственных и муниципальных учреждений</a:t>
            </a:r>
            <a:endParaRPr lang="ru-RU" dirty="0"/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2092338" y="4581128"/>
            <a:ext cx="4752528" cy="1656184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6282F"/>
                </a:solidFill>
                <a:effectLst/>
                <a:latin typeface="Times New Roman"/>
                <a:ea typeface="Calibri"/>
              </a:rPr>
              <a:t>использовать инструменты общественного контроля в бюджетной сфере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6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278603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2" y="160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одготовка 3"/>
          <p:cNvSpPr/>
          <p:nvPr/>
        </p:nvSpPr>
        <p:spPr>
          <a:xfrm>
            <a:off x="3563888" y="332656"/>
            <a:ext cx="5040560" cy="504056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Типовые нарушения: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7504" y="1016732"/>
            <a:ext cx="5616624" cy="97210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финансовое обеспечение мероприятий программ не увязано с соответствующими возможностями бюджета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54" y="2221789"/>
            <a:ext cx="7288634" cy="149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208912" cy="97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68486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2276872"/>
            <a:ext cx="727280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оценка планируемой эффективности реализации отдельных муниципальных программ  не предусматривает обоснование планируемого вклада результатов муниципальной программы в социально- экономическое развитие города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6" y="4050330"/>
            <a:ext cx="7956884" cy="8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5373216"/>
            <a:ext cx="6848673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не указаны показатели (методика) оценки результативности программы.  Анализ рисков реализации всех муниципальных программ носят формальный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191068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76984"/>
            <a:ext cx="70567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органов власти при формировании программного бюджета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402" y="1053922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 исполнительной власти, ответственный за программу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1537998"/>
            <a:ext cx="1008112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73186" y="1069946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разрабатывает проект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программы (изменения к действующей программе).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402" y="2456892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Исполнительно-распорядительный 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2924944"/>
            <a:ext cx="1008112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80052" y="2486608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программы и формирует проект  закона  (решения) о бюджете в программном формате.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933056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Представительный 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067944" y="4293096"/>
            <a:ext cx="1008112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04028" y="4005064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рассматривает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и принимает закон (решение)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о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бюджете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программном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формате</a:t>
            </a: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402" y="5457026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Контрольно-счетный орган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067944" y="5880836"/>
            <a:ext cx="1008112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70884" y="5516328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Проводит экспертизу  программ (их проектов)</a:t>
            </a: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3866818" y="1537998"/>
            <a:ext cx="201126" cy="13869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3889346" y="3134680"/>
            <a:ext cx="201126" cy="13869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3892020" y="4853930"/>
            <a:ext cx="201126" cy="13869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1614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Благодарю за внимание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9556015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271</TotalTime>
  <Words>172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Бурлакова Ольга Сергеевна</dc:creator>
  <cp:lastModifiedBy>Бурлакова Ольга Сергеевна</cp:lastModifiedBy>
  <cp:revision>9</cp:revision>
  <dcterms:created xsi:type="dcterms:W3CDTF">2014-04-07T00:29:40Z</dcterms:created>
  <dcterms:modified xsi:type="dcterms:W3CDTF">2014-04-14T07:29:19Z</dcterms:modified>
</cp:coreProperties>
</file>