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6" r:id="rId1"/>
  </p:sldMasterIdLst>
  <p:notesMasterIdLst>
    <p:notesMasterId r:id="rId15"/>
  </p:notesMasterIdLst>
  <p:handoutMasterIdLst>
    <p:handoutMasterId r:id="rId16"/>
  </p:handoutMasterIdLst>
  <p:sldIdLst>
    <p:sldId id="256" r:id="rId2"/>
    <p:sldId id="1206" r:id="rId3"/>
    <p:sldId id="1210" r:id="rId4"/>
    <p:sldId id="1203" r:id="rId5"/>
    <p:sldId id="1204" r:id="rId6"/>
    <p:sldId id="1205" r:id="rId7"/>
    <p:sldId id="1207" r:id="rId8"/>
    <p:sldId id="260" r:id="rId9"/>
    <p:sldId id="1200" r:id="rId10"/>
    <p:sldId id="1197" r:id="rId11"/>
    <p:sldId id="1209" r:id="rId12"/>
    <p:sldId id="1208" r:id="rId13"/>
    <p:sldId id="1194" r:id="rId14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B3BA777-2EA3-42DC-AD43-974969D9873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322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1" y="9443322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B9EE401-3F47-45D8-AE4A-DFCECA7F5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99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8CB021F0-B731-4B1C-A22D-B9814766E04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C165370C-6CD1-4E4A-9FA6-1590B274F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08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12740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4057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7963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639350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095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638038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5674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3820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97803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67266" y="6400800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>
              <a:buNone/>
              <a:defRPr sz="10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Источники: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77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 result for дорога в городе фон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6375" y="2790366"/>
            <a:ext cx="10595352" cy="2214563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9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дорога в городе фон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022"/>
            <a:ext cx="12192000" cy="68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6375" y="2790366"/>
            <a:ext cx="10595352" cy="2214563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221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дорога в городе фон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0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6375" y="2790366"/>
            <a:ext cx="10595352" cy="2214563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8553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8728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3668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5780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4899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8282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5332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Oval 6"/>
          <p:cNvSpPr/>
          <p:nvPr userDrawn="1"/>
        </p:nvSpPr>
        <p:spPr>
          <a:xfrm>
            <a:off x="5986304" y="6653829"/>
            <a:ext cx="182880" cy="1828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fld id="{ADE95F9B-5E6C-4DFC-87FC-FE80C08949DA}" type="slidenum">
              <a:rPr lang="en-US" sz="800" smtClean="0">
                <a:solidFill>
                  <a:schemeClr val="tx2"/>
                </a:solidFill>
              </a:rPr>
              <a:pPr algn="ctr"/>
              <a:t>‹#›</a:t>
            </a:fld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auto">
          <a:xfrm>
            <a:off x="871538" y="6610351"/>
            <a:ext cx="10412413" cy="195263"/>
          </a:xfrm>
          <a:custGeom>
            <a:avLst/>
            <a:gdLst>
              <a:gd name="T0" fmla="*/ 0 w 28998"/>
              <a:gd name="T1" fmla="*/ 106 h 517"/>
              <a:gd name="T2" fmla="*/ 14235 w 28998"/>
              <a:gd name="T3" fmla="*/ 106 h 517"/>
              <a:gd name="T4" fmla="*/ 14499 w 28998"/>
              <a:gd name="T5" fmla="*/ 0 h 517"/>
              <a:gd name="T6" fmla="*/ 14763 w 28998"/>
              <a:gd name="T7" fmla="*/ 106 h 517"/>
              <a:gd name="T8" fmla="*/ 28998 w 28998"/>
              <a:gd name="T9" fmla="*/ 106 h 517"/>
              <a:gd name="T10" fmla="*/ 14277 w 28998"/>
              <a:gd name="T11" fmla="*/ 517 h 517"/>
              <a:gd name="T12" fmla="*/ 14233 w 28998"/>
              <a:gd name="T13" fmla="*/ 371 h 517"/>
              <a:gd name="T14" fmla="*/ 14499 w 28998"/>
              <a:gd name="T15" fmla="*/ 106 h 517"/>
              <a:gd name="T16" fmla="*/ 14765 w 28998"/>
              <a:gd name="T17" fmla="*/ 371 h 517"/>
              <a:gd name="T18" fmla="*/ 14721 w 28998"/>
              <a:gd name="T19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998" h="517">
                <a:moveTo>
                  <a:pt x="0" y="106"/>
                </a:moveTo>
                <a:lnTo>
                  <a:pt x="14235" y="106"/>
                </a:lnTo>
                <a:cubicBezTo>
                  <a:pt x="14303" y="40"/>
                  <a:pt x="14396" y="0"/>
                  <a:pt x="14499" y="0"/>
                </a:cubicBezTo>
                <a:cubicBezTo>
                  <a:pt x="14601" y="0"/>
                  <a:pt x="14694" y="40"/>
                  <a:pt x="14763" y="106"/>
                </a:cubicBezTo>
                <a:lnTo>
                  <a:pt x="28998" y="106"/>
                </a:lnTo>
                <a:moveTo>
                  <a:pt x="14277" y="517"/>
                </a:moveTo>
                <a:cubicBezTo>
                  <a:pt x="14249" y="475"/>
                  <a:pt x="14233" y="425"/>
                  <a:pt x="14233" y="371"/>
                </a:cubicBezTo>
                <a:cubicBezTo>
                  <a:pt x="14233" y="225"/>
                  <a:pt x="14352" y="106"/>
                  <a:pt x="14499" y="106"/>
                </a:cubicBezTo>
                <a:cubicBezTo>
                  <a:pt x="14646" y="106"/>
                  <a:pt x="14765" y="225"/>
                  <a:pt x="14765" y="371"/>
                </a:cubicBezTo>
                <a:cubicBezTo>
                  <a:pt x="14765" y="425"/>
                  <a:pt x="14749" y="475"/>
                  <a:pt x="14721" y="517"/>
                </a:cubicBezTo>
              </a:path>
            </a:pathLst>
          </a:custGeom>
          <a:noFill/>
          <a:ln w="19050" cap="rnd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5" name="Straight Connector 17"/>
          <p:cNvCxnSpPr/>
          <p:nvPr userDrawn="1"/>
        </p:nvCxnSpPr>
        <p:spPr>
          <a:xfrm flipH="1">
            <a:off x="141402" y="1348034"/>
            <a:ext cx="11887200" cy="0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D44473-CA20-7A6E-B23C-413FEC42D03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6" y="6289285"/>
            <a:ext cx="355906" cy="441435"/>
          </a:xfrm>
          <a:prstGeom prst="rect">
            <a:avLst/>
          </a:prstGeom>
        </p:spPr>
      </p:pic>
      <p:pic>
        <p:nvPicPr>
          <p:cNvPr id="17" name="Picture 2" descr="Поздравление депутата Государственной Думы РФ, Почетного гражданина Ивановс...">
            <a:extLst>
              <a:ext uri="{FF2B5EF4-FFF2-40B4-BE49-F238E27FC236}">
                <a16:creationId xmlns:a16="http://schemas.microsoft.com/office/drawing/2014/main" id="{18C4E509-FA25-B53D-11B5-ECAE0907E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962" y="6247285"/>
            <a:ext cx="706515" cy="4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32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652" r:id="rId20"/>
    <p:sldLayoutId id="2147483653" r:id="rId2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097" y="2003578"/>
            <a:ext cx="9816561" cy="2387600"/>
          </a:xfrm>
        </p:spPr>
        <p:txBody>
          <a:bodyPr>
            <a:normAutofit fontScale="90000"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pc="-30" dirty="0">
                <a:latin typeface="Arial"/>
                <a:cs typeface="Arial"/>
              </a:rPr>
              <a:t> </a:t>
            </a:r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РАЗВИТИИ</a:t>
            </a:r>
            <a:r>
              <a:rPr lang="en-US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ПАССАЖИРСКОГО ТРАНСПОРТА ОБЩЕГО ПОЛЬЗОВАНИЯ</a:t>
            </a:r>
            <a:r>
              <a:rPr lang="ru-RU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</a:t>
            </a:r>
            <a:r>
              <a:rPr lang="ru-RU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  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3EF83DF-395D-2C0B-3BF9-BE24F5FE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96" y="0"/>
            <a:ext cx="1404912" cy="13430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sp>
        <p:nvSpPr>
          <p:cNvPr id="5" name="Freeform 30"/>
          <p:cNvSpPr>
            <a:spLocks noEditPoints="1"/>
          </p:cNvSpPr>
          <p:nvPr/>
        </p:nvSpPr>
        <p:spPr bwMode="auto">
          <a:xfrm>
            <a:off x="1320097" y="5051731"/>
            <a:ext cx="1159150" cy="679189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31"/>
          <p:cNvSpPr>
            <a:spLocks noEditPoints="1"/>
          </p:cNvSpPr>
          <p:nvPr/>
        </p:nvSpPr>
        <p:spPr bwMode="auto">
          <a:xfrm>
            <a:off x="10025807" y="5076634"/>
            <a:ext cx="1110851" cy="654286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32"/>
          <p:cNvSpPr>
            <a:spLocks noEditPoints="1"/>
          </p:cNvSpPr>
          <p:nvPr/>
        </p:nvSpPr>
        <p:spPr bwMode="auto">
          <a:xfrm>
            <a:off x="5472548" y="5093236"/>
            <a:ext cx="1111607" cy="637684"/>
          </a:xfrm>
          <a:custGeom>
            <a:avLst/>
            <a:gdLst>
              <a:gd name="T0" fmla="*/ 4645 w 6487"/>
              <a:gd name="T1" fmla="*/ 3302 h 3737"/>
              <a:gd name="T2" fmla="*/ 3145 w 6487"/>
              <a:gd name="T3" fmla="*/ 3588 h 3737"/>
              <a:gd name="T4" fmla="*/ 2474 w 6487"/>
              <a:gd name="T5" fmla="*/ 3303 h 3737"/>
              <a:gd name="T6" fmla="*/ 2732 w 6487"/>
              <a:gd name="T7" fmla="*/ 3590 h 3737"/>
              <a:gd name="T8" fmla="*/ 2474 w 6487"/>
              <a:gd name="T9" fmla="*/ 3303 h 3737"/>
              <a:gd name="T10" fmla="*/ 1984 w 6487"/>
              <a:gd name="T11" fmla="*/ 3305 h 3737"/>
              <a:gd name="T12" fmla="*/ 1062 w 6487"/>
              <a:gd name="T13" fmla="*/ 3588 h 3737"/>
              <a:gd name="T14" fmla="*/ 629 w 6487"/>
              <a:gd name="T15" fmla="*/ 2939 h 3737"/>
              <a:gd name="T16" fmla="*/ 615 w 6487"/>
              <a:gd name="T17" fmla="*/ 3484 h 3737"/>
              <a:gd name="T18" fmla="*/ 2783 w 6487"/>
              <a:gd name="T19" fmla="*/ 2637 h 3737"/>
              <a:gd name="T20" fmla="*/ 2783 w 6487"/>
              <a:gd name="T21" fmla="*/ 3464 h 3737"/>
              <a:gd name="T22" fmla="*/ 2783 w 6487"/>
              <a:gd name="T23" fmla="*/ 2637 h 3737"/>
              <a:gd name="T24" fmla="*/ 1545 w 6487"/>
              <a:gd name="T25" fmla="*/ 1217 h 3737"/>
              <a:gd name="T26" fmla="*/ 1371 w 6487"/>
              <a:gd name="T27" fmla="*/ 3066 h 3737"/>
              <a:gd name="T28" fmla="*/ 1112 w 6487"/>
              <a:gd name="T29" fmla="*/ 1419 h 3737"/>
              <a:gd name="T30" fmla="*/ 1293 w 6487"/>
              <a:gd name="T31" fmla="*/ 3066 h 3737"/>
              <a:gd name="T32" fmla="*/ 1112 w 6487"/>
              <a:gd name="T33" fmla="*/ 1419 h 3737"/>
              <a:gd name="T34" fmla="*/ 3736 w 6487"/>
              <a:gd name="T35" fmla="*/ 456 h 3737"/>
              <a:gd name="T36" fmla="*/ 3479 w 6487"/>
              <a:gd name="T37" fmla="*/ 2984 h 3737"/>
              <a:gd name="T38" fmla="*/ 3126 w 6487"/>
              <a:gd name="T39" fmla="*/ 663 h 3737"/>
              <a:gd name="T40" fmla="*/ 3351 w 6487"/>
              <a:gd name="T41" fmla="*/ 2988 h 3737"/>
              <a:gd name="T42" fmla="*/ 3126 w 6487"/>
              <a:gd name="T43" fmla="*/ 663 h 3737"/>
              <a:gd name="T44" fmla="*/ 6295 w 6487"/>
              <a:gd name="T45" fmla="*/ 2651 h 3737"/>
              <a:gd name="T46" fmla="*/ 6013 w 6487"/>
              <a:gd name="T47" fmla="*/ 2863 h 3737"/>
              <a:gd name="T48" fmla="*/ 4064 w 6487"/>
              <a:gd name="T49" fmla="*/ 2666 h 3737"/>
              <a:gd name="T50" fmla="*/ 4459 w 6487"/>
              <a:gd name="T51" fmla="*/ 2846 h 3737"/>
              <a:gd name="T52" fmla="*/ 4064 w 6487"/>
              <a:gd name="T53" fmla="*/ 2666 h 3737"/>
              <a:gd name="T54" fmla="*/ 987 w 6487"/>
              <a:gd name="T55" fmla="*/ 1615 h 3737"/>
              <a:gd name="T56" fmla="*/ 616 w 6487"/>
              <a:gd name="T57" fmla="*/ 2260 h 3737"/>
              <a:gd name="T58" fmla="*/ 787 w 6487"/>
              <a:gd name="T59" fmla="*/ 1647 h 3737"/>
              <a:gd name="T60" fmla="*/ 567 w 6487"/>
              <a:gd name="T61" fmla="*/ 1731 h 3737"/>
              <a:gd name="T62" fmla="*/ 325 w 6487"/>
              <a:gd name="T63" fmla="*/ 2160 h 3737"/>
              <a:gd name="T64" fmla="*/ 567 w 6487"/>
              <a:gd name="T65" fmla="*/ 1731 h 3737"/>
              <a:gd name="T66" fmla="*/ 2208 w 6487"/>
              <a:gd name="T67" fmla="*/ 2050 h 3737"/>
              <a:gd name="T68" fmla="*/ 1694 w 6487"/>
              <a:gd name="T69" fmla="*/ 1412 h 3737"/>
              <a:gd name="T70" fmla="*/ 2940 w 6487"/>
              <a:gd name="T71" fmla="*/ 1080 h 3737"/>
              <a:gd name="T72" fmla="*/ 2288 w 6487"/>
              <a:gd name="T73" fmla="*/ 2036 h 3737"/>
              <a:gd name="T74" fmla="*/ 2940 w 6487"/>
              <a:gd name="T75" fmla="*/ 1080 h 3737"/>
              <a:gd name="T76" fmla="*/ 557 w 6487"/>
              <a:gd name="T77" fmla="*/ 1504 h 3737"/>
              <a:gd name="T78" fmla="*/ 326 w 6487"/>
              <a:gd name="T79" fmla="*/ 1727 h 3737"/>
              <a:gd name="T80" fmla="*/ 626 w 6487"/>
              <a:gd name="T81" fmla="*/ 1653 h 3737"/>
              <a:gd name="T82" fmla="*/ 981 w 6487"/>
              <a:gd name="T83" fmla="*/ 1357 h 3737"/>
              <a:gd name="T84" fmla="*/ 805 w 6487"/>
              <a:gd name="T85" fmla="*/ 1631 h 3737"/>
              <a:gd name="T86" fmla="*/ 2205 w 6487"/>
              <a:gd name="T87" fmla="*/ 1193 h 3737"/>
              <a:gd name="T88" fmla="*/ 1684 w 6487"/>
              <a:gd name="T89" fmla="*/ 1095 h 3737"/>
              <a:gd name="T90" fmla="*/ 2939 w 6487"/>
              <a:gd name="T91" fmla="*/ 665 h 3737"/>
              <a:gd name="T92" fmla="*/ 2291 w 6487"/>
              <a:gd name="T93" fmla="*/ 1163 h 3737"/>
              <a:gd name="T94" fmla="*/ 2939 w 6487"/>
              <a:gd name="T95" fmla="*/ 665 h 3737"/>
              <a:gd name="T96" fmla="*/ 5936 w 6487"/>
              <a:gd name="T97" fmla="*/ 353 h 3737"/>
              <a:gd name="T98" fmla="*/ 4107 w 6487"/>
              <a:gd name="T99" fmla="*/ 2289 h 3737"/>
              <a:gd name="T100" fmla="*/ 88 w 6487"/>
              <a:gd name="T101" fmla="*/ 1595 h 3737"/>
              <a:gd name="T102" fmla="*/ 540 w 6487"/>
              <a:gd name="T103" fmla="*/ 3244 h 3737"/>
              <a:gd name="T104" fmla="*/ 203 w 6487"/>
              <a:gd name="T105" fmla="*/ 3584 h 3737"/>
              <a:gd name="T106" fmla="*/ 6433 w 6487"/>
              <a:gd name="T107" fmla="*/ 3677 h 3737"/>
              <a:gd name="T108" fmla="*/ 5167 w 6487"/>
              <a:gd name="T109" fmla="*/ 3584 h 3737"/>
              <a:gd name="T110" fmla="*/ 6406 w 6487"/>
              <a:gd name="T111" fmla="*/ 2922 h 3737"/>
              <a:gd name="T112" fmla="*/ 4688 w 6487"/>
              <a:gd name="T113" fmla="*/ 23 h 3737"/>
              <a:gd name="T114" fmla="*/ 88 w 6487"/>
              <a:gd name="T115" fmla="*/ 1595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87" h="3737">
                <a:moveTo>
                  <a:pt x="3232" y="3313"/>
                </a:moveTo>
                <a:lnTo>
                  <a:pt x="4645" y="3302"/>
                </a:lnTo>
                <a:lnTo>
                  <a:pt x="4739" y="3590"/>
                </a:lnTo>
                <a:lnTo>
                  <a:pt x="3145" y="3588"/>
                </a:lnTo>
                <a:lnTo>
                  <a:pt x="3232" y="3313"/>
                </a:lnTo>
                <a:close/>
                <a:moveTo>
                  <a:pt x="2474" y="3303"/>
                </a:moveTo>
                <a:lnTo>
                  <a:pt x="2639" y="3301"/>
                </a:lnTo>
                <a:lnTo>
                  <a:pt x="2732" y="3590"/>
                </a:lnTo>
                <a:lnTo>
                  <a:pt x="2385" y="3586"/>
                </a:lnTo>
                <a:lnTo>
                  <a:pt x="2474" y="3303"/>
                </a:lnTo>
                <a:close/>
                <a:moveTo>
                  <a:pt x="1138" y="3303"/>
                </a:moveTo>
                <a:lnTo>
                  <a:pt x="1984" y="3305"/>
                </a:lnTo>
                <a:lnTo>
                  <a:pt x="2050" y="3587"/>
                </a:lnTo>
                <a:lnTo>
                  <a:pt x="1062" y="3588"/>
                </a:lnTo>
                <a:lnTo>
                  <a:pt x="1138" y="3303"/>
                </a:lnTo>
                <a:close/>
                <a:moveTo>
                  <a:pt x="629" y="2939"/>
                </a:moveTo>
                <a:cubicBezTo>
                  <a:pt x="739" y="2991"/>
                  <a:pt x="739" y="3044"/>
                  <a:pt x="743" y="3182"/>
                </a:cubicBezTo>
                <a:cubicBezTo>
                  <a:pt x="755" y="3541"/>
                  <a:pt x="664" y="3462"/>
                  <a:pt x="615" y="3484"/>
                </a:cubicBezTo>
                <a:cubicBezTo>
                  <a:pt x="572" y="3315"/>
                  <a:pt x="567" y="3103"/>
                  <a:pt x="629" y="2939"/>
                </a:cubicBezTo>
                <a:close/>
                <a:moveTo>
                  <a:pt x="2783" y="2637"/>
                </a:moveTo>
                <a:cubicBezTo>
                  <a:pt x="2879" y="2744"/>
                  <a:pt x="2884" y="2880"/>
                  <a:pt x="2885" y="3042"/>
                </a:cubicBezTo>
                <a:cubicBezTo>
                  <a:pt x="2886" y="3204"/>
                  <a:pt x="2882" y="3363"/>
                  <a:pt x="2783" y="3464"/>
                </a:cubicBezTo>
                <a:cubicBezTo>
                  <a:pt x="2605" y="3315"/>
                  <a:pt x="2680" y="2791"/>
                  <a:pt x="2710" y="2721"/>
                </a:cubicBezTo>
                <a:cubicBezTo>
                  <a:pt x="2765" y="2596"/>
                  <a:pt x="2718" y="2688"/>
                  <a:pt x="2783" y="2637"/>
                </a:cubicBezTo>
                <a:close/>
                <a:moveTo>
                  <a:pt x="1359" y="1269"/>
                </a:moveTo>
                <a:lnTo>
                  <a:pt x="1545" y="1217"/>
                </a:lnTo>
                <a:lnTo>
                  <a:pt x="1554" y="3064"/>
                </a:lnTo>
                <a:lnTo>
                  <a:pt x="1371" y="3066"/>
                </a:lnTo>
                <a:lnTo>
                  <a:pt x="1359" y="1269"/>
                </a:lnTo>
                <a:close/>
                <a:moveTo>
                  <a:pt x="1112" y="1419"/>
                </a:moveTo>
                <a:cubicBezTo>
                  <a:pt x="1172" y="1319"/>
                  <a:pt x="1155" y="1346"/>
                  <a:pt x="1293" y="1311"/>
                </a:cubicBezTo>
                <a:lnTo>
                  <a:pt x="1293" y="3066"/>
                </a:lnTo>
                <a:lnTo>
                  <a:pt x="1117" y="3075"/>
                </a:lnTo>
                <a:lnTo>
                  <a:pt x="1112" y="1419"/>
                </a:lnTo>
                <a:close/>
                <a:moveTo>
                  <a:pt x="3467" y="557"/>
                </a:moveTo>
                <a:lnTo>
                  <a:pt x="3736" y="456"/>
                </a:lnTo>
                <a:lnTo>
                  <a:pt x="3739" y="2971"/>
                </a:lnTo>
                <a:lnTo>
                  <a:pt x="3479" y="2984"/>
                </a:lnTo>
                <a:lnTo>
                  <a:pt x="3467" y="557"/>
                </a:lnTo>
                <a:close/>
                <a:moveTo>
                  <a:pt x="3126" y="663"/>
                </a:moveTo>
                <a:lnTo>
                  <a:pt x="3353" y="598"/>
                </a:lnTo>
                <a:lnTo>
                  <a:pt x="3351" y="2988"/>
                </a:lnTo>
                <a:lnTo>
                  <a:pt x="3139" y="2995"/>
                </a:lnTo>
                <a:lnTo>
                  <a:pt x="3126" y="663"/>
                </a:lnTo>
                <a:close/>
                <a:moveTo>
                  <a:pt x="6008" y="2670"/>
                </a:moveTo>
                <a:lnTo>
                  <a:pt x="6295" y="2651"/>
                </a:lnTo>
                <a:lnTo>
                  <a:pt x="6298" y="2849"/>
                </a:lnTo>
                <a:lnTo>
                  <a:pt x="6013" y="2863"/>
                </a:lnTo>
                <a:lnTo>
                  <a:pt x="6008" y="2670"/>
                </a:lnTo>
                <a:close/>
                <a:moveTo>
                  <a:pt x="4064" y="2666"/>
                </a:moveTo>
                <a:cubicBezTo>
                  <a:pt x="4194" y="2634"/>
                  <a:pt x="4334" y="2631"/>
                  <a:pt x="4457" y="2670"/>
                </a:cubicBezTo>
                <a:lnTo>
                  <a:pt x="4459" y="2846"/>
                </a:lnTo>
                <a:cubicBezTo>
                  <a:pt x="4336" y="2885"/>
                  <a:pt x="4193" y="2882"/>
                  <a:pt x="4071" y="2849"/>
                </a:cubicBezTo>
                <a:lnTo>
                  <a:pt x="4064" y="2666"/>
                </a:lnTo>
                <a:close/>
                <a:moveTo>
                  <a:pt x="805" y="1631"/>
                </a:moveTo>
                <a:lnTo>
                  <a:pt x="987" y="1615"/>
                </a:lnTo>
                <a:lnTo>
                  <a:pt x="971" y="2215"/>
                </a:lnTo>
                <a:lnTo>
                  <a:pt x="616" y="2260"/>
                </a:lnTo>
                <a:lnTo>
                  <a:pt x="615" y="1772"/>
                </a:lnTo>
                <a:cubicBezTo>
                  <a:pt x="638" y="1671"/>
                  <a:pt x="776" y="1679"/>
                  <a:pt x="787" y="1647"/>
                </a:cubicBezTo>
                <a:cubicBezTo>
                  <a:pt x="790" y="1638"/>
                  <a:pt x="799" y="1637"/>
                  <a:pt x="805" y="1631"/>
                </a:cubicBezTo>
                <a:close/>
                <a:moveTo>
                  <a:pt x="567" y="1731"/>
                </a:moveTo>
                <a:lnTo>
                  <a:pt x="560" y="2271"/>
                </a:lnTo>
                <a:lnTo>
                  <a:pt x="325" y="2160"/>
                </a:lnTo>
                <a:lnTo>
                  <a:pt x="335" y="1791"/>
                </a:lnTo>
                <a:lnTo>
                  <a:pt x="567" y="1731"/>
                </a:lnTo>
                <a:close/>
                <a:moveTo>
                  <a:pt x="2208" y="1278"/>
                </a:moveTo>
                <a:lnTo>
                  <a:pt x="2208" y="2050"/>
                </a:lnTo>
                <a:lnTo>
                  <a:pt x="1683" y="2119"/>
                </a:lnTo>
                <a:lnTo>
                  <a:pt x="1694" y="1412"/>
                </a:lnTo>
                <a:lnTo>
                  <a:pt x="2208" y="1278"/>
                </a:lnTo>
                <a:close/>
                <a:moveTo>
                  <a:pt x="2940" y="1080"/>
                </a:moveTo>
                <a:cubicBezTo>
                  <a:pt x="2942" y="1267"/>
                  <a:pt x="2964" y="1717"/>
                  <a:pt x="2942" y="1877"/>
                </a:cubicBezTo>
                <a:cubicBezTo>
                  <a:pt x="2923" y="2008"/>
                  <a:pt x="2494" y="2022"/>
                  <a:pt x="2288" y="2036"/>
                </a:cubicBezTo>
                <a:lnTo>
                  <a:pt x="2290" y="1244"/>
                </a:lnTo>
                <a:lnTo>
                  <a:pt x="2940" y="1080"/>
                </a:lnTo>
                <a:close/>
                <a:moveTo>
                  <a:pt x="326" y="1727"/>
                </a:moveTo>
                <a:cubicBezTo>
                  <a:pt x="337" y="1550"/>
                  <a:pt x="407" y="1557"/>
                  <a:pt x="557" y="1504"/>
                </a:cubicBezTo>
                <a:lnTo>
                  <a:pt x="567" y="1679"/>
                </a:lnTo>
                <a:lnTo>
                  <a:pt x="326" y="1727"/>
                </a:lnTo>
                <a:close/>
                <a:moveTo>
                  <a:pt x="805" y="1631"/>
                </a:moveTo>
                <a:lnTo>
                  <a:pt x="626" y="1653"/>
                </a:lnTo>
                <a:lnTo>
                  <a:pt x="621" y="1478"/>
                </a:lnTo>
                <a:lnTo>
                  <a:pt x="981" y="1357"/>
                </a:lnTo>
                <a:lnTo>
                  <a:pt x="981" y="1554"/>
                </a:lnTo>
                <a:lnTo>
                  <a:pt x="805" y="1631"/>
                </a:lnTo>
                <a:close/>
                <a:moveTo>
                  <a:pt x="2209" y="925"/>
                </a:moveTo>
                <a:lnTo>
                  <a:pt x="2205" y="1193"/>
                </a:lnTo>
                <a:lnTo>
                  <a:pt x="1686" y="1339"/>
                </a:lnTo>
                <a:lnTo>
                  <a:pt x="1684" y="1095"/>
                </a:lnTo>
                <a:lnTo>
                  <a:pt x="2209" y="925"/>
                </a:lnTo>
                <a:close/>
                <a:moveTo>
                  <a:pt x="2939" y="665"/>
                </a:moveTo>
                <a:lnTo>
                  <a:pt x="2937" y="981"/>
                </a:lnTo>
                <a:lnTo>
                  <a:pt x="2291" y="1163"/>
                </a:lnTo>
                <a:lnTo>
                  <a:pt x="2289" y="880"/>
                </a:lnTo>
                <a:lnTo>
                  <a:pt x="2939" y="665"/>
                </a:lnTo>
                <a:close/>
                <a:moveTo>
                  <a:pt x="3939" y="316"/>
                </a:moveTo>
                <a:cubicBezTo>
                  <a:pt x="4531" y="191"/>
                  <a:pt x="5362" y="219"/>
                  <a:pt x="5936" y="353"/>
                </a:cubicBezTo>
                <a:cubicBezTo>
                  <a:pt x="6147" y="878"/>
                  <a:pt x="6271" y="1658"/>
                  <a:pt x="6255" y="2299"/>
                </a:cubicBezTo>
                <a:lnTo>
                  <a:pt x="4107" y="2289"/>
                </a:lnTo>
                <a:lnTo>
                  <a:pt x="3939" y="316"/>
                </a:lnTo>
                <a:close/>
                <a:moveTo>
                  <a:pt x="88" y="1595"/>
                </a:moveTo>
                <a:cubicBezTo>
                  <a:pt x="65" y="1907"/>
                  <a:pt x="76" y="2300"/>
                  <a:pt x="80" y="2618"/>
                </a:cubicBezTo>
                <a:cubicBezTo>
                  <a:pt x="86" y="3012"/>
                  <a:pt x="182" y="3185"/>
                  <a:pt x="540" y="3244"/>
                </a:cubicBezTo>
                <a:lnTo>
                  <a:pt x="605" y="3589"/>
                </a:lnTo>
                <a:lnTo>
                  <a:pt x="203" y="3584"/>
                </a:lnTo>
                <a:cubicBezTo>
                  <a:pt x="0" y="3619"/>
                  <a:pt x="142" y="3550"/>
                  <a:pt x="87" y="3677"/>
                </a:cubicBezTo>
                <a:cubicBezTo>
                  <a:pt x="233" y="3733"/>
                  <a:pt x="6273" y="3737"/>
                  <a:pt x="6433" y="3677"/>
                </a:cubicBezTo>
                <a:cubicBezTo>
                  <a:pt x="6383" y="3564"/>
                  <a:pt x="6487" y="3629"/>
                  <a:pt x="6350" y="3589"/>
                </a:cubicBezTo>
                <a:lnTo>
                  <a:pt x="5167" y="3584"/>
                </a:lnTo>
                <a:lnTo>
                  <a:pt x="5267" y="3306"/>
                </a:lnTo>
                <a:cubicBezTo>
                  <a:pt x="6155" y="3274"/>
                  <a:pt x="6331" y="3445"/>
                  <a:pt x="6406" y="2922"/>
                </a:cubicBezTo>
                <a:cubicBezTo>
                  <a:pt x="6485" y="2366"/>
                  <a:pt x="6378" y="687"/>
                  <a:pt x="6047" y="236"/>
                </a:cubicBezTo>
                <a:cubicBezTo>
                  <a:pt x="5875" y="0"/>
                  <a:pt x="5018" y="19"/>
                  <a:pt x="4688" y="23"/>
                </a:cubicBezTo>
                <a:cubicBezTo>
                  <a:pt x="3616" y="37"/>
                  <a:pt x="3275" y="287"/>
                  <a:pt x="2252" y="675"/>
                </a:cubicBezTo>
                <a:cubicBezTo>
                  <a:pt x="1896" y="810"/>
                  <a:pt x="239" y="1389"/>
                  <a:pt x="88" y="159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14168"/>
              </p:ext>
            </p:extLst>
          </p:nvPr>
        </p:nvGraphicFramePr>
        <p:xfrm>
          <a:off x="323850" y="361951"/>
          <a:ext cx="11477625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7625">
                  <a:extLst>
                    <a:ext uri="{9D8B030D-6E8A-4147-A177-3AD203B41FA5}">
                      <a16:colId xmlns:a16="http://schemas.microsoft.com/office/drawing/2014/main" val="3630485590"/>
                    </a:ext>
                  </a:extLst>
                </a:gridCol>
              </a:tblGrid>
              <a:tr h="373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90171"/>
                  </a:ext>
                </a:extLst>
              </a:tr>
              <a:tr h="8207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 «Чистый воздух» национального проекта «Экология»: потребность Иркутска для обновления городского наземного электрического транспорта и сопутствующей инфраструктуры включена в комплексный план мероприятий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снижению выбросов загрязняющих веществ.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5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81266"/>
                  </a:ext>
                </a:extLst>
              </a:tr>
              <a:tr h="63424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«Инфраструктурное меню»: проводятся процедуры по приобретению 80 автобусов большого класса и одного малого класса.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 по программе «Доступная среда» закупили и ждем поставку ещё одного низкопольного автобуса среднего класса.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524184"/>
                  </a:ext>
                </a:extLst>
              </a:tr>
              <a:tr h="373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Возможное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участие</a:t>
                      </a:r>
                      <a:endParaRPr lang="ru-RU" sz="2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825791"/>
                  </a:ext>
                </a:extLst>
              </a:tr>
              <a:tr h="100733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«Развитие общественного транспорта» национального проекта «Безопасные качественные дороги»: комплексное развитие городского наземного электрического транспорта, автомобильного транспорта общего пользования, закупка электробусов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зарядной инфраструктуры к ним; сотрудничество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Государственной транспортной лизинговой компанией, 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лизинговые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 для всех секторов транспортной отрасли </a:t>
                      </a:r>
                      <a:r>
                        <a:rPr lang="ru-RU" sz="1500" b="0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(70 трамваев, 100 троллейбусов, 120 автобусов )</a:t>
                      </a:r>
                      <a:endParaRPr lang="ru-RU" sz="1500" b="1" i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210660"/>
                  </a:ext>
                </a:extLst>
              </a:tr>
              <a:tr h="634245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«Общесистемные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меры развития дорожного хозяйства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национального проекта «Безопасные качественные дороги»: заключено соглашение о внедрении интеллектуальных транспортных систем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Иркутской агломерации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62941"/>
                  </a:ext>
                </a:extLst>
              </a:tr>
            </a:tbl>
          </a:graphicData>
        </a:graphic>
      </p:graphicFrame>
      <p:sp>
        <p:nvSpPr>
          <p:cNvPr id="5" name="Left Bracket 10"/>
          <p:cNvSpPr/>
          <p:nvPr/>
        </p:nvSpPr>
        <p:spPr>
          <a:xfrm rot="5400000">
            <a:off x="5837550" y="-5560551"/>
            <a:ext cx="457197" cy="11892442"/>
          </a:xfrm>
          <a:prstGeom prst="leftBracket">
            <a:avLst>
              <a:gd name="adj" fmla="val 816"/>
            </a:avLst>
          </a:prstGeom>
          <a:ln w="158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endParaRPr lang="ru-RU" sz="2000" b="1" spc="9" dirty="0">
              <a:solidFill>
                <a:srgbClr val="4472C4">
                  <a:lumMod val="50000"/>
                </a:srgbClr>
              </a:solidFill>
              <a:cs typeface="Calibri"/>
            </a:endParaRPr>
          </a:p>
        </p:txBody>
      </p:sp>
      <p:sp>
        <p:nvSpPr>
          <p:cNvPr id="6" name="Left Bracket 10"/>
          <p:cNvSpPr/>
          <p:nvPr/>
        </p:nvSpPr>
        <p:spPr>
          <a:xfrm rot="5400000" flipH="1">
            <a:off x="3318186" y="-2407175"/>
            <a:ext cx="5495924" cy="11892442"/>
          </a:xfrm>
          <a:prstGeom prst="leftBracket">
            <a:avLst>
              <a:gd name="adj" fmla="val 816"/>
            </a:avLst>
          </a:prstGeom>
          <a:ln w="158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endParaRPr lang="ru-RU" sz="2000" b="1" spc="9" dirty="0">
              <a:solidFill>
                <a:srgbClr val="4472C4">
                  <a:lumMod val="50000"/>
                </a:srgb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7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764704"/>
            <a:ext cx="8424936" cy="45719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МАИС НАВИГАЦИЯ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27" y="1393913"/>
            <a:ext cx="3977260" cy="2530388"/>
          </a:xfrm>
          <a:prstGeom prst="rect">
            <a:avLst/>
          </a:prstGeom>
          <a:ln>
            <a:noFill/>
          </a:ln>
          <a:effectLst>
            <a:softEdge rad="165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32"/>
          <p:cNvSpPr>
            <a:spLocks noEditPoints="1"/>
          </p:cNvSpPr>
          <p:nvPr/>
        </p:nvSpPr>
        <p:spPr bwMode="auto">
          <a:xfrm>
            <a:off x="10864750" y="252412"/>
            <a:ext cx="1111607" cy="637684"/>
          </a:xfrm>
          <a:custGeom>
            <a:avLst/>
            <a:gdLst>
              <a:gd name="T0" fmla="*/ 4645 w 6487"/>
              <a:gd name="T1" fmla="*/ 3302 h 3737"/>
              <a:gd name="T2" fmla="*/ 3145 w 6487"/>
              <a:gd name="T3" fmla="*/ 3588 h 3737"/>
              <a:gd name="T4" fmla="*/ 2474 w 6487"/>
              <a:gd name="T5" fmla="*/ 3303 h 3737"/>
              <a:gd name="T6" fmla="*/ 2732 w 6487"/>
              <a:gd name="T7" fmla="*/ 3590 h 3737"/>
              <a:gd name="T8" fmla="*/ 2474 w 6487"/>
              <a:gd name="T9" fmla="*/ 3303 h 3737"/>
              <a:gd name="T10" fmla="*/ 1984 w 6487"/>
              <a:gd name="T11" fmla="*/ 3305 h 3737"/>
              <a:gd name="T12" fmla="*/ 1062 w 6487"/>
              <a:gd name="T13" fmla="*/ 3588 h 3737"/>
              <a:gd name="T14" fmla="*/ 629 w 6487"/>
              <a:gd name="T15" fmla="*/ 2939 h 3737"/>
              <a:gd name="T16" fmla="*/ 615 w 6487"/>
              <a:gd name="T17" fmla="*/ 3484 h 3737"/>
              <a:gd name="T18" fmla="*/ 2783 w 6487"/>
              <a:gd name="T19" fmla="*/ 2637 h 3737"/>
              <a:gd name="T20" fmla="*/ 2783 w 6487"/>
              <a:gd name="T21" fmla="*/ 3464 h 3737"/>
              <a:gd name="T22" fmla="*/ 2783 w 6487"/>
              <a:gd name="T23" fmla="*/ 2637 h 3737"/>
              <a:gd name="T24" fmla="*/ 1545 w 6487"/>
              <a:gd name="T25" fmla="*/ 1217 h 3737"/>
              <a:gd name="T26" fmla="*/ 1371 w 6487"/>
              <a:gd name="T27" fmla="*/ 3066 h 3737"/>
              <a:gd name="T28" fmla="*/ 1112 w 6487"/>
              <a:gd name="T29" fmla="*/ 1419 h 3737"/>
              <a:gd name="T30" fmla="*/ 1293 w 6487"/>
              <a:gd name="T31" fmla="*/ 3066 h 3737"/>
              <a:gd name="T32" fmla="*/ 1112 w 6487"/>
              <a:gd name="T33" fmla="*/ 1419 h 3737"/>
              <a:gd name="T34" fmla="*/ 3736 w 6487"/>
              <a:gd name="T35" fmla="*/ 456 h 3737"/>
              <a:gd name="T36" fmla="*/ 3479 w 6487"/>
              <a:gd name="T37" fmla="*/ 2984 h 3737"/>
              <a:gd name="T38" fmla="*/ 3126 w 6487"/>
              <a:gd name="T39" fmla="*/ 663 h 3737"/>
              <a:gd name="T40" fmla="*/ 3351 w 6487"/>
              <a:gd name="T41" fmla="*/ 2988 h 3737"/>
              <a:gd name="T42" fmla="*/ 3126 w 6487"/>
              <a:gd name="T43" fmla="*/ 663 h 3737"/>
              <a:gd name="T44" fmla="*/ 6295 w 6487"/>
              <a:gd name="T45" fmla="*/ 2651 h 3737"/>
              <a:gd name="T46" fmla="*/ 6013 w 6487"/>
              <a:gd name="T47" fmla="*/ 2863 h 3737"/>
              <a:gd name="T48" fmla="*/ 4064 w 6487"/>
              <a:gd name="T49" fmla="*/ 2666 h 3737"/>
              <a:gd name="T50" fmla="*/ 4459 w 6487"/>
              <a:gd name="T51" fmla="*/ 2846 h 3737"/>
              <a:gd name="T52" fmla="*/ 4064 w 6487"/>
              <a:gd name="T53" fmla="*/ 2666 h 3737"/>
              <a:gd name="T54" fmla="*/ 987 w 6487"/>
              <a:gd name="T55" fmla="*/ 1615 h 3737"/>
              <a:gd name="T56" fmla="*/ 616 w 6487"/>
              <a:gd name="T57" fmla="*/ 2260 h 3737"/>
              <a:gd name="T58" fmla="*/ 787 w 6487"/>
              <a:gd name="T59" fmla="*/ 1647 h 3737"/>
              <a:gd name="T60" fmla="*/ 567 w 6487"/>
              <a:gd name="T61" fmla="*/ 1731 h 3737"/>
              <a:gd name="T62" fmla="*/ 325 w 6487"/>
              <a:gd name="T63" fmla="*/ 2160 h 3737"/>
              <a:gd name="T64" fmla="*/ 567 w 6487"/>
              <a:gd name="T65" fmla="*/ 1731 h 3737"/>
              <a:gd name="T66" fmla="*/ 2208 w 6487"/>
              <a:gd name="T67" fmla="*/ 2050 h 3737"/>
              <a:gd name="T68" fmla="*/ 1694 w 6487"/>
              <a:gd name="T69" fmla="*/ 1412 h 3737"/>
              <a:gd name="T70" fmla="*/ 2940 w 6487"/>
              <a:gd name="T71" fmla="*/ 1080 h 3737"/>
              <a:gd name="T72" fmla="*/ 2288 w 6487"/>
              <a:gd name="T73" fmla="*/ 2036 h 3737"/>
              <a:gd name="T74" fmla="*/ 2940 w 6487"/>
              <a:gd name="T75" fmla="*/ 1080 h 3737"/>
              <a:gd name="T76" fmla="*/ 557 w 6487"/>
              <a:gd name="T77" fmla="*/ 1504 h 3737"/>
              <a:gd name="T78" fmla="*/ 326 w 6487"/>
              <a:gd name="T79" fmla="*/ 1727 h 3737"/>
              <a:gd name="T80" fmla="*/ 626 w 6487"/>
              <a:gd name="T81" fmla="*/ 1653 h 3737"/>
              <a:gd name="T82" fmla="*/ 981 w 6487"/>
              <a:gd name="T83" fmla="*/ 1357 h 3737"/>
              <a:gd name="T84" fmla="*/ 805 w 6487"/>
              <a:gd name="T85" fmla="*/ 1631 h 3737"/>
              <a:gd name="T86" fmla="*/ 2205 w 6487"/>
              <a:gd name="T87" fmla="*/ 1193 h 3737"/>
              <a:gd name="T88" fmla="*/ 1684 w 6487"/>
              <a:gd name="T89" fmla="*/ 1095 h 3737"/>
              <a:gd name="T90" fmla="*/ 2939 w 6487"/>
              <a:gd name="T91" fmla="*/ 665 h 3737"/>
              <a:gd name="T92" fmla="*/ 2291 w 6487"/>
              <a:gd name="T93" fmla="*/ 1163 h 3737"/>
              <a:gd name="T94" fmla="*/ 2939 w 6487"/>
              <a:gd name="T95" fmla="*/ 665 h 3737"/>
              <a:gd name="T96" fmla="*/ 5936 w 6487"/>
              <a:gd name="T97" fmla="*/ 353 h 3737"/>
              <a:gd name="T98" fmla="*/ 4107 w 6487"/>
              <a:gd name="T99" fmla="*/ 2289 h 3737"/>
              <a:gd name="T100" fmla="*/ 88 w 6487"/>
              <a:gd name="T101" fmla="*/ 1595 h 3737"/>
              <a:gd name="T102" fmla="*/ 540 w 6487"/>
              <a:gd name="T103" fmla="*/ 3244 h 3737"/>
              <a:gd name="T104" fmla="*/ 203 w 6487"/>
              <a:gd name="T105" fmla="*/ 3584 h 3737"/>
              <a:gd name="T106" fmla="*/ 6433 w 6487"/>
              <a:gd name="T107" fmla="*/ 3677 h 3737"/>
              <a:gd name="T108" fmla="*/ 5167 w 6487"/>
              <a:gd name="T109" fmla="*/ 3584 h 3737"/>
              <a:gd name="T110" fmla="*/ 6406 w 6487"/>
              <a:gd name="T111" fmla="*/ 2922 h 3737"/>
              <a:gd name="T112" fmla="*/ 4688 w 6487"/>
              <a:gd name="T113" fmla="*/ 23 h 3737"/>
              <a:gd name="T114" fmla="*/ 88 w 6487"/>
              <a:gd name="T115" fmla="*/ 1595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87" h="3737">
                <a:moveTo>
                  <a:pt x="3232" y="3313"/>
                </a:moveTo>
                <a:lnTo>
                  <a:pt x="4645" y="3302"/>
                </a:lnTo>
                <a:lnTo>
                  <a:pt x="4739" y="3590"/>
                </a:lnTo>
                <a:lnTo>
                  <a:pt x="3145" y="3588"/>
                </a:lnTo>
                <a:lnTo>
                  <a:pt x="3232" y="3313"/>
                </a:lnTo>
                <a:close/>
                <a:moveTo>
                  <a:pt x="2474" y="3303"/>
                </a:moveTo>
                <a:lnTo>
                  <a:pt x="2639" y="3301"/>
                </a:lnTo>
                <a:lnTo>
                  <a:pt x="2732" y="3590"/>
                </a:lnTo>
                <a:lnTo>
                  <a:pt x="2385" y="3586"/>
                </a:lnTo>
                <a:lnTo>
                  <a:pt x="2474" y="3303"/>
                </a:lnTo>
                <a:close/>
                <a:moveTo>
                  <a:pt x="1138" y="3303"/>
                </a:moveTo>
                <a:lnTo>
                  <a:pt x="1984" y="3305"/>
                </a:lnTo>
                <a:lnTo>
                  <a:pt x="2050" y="3587"/>
                </a:lnTo>
                <a:lnTo>
                  <a:pt x="1062" y="3588"/>
                </a:lnTo>
                <a:lnTo>
                  <a:pt x="1138" y="3303"/>
                </a:lnTo>
                <a:close/>
                <a:moveTo>
                  <a:pt x="629" y="2939"/>
                </a:moveTo>
                <a:cubicBezTo>
                  <a:pt x="739" y="2991"/>
                  <a:pt x="739" y="3044"/>
                  <a:pt x="743" y="3182"/>
                </a:cubicBezTo>
                <a:cubicBezTo>
                  <a:pt x="755" y="3541"/>
                  <a:pt x="664" y="3462"/>
                  <a:pt x="615" y="3484"/>
                </a:cubicBezTo>
                <a:cubicBezTo>
                  <a:pt x="572" y="3315"/>
                  <a:pt x="567" y="3103"/>
                  <a:pt x="629" y="2939"/>
                </a:cubicBezTo>
                <a:close/>
                <a:moveTo>
                  <a:pt x="2783" y="2637"/>
                </a:moveTo>
                <a:cubicBezTo>
                  <a:pt x="2879" y="2744"/>
                  <a:pt x="2884" y="2880"/>
                  <a:pt x="2885" y="3042"/>
                </a:cubicBezTo>
                <a:cubicBezTo>
                  <a:pt x="2886" y="3204"/>
                  <a:pt x="2882" y="3363"/>
                  <a:pt x="2783" y="3464"/>
                </a:cubicBezTo>
                <a:cubicBezTo>
                  <a:pt x="2605" y="3315"/>
                  <a:pt x="2680" y="2791"/>
                  <a:pt x="2710" y="2721"/>
                </a:cubicBezTo>
                <a:cubicBezTo>
                  <a:pt x="2765" y="2596"/>
                  <a:pt x="2718" y="2688"/>
                  <a:pt x="2783" y="2637"/>
                </a:cubicBezTo>
                <a:close/>
                <a:moveTo>
                  <a:pt x="1359" y="1269"/>
                </a:moveTo>
                <a:lnTo>
                  <a:pt x="1545" y="1217"/>
                </a:lnTo>
                <a:lnTo>
                  <a:pt x="1554" y="3064"/>
                </a:lnTo>
                <a:lnTo>
                  <a:pt x="1371" y="3066"/>
                </a:lnTo>
                <a:lnTo>
                  <a:pt x="1359" y="1269"/>
                </a:lnTo>
                <a:close/>
                <a:moveTo>
                  <a:pt x="1112" y="1419"/>
                </a:moveTo>
                <a:cubicBezTo>
                  <a:pt x="1172" y="1319"/>
                  <a:pt x="1155" y="1346"/>
                  <a:pt x="1293" y="1311"/>
                </a:cubicBezTo>
                <a:lnTo>
                  <a:pt x="1293" y="3066"/>
                </a:lnTo>
                <a:lnTo>
                  <a:pt x="1117" y="3075"/>
                </a:lnTo>
                <a:lnTo>
                  <a:pt x="1112" y="1419"/>
                </a:lnTo>
                <a:close/>
                <a:moveTo>
                  <a:pt x="3467" y="557"/>
                </a:moveTo>
                <a:lnTo>
                  <a:pt x="3736" y="456"/>
                </a:lnTo>
                <a:lnTo>
                  <a:pt x="3739" y="2971"/>
                </a:lnTo>
                <a:lnTo>
                  <a:pt x="3479" y="2984"/>
                </a:lnTo>
                <a:lnTo>
                  <a:pt x="3467" y="557"/>
                </a:lnTo>
                <a:close/>
                <a:moveTo>
                  <a:pt x="3126" y="663"/>
                </a:moveTo>
                <a:lnTo>
                  <a:pt x="3353" y="598"/>
                </a:lnTo>
                <a:lnTo>
                  <a:pt x="3351" y="2988"/>
                </a:lnTo>
                <a:lnTo>
                  <a:pt x="3139" y="2995"/>
                </a:lnTo>
                <a:lnTo>
                  <a:pt x="3126" y="663"/>
                </a:lnTo>
                <a:close/>
                <a:moveTo>
                  <a:pt x="6008" y="2670"/>
                </a:moveTo>
                <a:lnTo>
                  <a:pt x="6295" y="2651"/>
                </a:lnTo>
                <a:lnTo>
                  <a:pt x="6298" y="2849"/>
                </a:lnTo>
                <a:lnTo>
                  <a:pt x="6013" y="2863"/>
                </a:lnTo>
                <a:lnTo>
                  <a:pt x="6008" y="2670"/>
                </a:lnTo>
                <a:close/>
                <a:moveTo>
                  <a:pt x="4064" y="2666"/>
                </a:moveTo>
                <a:cubicBezTo>
                  <a:pt x="4194" y="2634"/>
                  <a:pt x="4334" y="2631"/>
                  <a:pt x="4457" y="2670"/>
                </a:cubicBezTo>
                <a:lnTo>
                  <a:pt x="4459" y="2846"/>
                </a:lnTo>
                <a:cubicBezTo>
                  <a:pt x="4336" y="2885"/>
                  <a:pt x="4193" y="2882"/>
                  <a:pt x="4071" y="2849"/>
                </a:cubicBezTo>
                <a:lnTo>
                  <a:pt x="4064" y="2666"/>
                </a:lnTo>
                <a:close/>
                <a:moveTo>
                  <a:pt x="805" y="1631"/>
                </a:moveTo>
                <a:lnTo>
                  <a:pt x="987" y="1615"/>
                </a:lnTo>
                <a:lnTo>
                  <a:pt x="971" y="2215"/>
                </a:lnTo>
                <a:lnTo>
                  <a:pt x="616" y="2260"/>
                </a:lnTo>
                <a:lnTo>
                  <a:pt x="615" y="1772"/>
                </a:lnTo>
                <a:cubicBezTo>
                  <a:pt x="638" y="1671"/>
                  <a:pt x="776" y="1679"/>
                  <a:pt x="787" y="1647"/>
                </a:cubicBezTo>
                <a:cubicBezTo>
                  <a:pt x="790" y="1638"/>
                  <a:pt x="799" y="1637"/>
                  <a:pt x="805" y="1631"/>
                </a:cubicBezTo>
                <a:close/>
                <a:moveTo>
                  <a:pt x="567" y="1731"/>
                </a:moveTo>
                <a:lnTo>
                  <a:pt x="560" y="2271"/>
                </a:lnTo>
                <a:lnTo>
                  <a:pt x="325" y="2160"/>
                </a:lnTo>
                <a:lnTo>
                  <a:pt x="335" y="1791"/>
                </a:lnTo>
                <a:lnTo>
                  <a:pt x="567" y="1731"/>
                </a:lnTo>
                <a:close/>
                <a:moveTo>
                  <a:pt x="2208" y="1278"/>
                </a:moveTo>
                <a:lnTo>
                  <a:pt x="2208" y="2050"/>
                </a:lnTo>
                <a:lnTo>
                  <a:pt x="1683" y="2119"/>
                </a:lnTo>
                <a:lnTo>
                  <a:pt x="1694" y="1412"/>
                </a:lnTo>
                <a:lnTo>
                  <a:pt x="2208" y="1278"/>
                </a:lnTo>
                <a:close/>
                <a:moveTo>
                  <a:pt x="2940" y="1080"/>
                </a:moveTo>
                <a:cubicBezTo>
                  <a:pt x="2942" y="1267"/>
                  <a:pt x="2964" y="1717"/>
                  <a:pt x="2942" y="1877"/>
                </a:cubicBezTo>
                <a:cubicBezTo>
                  <a:pt x="2923" y="2008"/>
                  <a:pt x="2494" y="2022"/>
                  <a:pt x="2288" y="2036"/>
                </a:cubicBezTo>
                <a:lnTo>
                  <a:pt x="2290" y="1244"/>
                </a:lnTo>
                <a:lnTo>
                  <a:pt x="2940" y="1080"/>
                </a:lnTo>
                <a:close/>
                <a:moveTo>
                  <a:pt x="326" y="1727"/>
                </a:moveTo>
                <a:cubicBezTo>
                  <a:pt x="337" y="1550"/>
                  <a:pt x="407" y="1557"/>
                  <a:pt x="557" y="1504"/>
                </a:cubicBezTo>
                <a:lnTo>
                  <a:pt x="567" y="1679"/>
                </a:lnTo>
                <a:lnTo>
                  <a:pt x="326" y="1727"/>
                </a:lnTo>
                <a:close/>
                <a:moveTo>
                  <a:pt x="805" y="1631"/>
                </a:moveTo>
                <a:lnTo>
                  <a:pt x="626" y="1653"/>
                </a:lnTo>
                <a:lnTo>
                  <a:pt x="621" y="1478"/>
                </a:lnTo>
                <a:lnTo>
                  <a:pt x="981" y="1357"/>
                </a:lnTo>
                <a:lnTo>
                  <a:pt x="981" y="1554"/>
                </a:lnTo>
                <a:lnTo>
                  <a:pt x="805" y="1631"/>
                </a:lnTo>
                <a:close/>
                <a:moveTo>
                  <a:pt x="2209" y="925"/>
                </a:moveTo>
                <a:lnTo>
                  <a:pt x="2205" y="1193"/>
                </a:lnTo>
                <a:lnTo>
                  <a:pt x="1686" y="1339"/>
                </a:lnTo>
                <a:lnTo>
                  <a:pt x="1684" y="1095"/>
                </a:lnTo>
                <a:lnTo>
                  <a:pt x="2209" y="925"/>
                </a:lnTo>
                <a:close/>
                <a:moveTo>
                  <a:pt x="2939" y="665"/>
                </a:moveTo>
                <a:lnTo>
                  <a:pt x="2937" y="981"/>
                </a:lnTo>
                <a:lnTo>
                  <a:pt x="2291" y="1163"/>
                </a:lnTo>
                <a:lnTo>
                  <a:pt x="2289" y="880"/>
                </a:lnTo>
                <a:lnTo>
                  <a:pt x="2939" y="665"/>
                </a:lnTo>
                <a:close/>
                <a:moveTo>
                  <a:pt x="3939" y="316"/>
                </a:moveTo>
                <a:cubicBezTo>
                  <a:pt x="4531" y="191"/>
                  <a:pt x="5362" y="219"/>
                  <a:pt x="5936" y="353"/>
                </a:cubicBezTo>
                <a:cubicBezTo>
                  <a:pt x="6147" y="878"/>
                  <a:pt x="6271" y="1658"/>
                  <a:pt x="6255" y="2299"/>
                </a:cubicBezTo>
                <a:lnTo>
                  <a:pt x="4107" y="2289"/>
                </a:lnTo>
                <a:lnTo>
                  <a:pt x="3939" y="316"/>
                </a:lnTo>
                <a:close/>
                <a:moveTo>
                  <a:pt x="88" y="1595"/>
                </a:moveTo>
                <a:cubicBezTo>
                  <a:pt x="65" y="1907"/>
                  <a:pt x="76" y="2300"/>
                  <a:pt x="80" y="2618"/>
                </a:cubicBezTo>
                <a:cubicBezTo>
                  <a:pt x="86" y="3012"/>
                  <a:pt x="182" y="3185"/>
                  <a:pt x="540" y="3244"/>
                </a:cubicBezTo>
                <a:lnTo>
                  <a:pt x="605" y="3589"/>
                </a:lnTo>
                <a:lnTo>
                  <a:pt x="203" y="3584"/>
                </a:lnTo>
                <a:cubicBezTo>
                  <a:pt x="0" y="3619"/>
                  <a:pt x="142" y="3550"/>
                  <a:pt x="87" y="3677"/>
                </a:cubicBezTo>
                <a:cubicBezTo>
                  <a:pt x="233" y="3733"/>
                  <a:pt x="6273" y="3737"/>
                  <a:pt x="6433" y="3677"/>
                </a:cubicBezTo>
                <a:cubicBezTo>
                  <a:pt x="6383" y="3564"/>
                  <a:pt x="6487" y="3629"/>
                  <a:pt x="6350" y="3589"/>
                </a:cubicBezTo>
                <a:lnTo>
                  <a:pt x="5167" y="3584"/>
                </a:lnTo>
                <a:lnTo>
                  <a:pt x="5267" y="3306"/>
                </a:lnTo>
                <a:cubicBezTo>
                  <a:pt x="6155" y="3274"/>
                  <a:pt x="6331" y="3445"/>
                  <a:pt x="6406" y="2922"/>
                </a:cubicBezTo>
                <a:cubicBezTo>
                  <a:pt x="6485" y="2366"/>
                  <a:pt x="6378" y="687"/>
                  <a:pt x="6047" y="236"/>
                </a:cubicBezTo>
                <a:cubicBezTo>
                  <a:pt x="5875" y="0"/>
                  <a:pt x="5018" y="19"/>
                  <a:pt x="4688" y="23"/>
                </a:cubicBezTo>
                <a:cubicBezTo>
                  <a:pt x="3616" y="37"/>
                  <a:pt x="3275" y="287"/>
                  <a:pt x="2252" y="675"/>
                </a:cubicBezTo>
                <a:cubicBezTo>
                  <a:pt x="1896" y="810"/>
                  <a:pt x="239" y="1389"/>
                  <a:pt x="88" y="159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4822" y="3708486"/>
            <a:ext cx="3977260" cy="2530388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9575" y="153572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сегодняшний день </a:t>
            </a:r>
            <a:r>
              <a:rPr lang="ru-RU" sz="20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утверждается Положение </a:t>
            </a: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муниципальной автоматизированной информационной навигационной системе </a:t>
            </a:r>
            <a:endParaRPr lang="ru-RU" sz="2000" b="1" kern="7200" spc="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автомобильном и электрическом транспорте города Иркутска».</a:t>
            </a:r>
            <a:endParaRPr lang="ru-RU" sz="2000" b="1" kern="7200" spc="4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8949" y="40655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проекта позволит </a:t>
            </a:r>
            <a:endParaRPr lang="ru-RU" b="1" kern="7200" spc="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повысить контроль качества транспортных услуг</a:t>
            </a:r>
            <a:endParaRPr lang="ru-RU" b="1" kern="7200" spc="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эффективность эксплуатации пассажирского транспорта.</a:t>
            </a:r>
            <a:endParaRPr lang="ru-RU" b="1" kern="7200" spc="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Автоматизированная информационная навигационная </a:t>
            </a:r>
            <a:r>
              <a:rPr lang="ru-RU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даст </a:t>
            </a: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усовершенствовать </a:t>
            </a:r>
            <a:endParaRPr lang="ru-RU" b="1" kern="7200" spc="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процессы управления транспортным комплексом</a:t>
            </a:r>
            <a:endParaRPr lang="ru-RU" b="1" kern="7200" spc="4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94" y="5517232"/>
            <a:ext cx="1547434" cy="9756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37" y="1065705"/>
            <a:ext cx="2693273" cy="180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2781" y="102151"/>
            <a:ext cx="8208912" cy="875831"/>
          </a:xfrm>
          <a:solidFill>
            <a:schemeClr val="tx1">
              <a:lumMod val="85000"/>
            </a:schemeClr>
          </a:solidFill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None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Система «Электронный проездной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None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(безналичная оплата)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/>
          <a:stretch/>
        </p:blipFill>
        <p:spPr>
          <a:xfrm>
            <a:off x="2359095" y="1533188"/>
            <a:ext cx="1080120" cy="853089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195900" y="2006259"/>
            <a:ext cx="1332148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312024" y="2797574"/>
            <a:ext cx="2529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в Транспорте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02428" y="3368840"/>
            <a:ext cx="2255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79816" y="4321936"/>
            <a:ext cx="1935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карты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9562733" y="2232996"/>
            <a:ext cx="720082" cy="706651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2"/>
          <p:cNvPicPr>
            <a:picLocks noChangeAspect="1" noChangeArrowheads="1"/>
          </p:cNvPicPr>
          <p:nvPr/>
        </p:nvPicPr>
        <p:blipFill rotWithShape="1">
          <a:blip r:embed="rId5" cstate="print"/>
          <a:srcRect l="12152" t="10845" r="11192" b="16640"/>
          <a:stretch/>
        </p:blipFill>
        <p:spPr bwMode="auto">
          <a:xfrm>
            <a:off x="8646710" y="3093529"/>
            <a:ext cx="1853624" cy="115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Прямая со стрелкой 33"/>
          <p:cNvCxnSpPr/>
          <p:nvPr/>
        </p:nvCxnSpPr>
        <p:spPr>
          <a:xfrm>
            <a:off x="5087889" y="5480736"/>
            <a:ext cx="1378939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9" y="4629713"/>
            <a:ext cx="967312" cy="1883011"/>
          </a:xfrm>
          <a:prstGeom prst="rect">
            <a:avLst/>
          </a:prstGeom>
        </p:spPr>
      </p:pic>
      <p:cxnSp>
        <p:nvCxnSpPr>
          <p:cNvPr id="37" name="Прямая со стрелкой 36"/>
          <p:cNvCxnSpPr/>
          <p:nvPr/>
        </p:nvCxnSpPr>
        <p:spPr>
          <a:xfrm flipH="1">
            <a:off x="8510914" y="4632737"/>
            <a:ext cx="1008112" cy="882698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5074087"/>
            <a:ext cx="1488341" cy="90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Fandeev-MS\AppData\Local\Microsoft\Windows\Temporary Internet Files\Content.Outlook\VR3LV3JP\Сбер-терминал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73" y="4592015"/>
            <a:ext cx="1015554" cy="19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D:\Work\Оборудование\mtt-02-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77" y="1534374"/>
            <a:ext cx="85077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D:\Work\Оборудование\mtt-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84" y="1883974"/>
            <a:ext cx="85077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блако 26"/>
          <p:cNvSpPr/>
          <p:nvPr/>
        </p:nvSpPr>
        <p:spPr bwMode="auto">
          <a:xfrm rot="218520">
            <a:off x="4397500" y="3183522"/>
            <a:ext cx="3650049" cy="135419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4532415" y="3508573"/>
            <a:ext cx="3437434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ЭЛЕКТРОННЫЙ ПРОЕЗДНОЙ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Calibri" pitchFamily="34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информационное взаимодействие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871069" y="4139208"/>
            <a:ext cx="2293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Пункты пополнения карт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3215680" y="3904391"/>
            <a:ext cx="0" cy="46963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3215680" y="3645024"/>
            <a:ext cx="0" cy="36004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95" y="2252009"/>
            <a:ext cx="1552400" cy="109112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16" y="138883"/>
            <a:ext cx="11887986" cy="51760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946380" y="2857500"/>
            <a:ext cx="8543158" cy="71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8" rIns="91413" bIns="4570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25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54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54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54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54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54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54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54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alt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238" y="-126807"/>
            <a:ext cx="9399614" cy="1507067"/>
          </a:xfrm>
        </p:spPr>
        <p:txBody>
          <a:bodyPr/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электрический транспорт наиболее востребован в г. Иркутске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1488" y="1600200"/>
            <a:ext cx="60784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острых, самых проблемных вопросов сегодня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подвижного состава электротранспорта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трамвайных путей.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муниципальный парк ГНЭТ и сопутствующая инфраструктура нуждаются в обновлении: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- 67 % троллейбусов выработали свой ресурс;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- 76 % трамваев необходимо обновить;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- 24 % трамваев требуется провести КВР.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 трамвайных путей – 69 % требует капитального ремонта. Более 50 % контактной сети трамвая и троллейбуса – необходим капремонт. Тяговые подстанции и кабельное хозяйство также требуют обновление не менее чем на 50 %.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90234" y="5991992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ПКТИ, Минтранс 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00F191-2989-4418-57D1-E92E9ADD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230" y="1393634"/>
            <a:ext cx="3365946" cy="243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58BD88-6A20-DD9D-29D3-8C61F71E2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045" y="3789711"/>
            <a:ext cx="3365946" cy="241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8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62875" y="1537432"/>
            <a:ext cx="41718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назад Руслан Николаевич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выступил с докладом «Развитие городского электрического транспорта города Иркутска»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парламентских слушаниях Государственной Думы.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высказаны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волнуют все муниципалитеты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90234" y="5991992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ПКТИ, Минтранс 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2" y="1612246"/>
            <a:ext cx="7434000" cy="39974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523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050" y="1543000"/>
            <a:ext cx="50086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соответствии с постановлением Государственной Думы  </a:t>
            </a:r>
          </a:p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рекомендациях парламентских слушаний на тему </a:t>
            </a:r>
            <a:endParaRPr lang="ru-RU" sz="17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состоянии городского общественного электротранспорта в субъектах Российской Федерации» </a:t>
            </a:r>
          </a:p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Планом мероприятий (дорожной карте) </a:t>
            </a:r>
          </a:p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разработке программы развития городского наземного электрического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                        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2030 года,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заместителем Председателя Правительства РФ </a:t>
            </a:r>
          </a:p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Маратом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Шакирзяновичем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Хуснуллиным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комплексная государственная программа развития городского электрического транспорта до 2030 года.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90234" y="5991992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ПКТИ, Минтранс 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15" y="1666875"/>
            <a:ext cx="6678567" cy="43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42307" y="1386992"/>
            <a:ext cx="572147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июле этого года Иркутск посетил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Президента Российской Федерации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Евгеньевич Левитин.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председателем правительства Иркутской области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Зайцевым,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директорами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МУПов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руководителями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перевозчиков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обсудили проблемы городского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подвижного состава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дефицита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водителей. Предложили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отрасли. 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90234" y="5991992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ПКТИ, Минтранс 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" y="1386354"/>
            <a:ext cx="6149464" cy="4605638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6089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238" y="-126807"/>
            <a:ext cx="9399614" cy="1507067"/>
          </a:xfrm>
        </p:spPr>
        <p:txBody>
          <a:bodyPr/>
          <a:lstStyle/>
          <a:p>
            <a:pPr algn="ctr"/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2022" y="1546628"/>
            <a:ext cx="5552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по приглашению Игоря Евгеньевича Руслан Николаевич посетил тематический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в рамках подготовки заседания Президиума Госсовета России по вопросу «О развитии общественного транспорта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состоялось заседание комиссии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ГосСовета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по направлению «Транспорт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Евгеньевич поставил задачу: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ближайшие планы развития этой сферы,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сформировать более долгосрочные – на 5 и 10 лет.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членов комиссии стали основой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решений по итогам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Государственного Совета.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33109" y="5996194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ПКТИ, Минтранс 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19" y="1546628"/>
            <a:ext cx="6037063" cy="455354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097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46709" y="1541046"/>
            <a:ext cx="55523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сентября 2023 года Президент России В. В. Путин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утвердил перечень поручений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заседания Президиума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ГосСовета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развития общественного транспорта,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прошедшего 17 августа 2023 года.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частности, Правительству РФ совместно с комиссией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ГосСовета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направлению «Транспорт»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органами исполнительной власти субъектов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поручено принять решения,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обеспечивающие ежегодное снижение среднего возраста пассажирских транспортных средств общего пользования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субъектах РФ, предусмотрев: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продление на период до 2030 года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комплексной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модернизации общественного транспорта;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исполнения – 1 февраля 2024 года.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определение на период до 2030 года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прогнозом до 2035 года) потребности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в обновлении транспортных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подвижного состава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пассажирского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по видам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срокам обновления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90234" y="5991992"/>
            <a:ext cx="10397764" cy="207962"/>
          </a:xfrm>
          <a:prstGeom prst="rect">
            <a:avLst/>
          </a:prstGeom>
        </p:spPr>
        <p:txBody>
          <a:bodyPr wrap="none" lIns="0" tIns="0" rIns="0" bIns="27432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ПКТИ, Минтранс РФ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10974377" y="364210"/>
            <a:ext cx="914111" cy="538407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7" y="1483117"/>
            <a:ext cx="5935682" cy="440939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7316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9581" y="119391"/>
            <a:ext cx="10792837" cy="1080323"/>
          </a:xfrm>
        </p:spPr>
        <p:txBody>
          <a:bodyPr/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пассажирского транспорта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пользования г. Иркутска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97118" y="6425967"/>
            <a:ext cx="10397764" cy="20796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Администрация г. Иркутска</a:t>
            </a:r>
          </a:p>
        </p:txBody>
      </p:sp>
      <p:sp>
        <p:nvSpPr>
          <p:cNvPr id="6" name="Left Bracket 5"/>
          <p:cNvSpPr/>
          <p:nvPr/>
        </p:nvSpPr>
        <p:spPr>
          <a:xfrm rot="5400000">
            <a:off x="1041858" y="564627"/>
            <a:ext cx="457197" cy="2259685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sz="1750" b="1" spc="9" dirty="0">
                <a:cs typeface="Calibri"/>
              </a:rPr>
              <a:t>УПРАВЛЕНИЕ</a:t>
            </a:r>
            <a:endParaRPr lang="ru-RU" sz="1750" dirty="0">
              <a:cs typeface="Calibri"/>
            </a:endParaRPr>
          </a:p>
        </p:txBody>
      </p:sp>
      <p:sp>
        <p:nvSpPr>
          <p:cNvPr id="7" name="Left Bracket 6"/>
          <p:cNvSpPr/>
          <p:nvPr/>
        </p:nvSpPr>
        <p:spPr>
          <a:xfrm rot="5400000">
            <a:off x="3451052" y="560391"/>
            <a:ext cx="457197" cy="2268157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sz="1750" b="1" spc="9" dirty="0">
                <a:cs typeface="Calibri"/>
              </a:rPr>
              <a:t>МАРШРУТНАЯ СЕТЬ</a:t>
            </a:r>
            <a:endParaRPr lang="ru-RU" sz="1750" dirty="0">
              <a:cs typeface="Calibri"/>
            </a:endParaRPr>
          </a:p>
        </p:txBody>
      </p:sp>
      <p:sp>
        <p:nvSpPr>
          <p:cNvPr id="8" name="Left Bracket 7"/>
          <p:cNvSpPr/>
          <p:nvPr/>
        </p:nvSpPr>
        <p:spPr>
          <a:xfrm rot="5400000">
            <a:off x="5856010" y="560391"/>
            <a:ext cx="457197" cy="2268157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sz="1750" b="1" spc="9" dirty="0">
                <a:cs typeface="Calibri"/>
              </a:rPr>
              <a:t>ПАССАЖИРЫ</a:t>
            </a:r>
            <a:endParaRPr lang="ru-RU" sz="1750" dirty="0">
              <a:cs typeface="Calibri"/>
            </a:endParaRPr>
          </a:p>
        </p:txBody>
      </p:sp>
      <p:sp>
        <p:nvSpPr>
          <p:cNvPr id="9" name="Left Bracket 8"/>
          <p:cNvSpPr/>
          <p:nvPr/>
        </p:nvSpPr>
        <p:spPr>
          <a:xfrm rot="5400000">
            <a:off x="8258778" y="562579"/>
            <a:ext cx="458179" cy="2264763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sz="1750" b="1" spc="9" dirty="0">
                <a:cs typeface="Calibri"/>
              </a:rPr>
              <a:t>ФИНАНСИРОВАНИЕ</a:t>
            </a:r>
            <a:endParaRPr lang="ru-RU" sz="1750" dirty="0">
              <a:cs typeface="Calibri"/>
            </a:endParaRPr>
          </a:p>
        </p:txBody>
      </p:sp>
      <p:sp>
        <p:nvSpPr>
          <p:cNvPr id="10" name="Left Bracket 9"/>
          <p:cNvSpPr/>
          <p:nvPr/>
        </p:nvSpPr>
        <p:spPr>
          <a:xfrm rot="5400000">
            <a:off x="10665924" y="560391"/>
            <a:ext cx="457197" cy="2268157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sz="1750" b="1" spc="9" dirty="0">
                <a:cs typeface="Calibri"/>
              </a:rPr>
              <a:t>ПЕРЕВОЗЧИКИ</a:t>
            </a:r>
            <a:endParaRPr lang="ru-RU" sz="1750" dirty="0">
              <a:cs typeface="Calibri"/>
            </a:endParaRPr>
          </a:p>
        </p:txBody>
      </p:sp>
      <p:sp>
        <p:nvSpPr>
          <p:cNvPr id="12" name="Left Bracket 11"/>
          <p:cNvSpPr/>
          <p:nvPr/>
        </p:nvSpPr>
        <p:spPr>
          <a:xfrm rot="16200000">
            <a:off x="153567" y="1878080"/>
            <a:ext cx="2237909" cy="2263811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Ins="914400" rtlCol="0" anchor="t" anchorCtr="0"/>
          <a:lstStyle/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ЭСПБ (льготы)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Б/н оплата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создания ЦОД (диспетчеризация и контроль движения)</a:t>
            </a:r>
          </a:p>
        </p:txBody>
      </p:sp>
      <p:sp>
        <p:nvSpPr>
          <p:cNvPr id="13" name="Left Bracket 12"/>
          <p:cNvSpPr/>
          <p:nvPr/>
        </p:nvSpPr>
        <p:spPr>
          <a:xfrm rot="5400000">
            <a:off x="5856009" y="-1509466"/>
            <a:ext cx="457197" cy="11887987"/>
          </a:xfrm>
          <a:prstGeom prst="leftBracket">
            <a:avLst>
              <a:gd name="adj" fmla="val 303"/>
            </a:avLst>
          </a:prstGeom>
          <a:ln w="1587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228600" rtlCol="0" anchor="ctr"/>
          <a:lstStyle/>
          <a:p>
            <a:pPr algn="ctr">
              <a:spcBef>
                <a:spcPts val="107"/>
              </a:spcBef>
            </a:pPr>
            <a:r>
              <a:rPr lang="ru-RU" b="1" spc="9" dirty="0">
                <a:cs typeface="Calibri"/>
              </a:rPr>
              <a:t>МАТЕРИАЛЬНАЯ БАЗА</a:t>
            </a:r>
            <a:endParaRPr lang="ru-RU" dirty="0">
              <a:cs typeface="Calibri"/>
            </a:endParaRPr>
          </a:p>
        </p:txBody>
      </p:sp>
      <p:sp>
        <p:nvSpPr>
          <p:cNvPr id="14" name="Left Bracket 13"/>
          <p:cNvSpPr/>
          <p:nvPr/>
        </p:nvSpPr>
        <p:spPr>
          <a:xfrm rot="16200000">
            <a:off x="2513216" y="1828420"/>
            <a:ext cx="2332873" cy="2268154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Ins="914400" rtlCol="0" anchor="t" anchorCtr="0"/>
          <a:lstStyle/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маршрута </a:t>
            </a: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трамваев</a:t>
            </a: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12712">
              <a:spcBef>
                <a:spcPts val="107"/>
              </a:spcBef>
            </a:pP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троллейбусов</a:t>
            </a: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12712">
              <a:spcBef>
                <a:spcPts val="107"/>
              </a:spcBef>
            </a:pP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 автобусов</a:t>
            </a: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226 </a:t>
            </a: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межмуниципальных маршрутов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межмуниципальный троллейбус</a:t>
            </a:r>
          </a:p>
        </p:txBody>
      </p:sp>
      <p:sp>
        <p:nvSpPr>
          <p:cNvPr id="15" name="Left Bracket 14"/>
          <p:cNvSpPr/>
          <p:nvPr/>
        </p:nvSpPr>
        <p:spPr>
          <a:xfrm rot="16200000">
            <a:off x="4983849" y="1894093"/>
            <a:ext cx="2205873" cy="2263817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Ins="914400" rtlCol="0" anchor="t" anchorCtr="0"/>
          <a:lstStyle/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</a:t>
            </a: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50,89 млн </a:t>
            </a: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 в 20</a:t>
            </a:r>
            <a:r>
              <a:rPr lang="en-US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году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16 472,5 тыс. пассажиров в 1 полугодии 2023 года</a:t>
            </a:r>
            <a:endParaRPr lang="ru-RU" sz="1200" spc="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расчетам экспертов не менее 160 млн пассажиров в год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endParaRPr lang="ru-RU" sz="1200" spc="9" dirty="0">
              <a:cs typeface="Calibri"/>
            </a:endParaRPr>
          </a:p>
        </p:txBody>
      </p:sp>
      <p:sp>
        <p:nvSpPr>
          <p:cNvPr id="16" name="Left Bracket 15"/>
          <p:cNvSpPr/>
          <p:nvPr/>
        </p:nvSpPr>
        <p:spPr>
          <a:xfrm rot="16200000">
            <a:off x="7211123" y="1719811"/>
            <a:ext cx="2553489" cy="2264761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Ins="914400" rtlCol="0" anchor="t" anchorCtr="0"/>
          <a:lstStyle/>
          <a:p>
            <a:pPr>
              <a:spcBef>
                <a:spcPts val="107"/>
              </a:spcBef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Субсидии: </a:t>
            </a:r>
            <a:endParaRPr lang="ru-RU" sz="1200" spc="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129779">
              <a:spcBef>
                <a:spcPts val="80"/>
              </a:spcBef>
              <a:buFont typeface="Wingdings" panose="05000000000000000000" pitchFamily="2" charset="2"/>
              <a:buChar char="§"/>
            </a:pPr>
            <a:r>
              <a:rPr lang="ru-RU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г. – 474,08 млн руб.</a:t>
            </a:r>
          </a:p>
          <a:p>
            <a:pPr marL="214313" indent="-129779">
              <a:spcBef>
                <a:spcPts val="80"/>
              </a:spcBef>
              <a:buFont typeface="Wingdings" panose="05000000000000000000" pitchFamily="2" charset="2"/>
              <a:buChar char="§"/>
            </a:pPr>
            <a:r>
              <a:rPr lang="ru-RU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г. –  50</a:t>
            </a:r>
            <a:r>
              <a:rPr lang="en-US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1,82</a:t>
            </a:r>
            <a:r>
              <a:rPr lang="ru-RU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14313" indent="-129779">
              <a:spcBef>
                <a:spcPts val="80"/>
              </a:spcBef>
              <a:buFont typeface="Wingdings" panose="05000000000000000000" pitchFamily="2" charset="2"/>
              <a:buChar char="§"/>
            </a:pPr>
            <a:r>
              <a:rPr lang="ru-RU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 (01.01-14.07) –  </a:t>
            </a:r>
            <a:r>
              <a:rPr lang="en-US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273,75</a:t>
            </a:r>
            <a:r>
              <a:rPr lang="ru-RU" sz="1200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  <a:r>
              <a:rPr lang="ru-RU" sz="1200" spc="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129779">
              <a:spcBef>
                <a:spcPts val="80"/>
              </a:spcBef>
              <a:buFont typeface="Wingdings" panose="05000000000000000000" pitchFamily="2" charset="2"/>
              <a:buChar char="§"/>
            </a:pPr>
            <a:r>
              <a:rPr lang="ru-RU" sz="1200" spc="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контрактам в 2022 г. – 494,75 млн руб.</a:t>
            </a:r>
            <a:endParaRPr lang="ru-RU" sz="1200" spc="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endParaRPr lang="ru-RU" sz="1200" spc="9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7" name="Left Bracket 16"/>
          <p:cNvSpPr/>
          <p:nvPr/>
        </p:nvSpPr>
        <p:spPr>
          <a:xfrm rot="16200000">
            <a:off x="9775578" y="1875897"/>
            <a:ext cx="2237905" cy="2268169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wrap="square" rIns="914400" rtlCol="0" anchor="t" anchorCtr="0"/>
          <a:lstStyle/>
          <a:p>
            <a:pPr marL="284162" indent="-171450">
              <a:spcBef>
                <a:spcPts val="107"/>
              </a:spcBef>
              <a:buFont typeface="Wingdings" panose="05000000000000000000" pitchFamily="2" charset="2"/>
              <a:buChar char="§"/>
            </a:pPr>
            <a:r>
              <a:rPr lang="ru-RU" sz="1200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перевозчика  (2 МУП, 40 </a:t>
            </a:r>
            <a:r>
              <a:rPr lang="ru-RU" sz="1200" spc="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частных)</a:t>
            </a:r>
          </a:p>
          <a:p>
            <a:pPr marL="285750" indent="-173038">
              <a:spcBef>
                <a:spcPts val="107"/>
              </a:spcBef>
              <a:buFont typeface="Wingdings" panose="05000000000000000000" pitchFamily="2" charset="2"/>
              <a:buChar char="§"/>
            </a:pPr>
            <a:endParaRPr lang="ru-RU" sz="1200" spc="9" dirty="0">
              <a:cs typeface="Calibri"/>
            </a:endParaRPr>
          </a:p>
        </p:txBody>
      </p:sp>
      <p:sp>
        <p:nvSpPr>
          <p:cNvPr id="18" name="Left Bracket 17"/>
          <p:cNvSpPr/>
          <p:nvPr/>
        </p:nvSpPr>
        <p:spPr>
          <a:xfrm rot="5400000">
            <a:off x="2917503" y="1923158"/>
            <a:ext cx="457197" cy="5783157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b="1" spc="9" dirty="0">
                <a:cs typeface="Calibri"/>
              </a:rPr>
              <a:t>Инфраструктура</a:t>
            </a:r>
            <a:endParaRPr lang="ru-RU" dirty="0">
              <a:cs typeface="Calibri"/>
            </a:endParaRPr>
          </a:p>
        </p:txBody>
      </p:sp>
      <p:sp>
        <p:nvSpPr>
          <p:cNvPr id="19" name="Left Bracket 18"/>
          <p:cNvSpPr/>
          <p:nvPr/>
        </p:nvSpPr>
        <p:spPr>
          <a:xfrm rot="5400000">
            <a:off x="8804335" y="1923158"/>
            <a:ext cx="457197" cy="5783157"/>
          </a:xfrm>
          <a:prstGeom prst="leftBracket">
            <a:avLst>
              <a:gd name="adj" fmla="val 0"/>
            </a:avLst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Ins="182880" rtlCol="0" anchor="ctr"/>
          <a:lstStyle/>
          <a:p>
            <a:pPr algn="ctr">
              <a:spcBef>
                <a:spcPts val="107"/>
              </a:spcBef>
            </a:pPr>
            <a:r>
              <a:rPr lang="ru-RU" b="1" spc="9" dirty="0">
                <a:cs typeface="Calibri"/>
              </a:rPr>
              <a:t>Подвижной состав</a:t>
            </a:r>
          </a:p>
        </p:txBody>
      </p:sp>
      <p:sp>
        <p:nvSpPr>
          <p:cNvPr id="21" name="Left Bracket 20"/>
          <p:cNvSpPr/>
          <p:nvPr/>
        </p:nvSpPr>
        <p:spPr>
          <a:xfrm rot="16200000">
            <a:off x="2651981" y="2722869"/>
            <a:ext cx="988241" cy="5783157"/>
          </a:xfrm>
          <a:prstGeom prst="leftBracket">
            <a:avLst>
              <a:gd name="adj" fmla="val 0"/>
            </a:avLst>
          </a:prstGeom>
          <a:ln w="15875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Ins="914400" rtlCol="0" anchor="t" anchorCtr="0"/>
          <a:lstStyle/>
          <a:p>
            <a:pPr marL="112712">
              <a:spcBef>
                <a:spcPts val="107"/>
              </a:spcBef>
            </a:pPr>
            <a:endParaRPr lang="ru-RU" sz="1200" spc="9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22" name="Left Bracket 21"/>
          <p:cNvSpPr/>
          <p:nvPr/>
        </p:nvSpPr>
        <p:spPr>
          <a:xfrm rot="16200000">
            <a:off x="8538813" y="2732295"/>
            <a:ext cx="988241" cy="5783157"/>
          </a:xfrm>
          <a:prstGeom prst="leftBracket">
            <a:avLst>
              <a:gd name="adj" fmla="val 0"/>
            </a:avLst>
          </a:prstGeom>
          <a:ln w="15875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Ins="914400" rtlCol="0" anchor="t" anchorCtr="0"/>
          <a:lstStyle/>
          <a:p>
            <a:pPr marL="112712">
              <a:spcBef>
                <a:spcPts val="107"/>
              </a:spcBef>
            </a:pPr>
            <a:endParaRPr lang="ru-RU" sz="1200" spc="9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A7A665C4-F9D8-7749-8AED-52F88A8E5151}"/>
              </a:ext>
            </a:extLst>
          </p:cNvPr>
          <p:cNvSpPr/>
          <p:nvPr/>
        </p:nvSpPr>
        <p:spPr>
          <a:xfrm>
            <a:off x="2731832" y="5719884"/>
            <a:ext cx="749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2 депо</a:t>
            </a:r>
          </a:p>
        </p:txBody>
      </p:sp>
      <p:sp>
        <p:nvSpPr>
          <p:cNvPr id="24" name="Прямоугольник 33">
            <a:extLst>
              <a:ext uri="{FF2B5EF4-FFF2-40B4-BE49-F238E27FC236}">
                <a16:creationId xmlns:a16="http://schemas.microsoft.com/office/drawing/2014/main" id="{3CD72C8E-C6D9-004D-A416-8CD8FA7292B7}"/>
              </a:ext>
            </a:extLst>
          </p:cNvPr>
          <p:cNvSpPr/>
          <p:nvPr/>
        </p:nvSpPr>
        <p:spPr>
          <a:xfrm>
            <a:off x="534558" y="5719884"/>
            <a:ext cx="749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48,5 км 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5" name="Прямоугольник 34">
            <a:extLst>
              <a:ext uri="{FF2B5EF4-FFF2-40B4-BE49-F238E27FC236}">
                <a16:creationId xmlns:a16="http://schemas.microsoft.com/office/drawing/2014/main" id="{D1CE93EE-4322-A846-BCB5-3BF57FFE5EA3}"/>
              </a:ext>
            </a:extLst>
          </p:cNvPr>
          <p:cNvSpPr/>
          <p:nvPr/>
        </p:nvSpPr>
        <p:spPr>
          <a:xfrm>
            <a:off x="3776426" y="5719884"/>
            <a:ext cx="841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163,4 км</a:t>
            </a:r>
          </a:p>
        </p:txBody>
      </p:sp>
      <p:sp>
        <p:nvSpPr>
          <p:cNvPr id="26" name="Прямоугольник 35">
            <a:extLst>
              <a:ext uri="{FF2B5EF4-FFF2-40B4-BE49-F238E27FC236}">
                <a16:creationId xmlns:a16="http://schemas.microsoft.com/office/drawing/2014/main" id="{1212AB74-93E8-4541-BB18-5373C344F8E3}"/>
              </a:ext>
            </a:extLst>
          </p:cNvPr>
          <p:cNvSpPr/>
          <p:nvPr/>
        </p:nvSpPr>
        <p:spPr>
          <a:xfrm>
            <a:off x="1579152" y="5719884"/>
            <a:ext cx="857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971,6 км</a:t>
            </a:r>
          </a:p>
        </p:txBody>
      </p:sp>
      <p:sp>
        <p:nvSpPr>
          <p:cNvPr id="27" name="Прямоугольник 36">
            <a:extLst>
              <a:ext uri="{FF2B5EF4-FFF2-40B4-BE49-F238E27FC236}">
                <a16:creationId xmlns:a16="http://schemas.microsoft.com/office/drawing/2014/main" id="{7AD5760C-9DC0-C14B-8A5B-A615FA7AE57E}"/>
              </a:ext>
            </a:extLst>
          </p:cNvPr>
          <p:cNvSpPr/>
          <p:nvPr/>
        </p:nvSpPr>
        <p:spPr>
          <a:xfrm>
            <a:off x="4912822" y="5719884"/>
            <a:ext cx="857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658 шт.</a:t>
            </a:r>
          </a:p>
        </p:txBody>
      </p:sp>
      <p:sp>
        <p:nvSpPr>
          <p:cNvPr id="28" name="Прямоугольник 43">
            <a:extLst>
              <a:ext uri="{FF2B5EF4-FFF2-40B4-BE49-F238E27FC236}">
                <a16:creationId xmlns:a16="http://schemas.microsoft.com/office/drawing/2014/main" id="{B6BA6519-5723-634E-BF04-54CE583441BC}"/>
              </a:ext>
            </a:extLst>
          </p:cNvPr>
          <p:cNvSpPr/>
          <p:nvPr/>
        </p:nvSpPr>
        <p:spPr>
          <a:xfrm>
            <a:off x="6576671" y="5719884"/>
            <a:ext cx="749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66 </a:t>
            </a:r>
            <a:r>
              <a:rPr lang="ru-RU" sz="1400" dirty="0"/>
              <a:t>ед.</a:t>
            </a:r>
          </a:p>
        </p:txBody>
      </p:sp>
      <p:sp>
        <p:nvSpPr>
          <p:cNvPr id="29" name="Прямоугольник 44">
            <a:extLst>
              <a:ext uri="{FF2B5EF4-FFF2-40B4-BE49-F238E27FC236}">
                <a16:creationId xmlns:a16="http://schemas.microsoft.com/office/drawing/2014/main" id="{7379320E-4C7C-DB45-9CBF-7080EC49E15E}"/>
              </a:ext>
            </a:extLst>
          </p:cNvPr>
          <p:cNvSpPr/>
          <p:nvPr/>
        </p:nvSpPr>
        <p:spPr>
          <a:xfrm>
            <a:off x="7948144" y="5719884"/>
            <a:ext cx="8413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70 </a:t>
            </a:r>
            <a:r>
              <a:rPr lang="ru-RU" sz="1400" dirty="0"/>
              <a:t>ед.</a:t>
            </a:r>
          </a:p>
        </p:txBody>
      </p:sp>
      <p:sp>
        <p:nvSpPr>
          <p:cNvPr id="30" name="Прямоугольник 45">
            <a:extLst>
              <a:ext uri="{FF2B5EF4-FFF2-40B4-BE49-F238E27FC236}">
                <a16:creationId xmlns:a16="http://schemas.microsoft.com/office/drawing/2014/main" id="{DC177FAC-338A-1149-9D10-0C9D9E1A8A43}"/>
              </a:ext>
            </a:extLst>
          </p:cNvPr>
          <p:cNvSpPr/>
          <p:nvPr/>
        </p:nvSpPr>
        <p:spPr>
          <a:xfrm>
            <a:off x="9411416" y="5719884"/>
            <a:ext cx="900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/>
              <a:t>334 ед.</a:t>
            </a:r>
          </a:p>
        </p:txBody>
      </p:sp>
      <p:sp>
        <p:nvSpPr>
          <p:cNvPr id="31" name="Прямоугольник 46">
            <a:extLst>
              <a:ext uri="{FF2B5EF4-FFF2-40B4-BE49-F238E27FC236}">
                <a16:creationId xmlns:a16="http://schemas.microsoft.com/office/drawing/2014/main" id="{257F804A-A5D1-F446-9237-463F8EF3A073}"/>
              </a:ext>
            </a:extLst>
          </p:cNvPr>
          <p:cNvSpPr/>
          <p:nvPr/>
        </p:nvSpPr>
        <p:spPr>
          <a:xfrm>
            <a:off x="10650862" y="5719884"/>
            <a:ext cx="972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ru-RU" sz="1400" dirty="0"/>
              <a:t> 801 ед.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5520691" y="2017330"/>
            <a:ext cx="1055980" cy="750805"/>
          </a:xfrm>
          <a:custGeom>
            <a:avLst/>
            <a:gdLst>
              <a:gd name="T0" fmla="*/ 247 w 9997"/>
              <a:gd name="T1" fmla="*/ 224 h 7087"/>
              <a:gd name="T2" fmla="*/ 4833 w 9997"/>
              <a:gd name="T3" fmla="*/ 388 h 7087"/>
              <a:gd name="T4" fmla="*/ 3848 w 9997"/>
              <a:gd name="T5" fmla="*/ 2500 h 7087"/>
              <a:gd name="T6" fmla="*/ 3485 w 9997"/>
              <a:gd name="T7" fmla="*/ 4514 h 7087"/>
              <a:gd name="T8" fmla="*/ 3979 w 9997"/>
              <a:gd name="T9" fmla="*/ 6549 h 7087"/>
              <a:gd name="T10" fmla="*/ 3567 w 9997"/>
              <a:gd name="T11" fmla="*/ 3072 h 7087"/>
              <a:gd name="T12" fmla="*/ 5135 w 9997"/>
              <a:gd name="T13" fmla="*/ 2901 h 7087"/>
              <a:gd name="T14" fmla="*/ 5553 w 9997"/>
              <a:gd name="T15" fmla="*/ 225 h 7087"/>
              <a:gd name="T16" fmla="*/ 7759 w 9997"/>
              <a:gd name="T17" fmla="*/ 5003 h 7087"/>
              <a:gd name="T18" fmla="*/ 8866 w 9997"/>
              <a:gd name="T19" fmla="*/ 3935 h 7087"/>
              <a:gd name="T20" fmla="*/ 7759 w 9997"/>
              <a:gd name="T21" fmla="*/ 5003 h 7087"/>
              <a:gd name="T22" fmla="*/ 8296 w 9997"/>
              <a:gd name="T23" fmla="*/ 2542 h 7087"/>
              <a:gd name="T24" fmla="*/ 9997 w 9997"/>
              <a:gd name="T25" fmla="*/ 4380 h 7087"/>
              <a:gd name="T26" fmla="*/ 8634 w 9997"/>
              <a:gd name="T27" fmla="*/ 6135 h 7087"/>
              <a:gd name="T28" fmla="*/ 9336 w 9997"/>
              <a:gd name="T29" fmla="*/ 5777 h 7087"/>
              <a:gd name="T30" fmla="*/ 8635 w 9997"/>
              <a:gd name="T31" fmla="*/ 5002 h 7087"/>
              <a:gd name="T32" fmla="*/ 8488 w 9997"/>
              <a:gd name="T33" fmla="*/ 4147 h 7087"/>
              <a:gd name="T34" fmla="*/ 8752 w 9997"/>
              <a:gd name="T35" fmla="*/ 3578 h 7087"/>
              <a:gd name="T36" fmla="*/ 8051 w 9997"/>
              <a:gd name="T37" fmla="*/ 5610 h 7087"/>
              <a:gd name="T38" fmla="*/ 7482 w 9997"/>
              <a:gd name="T39" fmla="*/ 6584 h 7087"/>
              <a:gd name="T40" fmla="*/ 8770 w 9997"/>
              <a:gd name="T41" fmla="*/ 5044 h 7087"/>
              <a:gd name="T42" fmla="*/ 7531 w 9997"/>
              <a:gd name="T43" fmla="*/ 389 h 7087"/>
              <a:gd name="T44" fmla="*/ 7223 w 9997"/>
              <a:gd name="T45" fmla="*/ 1681 h 7087"/>
              <a:gd name="T46" fmla="*/ 7995 w 9997"/>
              <a:gd name="T47" fmla="*/ 1436 h 7087"/>
              <a:gd name="T48" fmla="*/ 7867 w 9997"/>
              <a:gd name="T49" fmla="*/ 933 h 7087"/>
              <a:gd name="T50" fmla="*/ 7530 w 9997"/>
              <a:gd name="T51" fmla="*/ 268 h 7087"/>
              <a:gd name="T52" fmla="*/ 2743 w 9997"/>
              <a:gd name="T53" fmla="*/ 1287 h 7087"/>
              <a:gd name="T54" fmla="*/ 2279 w 9997"/>
              <a:gd name="T55" fmla="*/ 857 h 7087"/>
              <a:gd name="T56" fmla="*/ 2442 w 9997"/>
              <a:gd name="T57" fmla="*/ 868 h 7087"/>
              <a:gd name="T58" fmla="*/ 2280 w 9997"/>
              <a:gd name="T59" fmla="*/ 448 h 7087"/>
              <a:gd name="T60" fmla="*/ 1439 w 9997"/>
              <a:gd name="T61" fmla="*/ 3916 h 7087"/>
              <a:gd name="T62" fmla="*/ 1460 w 9997"/>
              <a:gd name="T63" fmla="*/ 5005 h 7087"/>
              <a:gd name="T64" fmla="*/ 4144 w 9997"/>
              <a:gd name="T65" fmla="*/ 3780 h 7087"/>
              <a:gd name="T66" fmla="*/ 3921 w 9997"/>
              <a:gd name="T67" fmla="*/ 2855 h 7087"/>
              <a:gd name="T68" fmla="*/ 6514 w 9997"/>
              <a:gd name="T69" fmla="*/ 2463 h 7087"/>
              <a:gd name="T70" fmla="*/ 4093 w 9997"/>
              <a:gd name="T71" fmla="*/ 1474 h 7087"/>
              <a:gd name="T72" fmla="*/ 4093 w 9997"/>
              <a:gd name="T73" fmla="*/ 1474 h 7087"/>
              <a:gd name="T74" fmla="*/ 1701 w 9997"/>
              <a:gd name="T75" fmla="*/ 2542 h 7087"/>
              <a:gd name="T76" fmla="*/ 7254 w 9997"/>
              <a:gd name="T77" fmla="*/ 1744 h 7087"/>
              <a:gd name="T78" fmla="*/ 5942 w 9997"/>
              <a:gd name="T79" fmla="*/ 3010 h 7087"/>
              <a:gd name="T80" fmla="*/ 0 w 9997"/>
              <a:gd name="T81" fmla="*/ 4284 h 7087"/>
              <a:gd name="T82" fmla="*/ 740 w 9997"/>
              <a:gd name="T83" fmla="*/ 6135 h 7087"/>
              <a:gd name="T84" fmla="*/ 1285 w 9997"/>
              <a:gd name="T85" fmla="*/ 5777 h 7087"/>
              <a:gd name="T86" fmla="*/ 0 w 9997"/>
              <a:gd name="T87" fmla="*/ 4284 h 7087"/>
              <a:gd name="T88" fmla="*/ 1463 w 9997"/>
              <a:gd name="T89" fmla="*/ 3872 h 7087"/>
              <a:gd name="T90" fmla="*/ 1633 w 9997"/>
              <a:gd name="T91" fmla="*/ 3838 h 7087"/>
              <a:gd name="T92" fmla="*/ 809 w 9997"/>
              <a:gd name="T93" fmla="*/ 5460 h 7087"/>
              <a:gd name="T94" fmla="*/ 2104 w 9997"/>
              <a:gd name="T95" fmla="*/ 6657 h 7087"/>
              <a:gd name="T96" fmla="*/ 2327 w 9997"/>
              <a:gd name="T97" fmla="*/ 5071 h 7087"/>
              <a:gd name="T98" fmla="*/ 1362 w 9997"/>
              <a:gd name="T99" fmla="*/ 5002 h 7087"/>
              <a:gd name="T100" fmla="*/ 6189 w 9997"/>
              <a:gd name="T101" fmla="*/ 2586 h 7087"/>
              <a:gd name="T102" fmla="*/ 5666 w 9997"/>
              <a:gd name="T103" fmla="*/ 4512 h 7087"/>
              <a:gd name="T104" fmla="*/ 5824 w 9997"/>
              <a:gd name="T105" fmla="*/ 6733 h 7087"/>
              <a:gd name="T106" fmla="*/ 6281 w 9997"/>
              <a:gd name="T107" fmla="*/ 3030 h 7087"/>
              <a:gd name="T108" fmla="*/ 9721 w 9997"/>
              <a:gd name="T109" fmla="*/ 6862 h 7087"/>
              <a:gd name="T110" fmla="*/ 5136 w 9997"/>
              <a:gd name="T111" fmla="*/ 6705 h 7087"/>
              <a:gd name="T112" fmla="*/ 4833 w 9997"/>
              <a:gd name="T113" fmla="*/ 6705 h 7087"/>
              <a:gd name="T114" fmla="*/ 243 w 9997"/>
              <a:gd name="T115" fmla="*/ 6866 h 7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997" h="7087">
                <a:moveTo>
                  <a:pt x="9727" y="0"/>
                </a:moveTo>
                <a:lnTo>
                  <a:pt x="241" y="0"/>
                </a:lnTo>
                <a:lnTo>
                  <a:pt x="247" y="224"/>
                </a:lnTo>
                <a:lnTo>
                  <a:pt x="4415" y="230"/>
                </a:lnTo>
                <a:lnTo>
                  <a:pt x="4417" y="388"/>
                </a:lnTo>
                <a:lnTo>
                  <a:pt x="4833" y="388"/>
                </a:lnTo>
                <a:lnTo>
                  <a:pt x="4832" y="3390"/>
                </a:lnTo>
                <a:cubicBezTo>
                  <a:pt x="4518" y="3338"/>
                  <a:pt x="4237" y="3078"/>
                  <a:pt x="4130" y="2841"/>
                </a:cubicBezTo>
                <a:cubicBezTo>
                  <a:pt x="4054" y="2673"/>
                  <a:pt x="4054" y="2529"/>
                  <a:pt x="3848" y="2500"/>
                </a:cubicBezTo>
                <a:cubicBezTo>
                  <a:pt x="3323" y="2428"/>
                  <a:pt x="3172" y="3210"/>
                  <a:pt x="3154" y="3621"/>
                </a:cubicBezTo>
                <a:cubicBezTo>
                  <a:pt x="3146" y="3781"/>
                  <a:pt x="3154" y="4060"/>
                  <a:pt x="3194" y="4204"/>
                </a:cubicBezTo>
                <a:cubicBezTo>
                  <a:pt x="3245" y="4390"/>
                  <a:pt x="3327" y="4438"/>
                  <a:pt x="3485" y="4514"/>
                </a:cubicBezTo>
                <a:cubicBezTo>
                  <a:pt x="3564" y="4650"/>
                  <a:pt x="3614" y="5035"/>
                  <a:pt x="3623" y="5217"/>
                </a:cubicBezTo>
                <a:cubicBezTo>
                  <a:pt x="3665" y="6034"/>
                  <a:pt x="3341" y="6386"/>
                  <a:pt x="3475" y="6610"/>
                </a:cubicBezTo>
                <a:cubicBezTo>
                  <a:pt x="3596" y="6813"/>
                  <a:pt x="3890" y="6778"/>
                  <a:pt x="3979" y="6549"/>
                </a:cubicBezTo>
                <a:cubicBezTo>
                  <a:pt x="4223" y="5922"/>
                  <a:pt x="4256" y="5098"/>
                  <a:pt x="4055" y="4433"/>
                </a:cubicBezTo>
                <a:cubicBezTo>
                  <a:pt x="3950" y="4084"/>
                  <a:pt x="3970" y="4074"/>
                  <a:pt x="3979" y="3690"/>
                </a:cubicBezTo>
                <a:cubicBezTo>
                  <a:pt x="3816" y="3578"/>
                  <a:pt x="3652" y="3319"/>
                  <a:pt x="3567" y="3072"/>
                </a:cubicBezTo>
                <a:cubicBezTo>
                  <a:pt x="3413" y="2631"/>
                  <a:pt x="3859" y="2560"/>
                  <a:pt x="3961" y="2834"/>
                </a:cubicBezTo>
                <a:cubicBezTo>
                  <a:pt x="4349" y="3876"/>
                  <a:pt x="4926" y="3447"/>
                  <a:pt x="5125" y="3695"/>
                </a:cubicBezTo>
                <a:cubicBezTo>
                  <a:pt x="5168" y="3600"/>
                  <a:pt x="5136" y="3064"/>
                  <a:pt x="5135" y="2901"/>
                </a:cubicBezTo>
                <a:lnTo>
                  <a:pt x="5135" y="388"/>
                </a:lnTo>
                <a:lnTo>
                  <a:pt x="5551" y="388"/>
                </a:lnTo>
                <a:lnTo>
                  <a:pt x="5553" y="225"/>
                </a:lnTo>
                <a:lnTo>
                  <a:pt x="9725" y="220"/>
                </a:lnTo>
                <a:lnTo>
                  <a:pt x="9727" y="0"/>
                </a:lnTo>
                <a:close/>
                <a:moveTo>
                  <a:pt x="7759" y="5003"/>
                </a:moveTo>
                <a:cubicBezTo>
                  <a:pt x="7816" y="4891"/>
                  <a:pt x="7962" y="4917"/>
                  <a:pt x="8106" y="4866"/>
                </a:cubicBezTo>
                <a:cubicBezTo>
                  <a:pt x="8655" y="4670"/>
                  <a:pt x="8475" y="4032"/>
                  <a:pt x="8558" y="3916"/>
                </a:cubicBezTo>
                <a:cubicBezTo>
                  <a:pt x="8634" y="3810"/>
                  <a:pt x="8805" y="3813"/>
                  <a:pt x="8866" y="3935"/>
                </a:cubicBezTo>
                <a:cubicBezTo>
                  <a:pt x="8942" y="4087"/>
                  <a:pt x="8865" y="4555"/>
                  <a:pt x="8755" y="4755"/>
                </a:cubicBezTo>
                <a:cubicBezTo>
                  <a:pt x="8705" y="4845"/>
                  <a:pt x="8613" y="4971"/>
                  <a:pt x="8537" y="5005"/>
                </a:cubicBezTo>
                <a:lnTo>
                  <a:pt x="7759" y="5003"/>
                </a:lnTo>
                <a:close/>
                <a:moveTo>
                  <a:pt x="8722" y="3115"/>
                </a:moveTo>
                <a:cubicBezTo>
                  <a:pt x="8685" y="3367"/>
                  <a:pt x="8453" y="3579"/>
                  <a:pt x="8150" y="3539"/>
                </a:cubicBezTo>
                <a:cubicBezTo>
                  <a:pt x="7503" y="3455"/>
                  <a:pt x="7629" y="2439"/>
                  <a:pt x="8296" y="2542"/>
                </a:cubicBezTo>
                <a:cubicBezTo>
                  <a:pt x="8546" y="2580"/>
                  <a:pt x="8766" y="2815"/>
                  <a:pt x="8722" y="3115"/>
                </a:cubicBezTo>
                <a:close/>
                <a:moveTo>
                  <a:pt x="9997" y="4284"/>
                </a:moveTo>
                <a:lnTo>
                  <a:pt x="9997" y="4380"/>
                </a:lnTo>
                <a:cubicBezTo>
                  <a:pt x="9947" y="4477"/>
                  <a:pt x="9817" y="5235"/>
                  <a:pt x="9782" y="5411"/>
                </a:cubicBezTo>
                <a:cubicBezTo>
                  <a:pt x="9621" y="6209"/>
                  <a:pt x="9698" y="6135"/>
                  <a:pt x="9257" y="6135"/>
                </a:cubicBezTo>
                <a:cubicBezTo>
                  <a:pt x="9049" y="6136"/>
                  <a:pt x="8842" y="6136"/>
                  <a:pt x="8634" y="6135"/>
                </a:cubicBezTo>
                <a:cubicBezTo>
                  <a:pt x="8438" y="6135"/>
                  <a:pt x="8187" y="6167"/>
                  <a:pt x="8226" y="5920"/>
                </a:cubicBezTo>
                <a:cubicBezTo>
                  <a:pt x="8257" y="5725"/>
                  <a:pt x="8542" y="5777"/>
                  <a:pt x="8712" y="5777"/>
                </a:cubicBezTo>
                <a:cubicBezTo>
                  <a:pt x="8920" y="5777"/>
                  <a:pt x="9128" y="5777"/>
                  <a:pt x="9336" y="5777"/>
                </a:cubicBezTo>
                <a:cubicBezTo>
                  <a:pt x="9392" y="5646"/>
                  <a:pt x="9586" y="4437"/>
                  <a:pt x="9648" y="4266"/>
                </a:cubicBezTo>
                <a:cubicBezTo>
                  <a:pt x="9685" y="4165"/>
                  <a:pt x="9839" y="4051"/>
                  <a:pt x="9997" y="4284"/>
                </a:cubicBezTo>
                <a:close/>
                <a:moveTo>
                  <a:pt x="8635" y="5002"/>
                </a:moveTo>
                <a:cubicBezTo>
                  <a:pt x="8731" y="4851"/>
                  <a:pt x="8784" y="4854"/>
                  <a:pt x="8873" y="4581"/>
                </a:cubicBezTo>
                <a:cubicBezTo>
                  <a:pt x="9109" y="3855"/>
                  <a:pt x="8723" y="3648"/>
                  <a:pt x="8534" y="3872"/>
                </a:cubicBezTo>
                <a:cubicBezTo>
                  <a:pt x="8458" y="3963"/>
                  <a:pt x="8486" y="4027"/>
                  <a:pt x="8488" y="4147"/>
                </a:cubicBezTo>
                <a:cubicBezTo>
                  <a:pt x="8489" y="4252"/>
                  <a:pt x="8468" y="4462"/>
                  <a:pt x="8437" y="4462"/>
                </a:cubicBezTo>
                <a:cubicBezTo>
                  <a:pt x="8408" y="4293"/>
                  <a:pt x="8323" y="4016"/>
                  <a:pt x="8364" y="3838"/>
                </a:cubicBezTo>
                <a:cubicBezTo>
                  <a:pt x="8406" y="3658"/>
                  <a:pt x="8537" y="3545"/>
                  <a:pt x="8752" y="3578"/>
                </a:cubicBezTo>
                <a:cubicBezTo>
                  <a:pt x="9088" y="3631"/>
                  <a:pt x="9198" y="3995"/>
                  <a:pt x="9272" y="4347"/>
                </a:cubicBezTo>
                <a:cubicBezTo>
                  <a:pt x="9338" y="4657"/>
                  <a:pt x="9358" y="5235"/>
                  <a:pt x="9188" y="5460"/>
                </a:cubicBezTo>
                <a:cubicBezTo>
                  <a:pt x="9018" y="5683"/>
                  <a:pt x="8389" y="5610"/>
                  <a:pt x="8051" y="5610"/>
                </a:cubicBezTo>
                <a:cubicBezTo>
                  <a:pt x="8033" y="5792"/>
                  <a:pt x="8026" y="5989"/>
                  <a:pt x="8016" y="6172"/>
                </a:cubicBezTo>
                <a:cubicBezTo>
                  <a:pt x="8006" y="6377"/>
                  <a:pt x="8029" y="6549"/>
                  <a:pt x="7893" y="6657"/>
                </a:cubicBezTo>
                <a:cubicBezTo>
                  <a:pt x="7746" y="6772"/>
                  <a:pt x="7553" y="6713"/>
                  <a:pt x="7482" y="6584"/>
                </a:cubicBezTo>
                <a:cubicBezTo>
                  <a:pt x="7401" y="6437"/>
                  <a:pt x="7481" y="5696"/>
                  <a:pt x="7493" y="5487"/>
                </a:cubicBezTo>
                <a:cubicBezTo>
                  <a:pt x="7505" y="5294"/>
                  <a:pt x="7515" y="5136"/>
                  <a:pt x="7670" y="5071"/>
                </a:cubicBezTo>
                <a:cubicBezTo>
                  <a:pt x="7810" y="5014"/>
                  <a:pt x="8698" y="5073"/>
                  <a:pt x="8770" y="5044"/>
                </a:cubicBezTo>
                <a:cubicBezTo>
                  <a:pt x="8795" y="5039"/>
                  <a:pt x="8794" y="5018"/>
                  <a:pt x="8799" y="5005"/>
                </a:cubicBezTo>
                <a:lnTo>
                  <a:pt x="8635" y="5002"/>
                </a:lnTo>
                <a:close/>
                <a:moveTo>
                  <a:pt x="7531" y="389"/>
                </a:moveTo>
                <a:lnTo>
                  <a:pt x="7527" y="868"/>
                </a:lnTo>
                <a:cubicBezTo>
                  <a:pt x="7339" y="918"/>
                  <a:pt x="7218" y="1004"/>
                  <a:pt x="7152" y="1155"/>
                </a:cubicBezTo>
                <a:cubicBezTo>
                  <a:pt x="7082" y="1313"/>
                  <a:pt x="7086" y="1556"/>
                  <a:pt x="7223" y="1681"/>
                </a:cubicBezTo>
                <a:lnTo>
                  <a:pt x="7285" y="1572"/>
                </a:lnTo>
                <a:cubicBezTo>
                  <a:pt x="6981" y="1176"/>
                  <a:pt x="7669" y="703"/>
                  <a:pt x="7947" y="1164"/>
                </a:cubicBezTo>
                <a:cubicBezTo>
                  <a:pt x="7989" y="1235"/>
                  <a:pt x="8011" y="1337"/>
                  <a:pt x="7995" y="1436"/>
                </a:cubicBezTo>
                <a:cubicBezTo>
                  <a:pt x="7963" y="1630"/>
                  <a:pt x="7840" y="1687"/>
                  <a:pt x="7680" y="1762"/>
                </a:cubicBezTo>
                <a:lnTo>
                  <a:pt x="7645" y="1869"/>
                </a:lnTo>
                <a:cubicBezTo>
                  <a:pt x="8184" y="1810"/>
                  <a:pt x="8256" y="1165"/>
                  <a:pt x="7867" y="933"/>
                </a:cubicBezTo>
                <a:cubicBezTo>
                  <a:pt x="7807" y="898"/>
                  <a:pt x="7745" y="891"/>
                  <a:pt x="7691" y="857"/>
                </a:cubicBezTo>
                <a:lnTo>
                  <a:pt x="7687" y="273"/>
                </a:lnTo>
                <a:lnTo>
                  <a:pt x="7530" y="268"/>
                </a:lnTo>
                <a:lnTo>
                  <a:pt x="7531" y="389"/>
                </a:lnTo>
                <a:close/>
                <a:moveTo>
                  <a:pt x="1974" y="1441"/>
                </a:moveTo>
                <a:cubicBezTo>
                  <a:pt x="1880" y="925"/>
                  <a:pt x="2650" y="798"/>
                  <a:pt x="2743" y="1287"/>
                </a:cubicBezTo>
                <a:cubicBezTo>
                  <a:pt x="2845" y="1819"/>
                  <a:pt x="2063" y="1935"/>
                  <a:pt x="1974" y="1441"/>
                </a:cubicBezTo>
                <a:close/>
                <a:moveTo>
                  <a:pt x="2280" y="448"/>
                </a:moveTo>
                <a:lnTo>
                  <a:pt x="2279" y="857"/>
                </a:lnTo>
                <a:cubicBezTo>
                  <a:pt x="2228" y="888"/>
                  <a:pt x="2171" y="895"/>
                  <a:pt x="2113" y="926"/>
                </a:cubicBezTo>
                <a:cubicBezTo>
                  <a:pt x="1690" y="1158"/>
                  <a:pt x="1817" y="1846"/>
                  <a:pt x="2336" y="1871"/>
                </a:cubicBezTo>
                <a:cubicBezTo>
                  <a:pt x="2915" y="1899"/>
                  <a:pt x="3111" y="1048"/>
                  <a:pt x="2442" y="868"/>
                </a:cubicBezTo>
                <a:lnTo>
                  <a:pt x="2438" y="268"/>
                </a:lnTo>
                <a:lnTo>
                  <a:pt x="2281" y="270"/>
                </a:lnTo>
                <a:lnTo>
                  <a:pt x="2280" y="448"/>
                </a:lnTo>
                <a:close/>
                <a:moveTo>
                  <a:pt x="2238" y="5003"/>
                </a:moveTo>
                <a:cubicBezTo>
                  <a:pt x="2181" y="4891"/>
                  <a:pt x="2035" y="4917"/>
                  <a:pt x="1890" y="4866"/>
                </a:cubicBezTo>
                <a:cubicBezTo>
                  <a:pt x="1342" y="4670"/>
                  <a:pt x="1521" y="4032"/>
                  <a:pt x="1439" y="3916"/>
                </a:cubicBezTo>
                <a:cubicBezTo>
                  <a:pt x="1363" y="3810"/>
                  <a:pt x="1192" y="3813"/>
                  <a:pt x="1131" y="3935"/>
                </a:cubicBezTo>
                <a:cubicBezTo>
                  <a:pt x="1055" y="4087"/>
                  <a:pt x="1131" y="4555"/>
                  <a:pt x="1242" y="4755"/>
                </a:cubicBezTo>
                <a:cubicBezTo>
                  <a:pt x="1292" y="4845"/>
                  <a:pt x="1384" y="4971"/>
                  <a:pt x="1460" y="5005"/>
                </a:cubicBezTo>
                <a:lnTo>
                  <a:pt x="2238" y="5003"/>
                </a:lnTo>
                <a:close/>
                <a:moveTo>
                  <a:pt x="3573" y="2940"/>
                </a:moveTo>
                <a:cubicBezTo>
                  <a:pt x="3624" y="3271"/>
                  <a:pt x="3954" y="3657"/>
                  <a:pt x="4144" y="3780"/>
                </a:cubicBezTo>
                <a:cubicBezTo>
                  <a:pt x="4485" y="4001"/>
                  <a:pt x="5172" y="4156"/>
                  <a:pt x="5119" y="3799"/>
                </a:cubicBezTo>
                <a:cubicBezTo>
                  <a:pt x="5076" y="3507"/>
                  <a:pt x="4544" y="3801"/>
                  <a:pt x="4171" y="3325"/>
                </a:cubicBezTo>
                <a:cubicBezTo>
                  <a:pt x="4031" y="3146"/>
                  <a:pt x="4012" y="3094"/>
                  <a:pt x="3921" y="2855"/>
                </a:cubicBezTo>
                <a:cubicBezTo>
                  <a:pt x="3831" y="2623"/>
                  <a:pt x="3537" y="2716"/>
                  <a:pt x="3573" y="2940"/>
                </a:cubicBezTo>
                <a:close/>
                <a:moveTo>
                  <a:pt x="6342" y="1469"/>
                </a:moveTo>
                <a:cubicBezTo>
                  <a:pt x="5678" y="1592"/>
                  <a:pt x="5878" y="2583"/>
                  <a:pt x="6514" y="2463"/>
                </a:cubicBezTo>
                <a:cubicBezTo>
                  <a:pt x="6607" y="2446"/>
                  <a:pt x="6775" y="2321"/>
                  <a:pt x="6824" y="2268"/>
                </a:cubicBezTo>
                <a:cubicBezTo>
                  <a:pt x="7098" y="1974"/>
                  <a:pt x="6836" y="1378"/>
                  <a:pt x="6342" y="1469"/>
                </a:cubicBezTo>
                <a:close/>
                <a:moveTo>
                  <a:pt x="4093" y="1474"/>
                </a:moveTo>
                <a:cubicBezTo>
                  <a:pt x="3419" y="1623"/>
                  <a:pt x="3669" y="2606"/>
                  <a:pt x="4305" y="2457"/>
                </a:cubicBezTo>
                <a:cubicBezTo>
                  <a:pt x="4547" y="2401"/>
                  <a:pt x="4756" y="2162"/>
                  <a:pt x="4686" y="1854"/>
                </a:cubicBezTo>
                <a:cubicBezTo>
                  <a:pt x="4632" y="1616"/>
                  <a:pt x="4392" y="1409"/>
                  <a:pt x="4093" y="1474"/>
                </a:cubicBezTo>
                <a:close/>
                <a:moveTo>
                  <a:pt x="1275" y="3115"/>
                </a:moveTo>
                <a:cubicBezTo>
                  <a:pt x="1312" y="3367"/>
                  <a:pt x="1544" y="3579"/>
                  <a:pt x="1847" y="3539"/>
                </a:cubicBezTo>
                <a:cubicBezTo>
                  <a:pt x="2494" y="3455"/>
                  <a:pt x="2368" y="2439"/>
                  <a:pt x="1701" y="2542"/>
                </a:cubicBezTo>
                <a:cubicBezTo>
                  <a:pt x="1451" y="2580"/>
                  <a:pt x="1231" y="2815"/>
                  <a:pt x="1275" y="3115"/>
                </a:cubicBezTo>
                <a:close/>
                <a:moveTo>
                  <a:pt x="7618" y="1811"/>
                </a:moveTo>
                <a:cubicBezTo>
                  <a:pt x="7702" y="1614"/>
                  <a:pt x="7429" y="1356"/>
                  <a:pt x="7254" y="1744"/>
                </a:cubicBezTo>
                <a:cubicBezTo>
                  <a:pt x="7157" y="1957"/>
                  <a:pt x="7058" y="2093"/>
                  <a:pt x="6925" y="2233"/>
                </a:cubicBezTo>
                <a:cubicBezTo>
                  <a:pt x="6395" y="2797"/>
                  <a:pt x="5889" y="2543"/>
                  <a:pt x="5799" y="2762"/>
                </a:cubicBezTo>
                <a:cubicBezTo>
                  <a:pt x="5750" y="2879"/>
                  <a:pt x="5835" y="2996"/>
                  <a:pt x="5942" y="3010"/>
                </a:cubicBezTo>
                <a:cubicBezTo>
                  <a:pt x="6034" y="3023"/>
                  <a:pt x="6216" y="2995"/>
                  <a:pt x="6305" y="2975"/>
                </a:cubicBezTo>
                <a:cubicBezTo>
                  <a:pt x="6915" y="2843"/>
                  <a:pt x="7363" y="2410"/>
                  <a:pt x="7618" y="1811"/>
                </a:cubicBezTo>
                <a:close/>
                <a:moveTo>
                  <a:pt x="0" y="4284"/>
                </a:moveTo>
                <a:lnTo>
                  <a:pt x="0" y="4380"/>
                </a:lnTo>
                <a:cubicBezTo>
                  <a:pt x="50" y="4477"/>
                  <a:pt x="180" y="5235"/>
                  <a:pt x="215" y="5411"/>
                </a:cubicBezTo>
                <a:cubicBezTo>
                  <a:pt x="376" y="6209"/>
                  <a:pt x="298" y="6135"/>
                  <a:pt x="740" y="6135"/>
                </a:cubicBezTo>
                <a:cubicBezTo>
                  <a:pt x="948" y="6136"/>
                  <a:pt x="1155" y="6136"/>
                  <a:pt x="1363" y="6135"/>
                </a:cubicBezTo>
                <a:cubicBezTo>
                  <a:pt x="1559" y="6135"/>
                  <a:pt x="1810" y="6167"/>
                  <a:pt x="1771" y="5920"/>
                </a:cubicBezTo>
                <a:cubicBezTo>
                  <a:pt x="1740" y="5725"/>
                  <a:pt x="1455" y="5777"/>
                  <a:pt x="1285" y="5777"/>
                </a:cubicBezTo>
                <a:cubicBezTo>
                  <a:pt x="1077" y="5777"/>
                  <a:pt x="869" y="5777"/>
                  <a:pt x="661" y="5777"/>
                </a:cubicBezTo>
                <a:cubicBezTo>
                  <a:pt x="605" y="5646"/>
                  <a:pt x="411" y="4437"/>
                  <a:pt x="349" y="4266"/>
                </a:cubicBezTo>
                <a:cubicBezTo>
                  <a:pt x="312" y="4165"/>
                  <a:pt x="158" y="4051"/>
                  <a:pt x="0" y="4284"/>
                </a:cubicBezTo>
                <a:close/>
                <a:moveTo>
                  <a:pt x="1362" y="5002"/>
                </a:moveTo>
                <a:cubicBezTo>
                  <a:pt x="1266" y="4851"/>
                  <a:pt x="1213" y="4854"/>
                  <a:pt x="1124" y="4581"/>
                </a:cubicBezTo>
                <a:cubicBezTo>
                  <a:pt x="887" y="3855"/>
                  <a:pt x="1274" y="3648"/>
                  <a:pt x="1463" y="3872"/>
                </a:cubicBezTo>
                <a:cubicBezTo>
                  <a:pt x="1539" y="3963"/>
                  <a:pt x="1511" y="4027"/>
                  <a:pt x="1509" y="4147"/>
                </a:cubicBezTo>
                <a:cubicBezTo>
                  <a:pt x="1508" y="4252"/>
                  <a:pt x="1529" y="4462"/>
                  <a:pt x="1560" y="4462"/>
                </a:cubicBezTo>
                <a:cubicBezTo>
                  <a:pt x="1589" y="4293"/>
                  <a:pt x="1673" y="4016"/>
                  <a:pt x="1633" y="3838"/>
                </a:cubicBezTo>
                <a:cubicBezTo>
                  <a:pt x="1591" y="3658"/>
                  <a:pt x="1460" y="3545"/>
                  <a:pt x="1245" y="3578"/>
                </a:cubicBezTo>
                <a:cubicBezTo>
                  <a:pt x="909" y="3631"/>
                  <a:pt x="799" y="3995"/>
                  <a:pt x="724" y="4347"/>
                </a:cubicBezTo>
                <a:cubicBezTo>
                  <a:pt x="659" y="4657"/>
                  <a:pt x="639" y="5235"/>
                  <a:pt x="809" y="5460"/>
                </a:cubicBezTo>
                <a:cubicBezTo>
                  <a:pt x="979" y="5683"/>
                  <a:pt x="1608" y="5610"/>
                  <a:pt x="1946" y="5610"/>
                </a:cubicBezTo>
                <a:cubicBezTo>
                  <a:pt x="1964" y="5792"/>
                  <a:pt x="1971" y="5989"/>
                  <a:pt x="1980" y="6172"/>
                </a:cubicBezTo>
                <a:cubicBezTo>
                  <a:pt x="1991" y="6377"/>
                  <a:pt x="1968" y="6549"/>
                  <a:pt x="2104" y="6657"/>
                </a:cubicBezTo>
                <a:cubicBezTo>
                  <a:pt x="2251" y="6772"/>
                  <a:pt x="2444" y="6713"/>
                  <a:pt x="2515" y="6584"/>
                </a:cubicBezTo>
                <a:cubicBezTo>
                  <a:pt x="2596" y="6437"/>
                  <a:pt x="2515" y="5696"/>
                  <a:pt x="2503" y="5487"/>
                </a:cubicBezTo>
                <a:cubicBezTo>
                  <a:pt x="2492" y="5294"/>
                  <a:pt x="2482" y="5136"/>
                  <a:pt x="2327" y="5071"/>
                </a:cubicBezTo>
                <a:cubicBezTo>
                  <a:pt x="2187" y="5014"/>
                  <a:pt x="1299" y="5073"/>
                  <a:pt x="1227" y="5044"/>
                </a:cubicBezTo>
                <a:cubicBezTo>
                  <a:pt x="1202" y="5039"/>
                  <a:pt x="1203" y="5018"/>
                  <a:pt x="1198" y="5005"/>
                </a:cubicBezTo>
                <a:lnTo>
                  <a:pt x="1362" y="5002"/>
                </a:lnTo>
                <a:close/>
                <a:moveTo>
                  <a:pt x="6281" y="3030"/>
                </a:moveTo>
                <a:cubicBezTo>
                  <a:pt x="6130" y="3047"/>
                  <a:pt x="5769" y="3136"/>
                  <a:pt x="5743" y="2862"/>
                </a:cubicBezTo>
                <a:cubicBezTo>
                  <a:pt x="5717" y="2581"/>
                  <a:pt x="5973" y="2626"/>
                  <a:pt x="6189" y="2586"/>
                </a:cubicBezTo>
                <a:cubicBezTo>
                  <a:pt x="6036" y="2401"/>
                  <a:pt x="5732" y="2532"/>
                  <a:pt x="5621" y="2662"/>
                </a:cubicBezTo>
                <a:cubicBezTo>
                  <a:pt x="5364" y="2963"/>
                  <a:pt x="5312" y="3620"/>
                  <a:pt x="5348" y="4012"/>
                </a:cubicBezTo>
                <a:cubicBezTo>
                  <a:pt x="5375" y="4310"/>
                  <a:pt x="5439" y="4413"/>
                  <a:pt x="5666" y="4512"/>
                </a:cubicBezTo>
                <a:cubicBezTo>
                  <a:pt x="5763" y="4662"/>
                  <a:pt x="5806" y="5107"/>
                  <a:pt x="5810" y="5315"/>
                </a:cubicBezTo>
                <a:cubicBezTo>
                  <a:pt x="5815" y="5597"/>
                  <a:pt x="5777" y="5881"/>
                  <a:pt x="5705" y="6134"/>
                </a:cubicBezTo>
                <a:cubicBezTo>
                  <a:pt x="5671" y="6254"/>
                  <a:pt x="5481" y="6656"/>
                  <a:pt x="5824" y="6733"/>
                </a:cubicBezTo>
                <a:cubicBezTo>
                  <a:pt x="6131" y="6802"/>
                  <a:pt x="6192" y="6495"/>
                  <a:pt x="6254" y="6255"/>
                </a:cubicBezTo>
                <a:cubicBezTo>
                  <a:pt x="6594" y="4934"/>
                  <a:pt x="6117" y="4485"/>
                  <a:pt x="6154" y="3834"/>
                </a:cubicBezTo>
                <a:cubicBezTo>
                  <a:pt x="6170" y="3547"/>
                  <a:pt x="6243" y="3304"/>
                  <a:pt x="6281" y="3030"/>
                </a:cubicBezTo>
                <a:close/>
                <a:moveTo>
                  <a:pt x="241" y="7087"/>
                </a:moveTo>
                <a:lnTo>
                  <a:pt x="9727" y="7087"/>
                </a:lnTo>
                <a:lnTo>
                  <a:pt x="9721" y="6862"/>
                </a:lnTo>
                <a:lnTo>
                  <a:pt x="5554" y="6857"/>
                </a:lnTo>
                <a:lnTo>
                  <a:pt x="5543" y="6705"/>
                </a:lnTo>
                <a:lnTo>
                  <a:pt x="5136" y="6705"/>
                </a:lnTo>
                <a:lnTo>
                  <a:pt x="5133" y="3958"/>
                </a:lnTo>
                <a:cubicBezTo>
                  <a:pt x="5049" y="4047"/>
                  <a:pt x="4997" y="4043"/>
                  <a:pt x="4833" y="4055"/>
                </a:cubicBezTo>
                <a:lnTo>
                  <a:pt x="4833" y="6705"/>
                </a:lnTo>
                <a:lnTo>
                  <a:pt x="4421" y="6705"/>
                </a:lnTo>
                <a:lnTo>
                  <a:pt x="4416" y="6862"/>
                </a:lnTo>
                <a:lnTo>
                  <a:pt x="243" y="6866"/>
                </a:lnTo>
                <a:lnTo>
                  <a:pt x="241" y="708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811919" y="2017330"/>
            <a:ext cx="1032902" cy="747105"/>
          </a:xfrm>
          <a:custGeom>
            <a:avLst/>
            <a:gdLst>
              <a:gd name="T0" fmla="*/ 4899 w 10633"/>
              <a:gd name="T1" fmla="*/ 3335 h 7692"/>
              <a:gd name="T2" fmla="*/ 2575 w 10633"/>
              <a:gd name="T3" fmla="*/ 4694 h 7692"/>
              <a:gd name="T4" fmla="*/ 3481 w 10633"/>
              <a:gd name="T5" fmla="*/ 1414 h 7692"/>
              <a:gd name="T6" fmla="*/ 9955 w 10633"/>
              <a:gd name="T7" fmla="*/ 6096 h 7692"/>
              <a:gd name="T8" fmla="*/ 10457 w 10633"/>
              <a:gd name="T9" fmla="*/ 6100 h 7692"/>
              <a:gd name="T10" fmla="*/ 10345 w 10633"/>
              <a:gd name="T11" fmla="*/ 5276 h 7692"/>
              <a:gd name="T12" fmla="*/ 9771 w 10633"/>
              <a:gd name="T13" fmla="*/ 5317 h 7692"/>
              <a:gd name="T14" fmla="*/ 10202 w 10633"/>
              <a:gd name="T15" fmla="*/ 5151 h 7692"/>
              <a:gd name="T16" fmla="*/ 8755 w 10633"/>
              <a:gd name="T17" fmla="*/ 3772 h 7692"/>
              <a:gd name="T18" fmla="*/ 9001 w 10633"/>
              <a:gd name="T19" fmla="*/ 5269 h 7692"/>
              <a:gd name="T20" fmla="*/ 9617 w 10633"/>
              <a:gd name="T21" fmla="*/ 4387 h 7692"/>
              <a:gd name="T22" fmla="*/ 9189 w 10633"/>
              <a:gd name="T23" fmla="*/ 3939 h 7692"/>
              <a:gd name="T24" fmla="*/ 9186 w 10633"/>
              <a:gd name="T25" fmla="*/ 3090 h 7692"/>
              <a:gd name="T26" fmla="*/ 8928 w 10633"/>
              <a:gd name="T27" fmla="*/ 3348 h 7692"/>
              <a:gd name="T28" fmla="*/ 7739 w 10633"/>
              <a:gd name="T29" fmla="*/ 2842 h 7692"/>
              <a:gd name="T30" fmla="*/ 8366 w 10633"/>
              <a:gd name="T31" fmla="*/ 3724 h 7692"/>
              <a:gd name="T32" fmla="*/ 8601 w 10633"/>
              <a:gd name="T33" fmla="*/ 2227 h 7692"/>
              <a:gd name="T34" fmla="*/ 8026 w 10633"/>
              <a:gd name="T35" fmla="*/ 2186 h 7692"/>
              <a:gd name="T36" fmla="*/ 8427 w 10633"/>
              <a:gd name="T37" fmla="*/ 1803 h 7692"/>
              <a:gd name="T38" fmla="*/ 8170 w 10633"/>
              <a:gd name="T39" fmla="*/ 1545 h 7692"/>
              <a:gd name="T40" fmla="*/ 6907 w 10633"/>
              <a:gd name="T41" fmla="*/ 1461 h 7692"/>
              <a:gd name="T42" fmla="*/ 7409 w 10633"/>
              <a:gd name="T43" fmla="*/ 1465 h 7692"/>
              <a:gd name="T44" fmla="*/ 7297 w 10633"/>
              <a:gd name="T45" fmla="*/ 641 h 7692"/>
              <a:gd name="T46" fmla="*/ 6723 w 10633"/>
              <a:gd name="T47" fmla="*/ 682 h 7692"/>
              <a:gd name="T48" fmla="*/ 7154 w 10633"/>
              <a:gd name="T49" fmla="*/ 516 h 7692"/>
              <a:gd name="T50" fmla="*/ 5710 w 10633"/>
              <a:gd name="T51" fmla="*/ 3989 h 7692"/>
              <a:gd name="T52" fmla="*/ 5055 w 10633"/>
              <a:gd name="T53" fmla="*/ 3218 h 7692"/>
              <a:gd name="T54" fmla="*/ 5710 w 10633"/>
              <a:gd name="T55" fmla="*/ 907 h 7692"/>
              <a:gd name="T56" fmla="*/ 6535 w 10633"/>
              <a:gd name="T57" fmla="*/ 907 h 7692"/>
              <a:gd name="T58" fmla="*/ 5972 w 10633"/>
              <a:gd name="T59" fmla="*/ 2317 h 7692"/>
              <a:gd name="T60" fmla="*/ 7452 w 10633"/>
              <a:gd name="T61" fmla="*/ 2579 h 7692"/>
              <a:gd name="T62" fmla="*/ 8468 w 10633"/>
              <a:gd name="T63" fmla="*/ 3858 h 7692"/>
              <a:gd name="T64" fmla="*/ 5972 w 10633"/>
              <a:gd name="T65" fmla="*/ 4119 h 7692"/>
              <a:gd name="T66" fmla="*/ 9573 w 10633"/>
              <a:gd name="T67" fmla="*/ 5529 h 7692"/>
              <a:gd name="T68" fmla="*/ 5710 w 10633"/>
              <a:gd name="T69" fmla="*/ 5529 h 7692"/>
              <a:gd name="T70" fmla="*/ 2306 w 10633"/>
              <a:gd name="T71" fmla="*/ 5311 h 7692"/>
              <a:gd name="T72" fmla="*/ 3284 w 10633"/>
              <a:gd name="T73" fmla="*/ 6086 h 7692"/>
              <a:gd name="T74" fmla="*/ 3101 w 10633"/>
              <a:gd name="T75" fmla="*/ 5785 h 7692"/>
              <a:gd name="T76" fmla="*/ 3244 w 10633"/>
              <a:gd name="T77" fmla="*/ 5527 h 7692"/>
              <a:gd name="T78" fmla="*/ 3863 w 10633"/>
              <a:gd name="T79" fmla="*/ 5550 h 7692"/>
              <a:gd name="T80" fmla="*/ 3824 w 10633"/>
              <a:gd name="T81" fmla="*/ 5927 h 7692"/>
              <a:gd name="T82" fmla="*/ 3714 w 10633"/>
              <a:gd name="T83" fmla="*/ 6517 h 7692"/>
              <a:gd name="T84" fmla="*/ 6962 w 10633"/>
              <a:gd name="T85" fmla="*/ 7007 h 7692"/>
              <a:gd name="T86" fmla="*/ 0 w 10633"/>
              <a:gd name="T87" fmla="*/ 7007 h 7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33" h="7692">
                <a:moveTo>
                  <a:pt x="3481" y="1414"/>
                </a:moveTo>
                <a:cubicBezTo>
                  <a:pt x="3962" y="1414"/>
                  <a:pt x="4380" y="1625"/>
                  <a:pt x="4633" y="1977"/>
                </a:cubicBezTo>
                <a:cubicBezTo>
                  <a:pt x="4880" y="2320"/>
                  <a:pt x="4972" y="2805"/>
                  <a:pt x="4899" y="3335"/>
                </a:cubicBezTo>
                <a:cubicBezTo>
                  <a:pt x="4836" y="3866"/>
                  <a:pt x="4638" y="4344"/>
                  <a:pt x="4387" y="4694"/>
                </a:cubicBezTo>
                <a:cubicBezTo>
                  <a:pt x="4139" y="5039"/>
                  <a:pt x="3825" y="5257"/>
                  <a:pt x="3481" y="5257"/>
                </a:cubicBezTo>
                <a:cubicBezTo>
                  <a:pt x="3137" y="5257"/>
                  <a:pt x="2823" y="5039"/>
                  <a:pt x="2575" y="4694"/>
                </a:cubicBezTo>
                <a:cubicBezTo>
                  <a:pt x="2323" y="4344"/>
                  <a:pt x="2126" y="3866"/>
                  <a:pt x="2064" y="3335"/>
                </a:cubicBezTo>
                <a:cubicBezTo>
                  <a:pt x="1990" y="2805"/>
                  <a:pt x="2082" y="2320"/>
                  <a:pt x="2328" y="1977"/>
                </a:cubicBezTo>
                <a:cubicBezTo>
                  <a:pt x="2581" y="1625"/>
                  <a:pt x="3001" y="1414"/>
                  <a:pt x="3481" y="1414"/>
                </a:cubicBezTo>
                <a:close/>
                <a:moveTo>
                  <a:pt x="9771" y="5317"/>
                </a:moveTo>
                <a:lnTo>
                  <a:pt x="9771" y="5932"/>
                </a:lnTo>
                <a:lnTo>
                  <a:pt x="9955" y="6096"/>
                </a:lnTo>
                <a:lnTo>
                  <a:pt x="10017" y="6814"/>
                </a:lnTo>
                <a:lnTo>
                  <a:pt x="10398" y="6814"/>
                </a:lnTo>
                <a:lnTo>
                  <a:pt x="10457" y="6100"/>
                </a:lnTo>
                <a:lnTo>
                  <a:pt x="10633" y="5932"/>
                </a:lnTo>
                <a:lnTo>
                  <a:pt x="10633" y="5317"/>
                </a:lnTo>
                <a:lnTo>
                  <a:pt x="10345" y="5276"/>
                </a:lnTo>
                <a:lnTo>
                  <a:pt x="10205" y="5484"/>
                </a:lnTo>
                <a:lnTo>
                  <a:pt x="10058" y="5276"/>
                </a:lnTo>
                <a:lnTo>
                  <a:pt x="9771" y="5317"/>
                </a:lnTo>
                <a:close/>
                <a:moveTo>
                  <a:pt x="10202" y="4636"/>
                </a:moveTo>
                <a:cubicBezTo>
                  <a:pt x="10344" y="4636"/>
                  <a:pt x="10459" y="4751"/>
                  <a:pt x="10459" y="4893"/>
                </a:cubicBezTo>
                <a:cubicBezTo>
                  <a:pt x="10459" y="5036"/>
                  <a:pt x="10344" y="5151"/>
                  <a:pt x="10202" y="5151"/>
                </a:cubicBezTo>
                <a:cubicBezTo>
                  <a:pt x="10059" y="5151"/>
                  <a:pt x="9944" y="5036"/>
                  <a:pt x="9944" y="4893"/>
                </a:cubicBezTo>
                <a:cubicBezTo>
                  <a:pt x="9944" y="4751"/>
                  <a:pt x="10059" y="4636"/>
                  <a:pt x="10202" y="4636"/>
                </a:cubicBezTo>
                <a:close/>
                <a:moveTo>
                  <a:pt x="8755" y="3772"/>
                </a:moveTo>
                <a:lnTo>
                  <a:pt x="8755" y="4387"/>
                </a:lnTo>
                <a:lnTo>
                  <a:pt x="8939" y="4551"/>
                </a:lnTo>
                <a:lnTo>
                  <a:pt x="9001" y="5269"/>
                </a:lnTo>
                <a:lnTo>
                  <a:pt x="9382" y="5269"/>
                </a:lnTo>
                <a:lnTo>
                  <a:pt x="9441" y="4555"/>
                </a:lnTo>
                <a:lnTo>
                  <a:pt x="9617" y="4387"/>
                </a:lnTo>
                <a:lnTo>
                  <a:pt x="9617" y="3772"/>
                </a:lnTo>
                <a:lnTo>
                  <a:pt x="9329" y="3731"/>
                </a:lnTo>
                <a:lnTo>
                  <a:pt x="9189" y="3939"/>
                </a:lnTo>
                <a:lnTo>
                  <a:pt x="9042" y="3731"/>
                </a:lnTo>
                <a:lnTo>
                  <a:pt x="8755" y="3772"/>
                </a:lnTo>
                <a:close/>
                <a:moveTo>
                  <a:pt x="9186" y="3090"/>
                </a:moveTo>
                <a:cubicBezTo>
                  <a:pt x="9328" y="3090"/>
                  <a:pt x="9443" y="3206"/>
                  <a:pt x="9443" y="3348"/>
                </a:cubicBezTo>
                <a:cubicBezTo>
                  <a:pt x="9443" y="3491"/>
                  <a:pt x="9328" y="3606"/>
                  <a:pt x="9186" y="3606"/>
                </a:cubicBezTo>
                <a:cubicBezTo>
                  <a:pt x="9043" y="3606"/>
                  <a:pt x="8928" y="3491"/>
                  <a:pt x="8928" y="3348"/>
                </a:cubicBezTo>
                <a:cubicBezTo>
                  <a:pt x="8928" y="3206"/>
                  <a:pt x="9043" y="3090"/>
                  <a:pt x="9186" y="3090"/>
                </a:cubicBezTo>
                <a:close/>
                <a:moveTo>
                  <a:pt x="7739" y="2227"/>
                </a:moveTo>
                <a:lnTo>
                  <a:pt x="7739" y="2842"/>
                </a:lnTo>
                <a:lnTo>
                  <a:pt x="7923" y="3006"/>
                </a:lnTo>
                <a:lnTo>
                  <a:pt x="7985" y="3724"/>
                </a:lnTo>
                <a:lnTo>
                  <a:pt x="8366" y="3724"/>
                </a:lnTo>
                <a:lnTo>
                  <a:pt x="8425" y="3010"/>
                </a:lnTo>
                <a:lnTo>
                  <a:pt x="8601" y="2842"/>
                </a:lnTo>
                <a:lnTo>
                  <a:pt x="8601" y="2227"/>
                </a:lnTo>
                <a:lnTo>
                  <a:pt x="8313" y="2186"/>
                </a:lnTo>
                <a:lnTo>
                  <a:pt x="8173" y="2394"/>
                </a:lnTo>
                <a:lnTo>
                  <a:pt x="8026" y="2186"/>
                </a:lnTo>
                <a:lnTo>
                  <a:pt x="7739" y="2227"/>
                </a:lnTo>
                <a:close/>
                <a:moveTo>
                  <a:pt x="8170" y="1545"/>
                </a:moveTo>
                <a:cubicBezTo>
                  <a:pt x="8312" y="1545"/>
                  <a:pt x="8427" y="1661"/>
                  <a:pt x="8427" y="1803"/>
                </a:cubicBezTo>
                <a:cubicBezTo>
                  <a:pt x="8427" y="1945"/>
                  <a:pt x="8312" y="2061"/>
                  <a:pt x="8170" y="2061"/>
                </a:cubicBezTo>
                <a:cubicBezTo>
                  <a:pt x="8027" y="2061"/>
                  <a:pt x="7912" y="1945"/>
                  <a:pt x="7912" y="1803"/>
                </a:cubicBezTo>
                <a:cubicBezTo>
                  <a:pt x="7912" y="1661"/>
                  <a:pt x="8027" y="1545"/>
                  <a:pt x="8170" y="1545"/>
                </a:cubicBezTo>
                <a:close/>
                <a:moveTo>
                  <a:pt x="6723" y="682"/>
                </a:moveTo>
                <a:lnTo>
                  <a:pt x="6723" y="1297"/>
                </a:lnTo>
                <a:lnTo>
                  <a:pt x="6907" y="1461"/>
                </a:lnTo>
                <a:lnTo>
                  <a:pt x="6969" y="2178"/>
                </a:lnTo>
                <a:lnTo>
                  <a:pt x="7350" y="2178"/>
                </a:lnTo>
                <a:lnTo>
                  <a:pt x="7409" y="1465"/>
                </a:lnTo>
                <a:lnTo>
                  <a:pt x="7585" y="1297"/>
                </a:lnTo>
                <a:lnTo>
                  <a:pt x="7585" y="682"/>
                </a:lnTo>
                <a:lnTo>
                  <a:pt x="7297" y="641"/>
                </a:lnTo>
                <a:lnTo>
                  <a:pt x="7157" y="849"/>
                </a:lnTo>
                <a:lnTo>
                  <a:pt x="7010" y="641"/>
                </a:lnTo>
                <a:lnTo>
                  <a:pt x="6723" y="682"/>
                </a:lnTo>
                <a:close/>
                <a:moveTo>
                  <a:pt x="7154" y="0"/>
                </a:moveTo>
                <a:cubicBezTo>
                  <a:pt x="7296" y="0"/>
                  <a:pt x="7411" y="116"/>
                  <a:pt x="7411" y="258"/>
                </a:cubicBezTo>
                <a:cubicBezTo>
                  <a:pt x="7411" y="400"/>
                  <a:pt x="7296" y="516"/>
                  <a:pt x="7154" y="516"/>
                </a:cubicBezTo>
                <a:cubicBezTo>
                  <a:pt x="7011" y="516"/>
                  <a:pt x="6896" y="400"/>
                  <a:pt x="6896" y="258"/>
                </a:cubicBezTo>
                <a:cubicBezTo>
                  <a:pt x="6896" y="116"/>
                  <a:pt x="7011" y="0"/>
                  <a:pt x="7154" y="0"/>
                </a:cubicBezTo>
                <a:close/>
                <a:moveTo>
                  <a:pt x="5710" y="3989"/>
                </a:moveTo>
                <a:lnTo>
                  <a:pt x="5710" y="3349"/>
                </a:lnTo>
                <a:lnTo>
                  <a:pt x="5186" y="3349"/>
                </a:lnTo>
                <a:cubicBezTo>
                  <a:pt x="5114" y="3349"/>
                  <a:pt x="5055" y="3290"/>
                  <a:pt x="5055" y="3218"/>
                </a:cubicBezTo>
                <a:cubicBezTo>
                  <a:pt x="5055" y="3146"/>
                  <a:pt x="5114" y="3088"/>
                  <a:pt x="5186" y="3088"/>
                </a:cubicBezTo>
                <a:lnTo>
                  <a:pt x="5710" y="3088"/>
                </a:lnTo>
                <a:lnTo>
                  <a:pt x="5710" y="907"/>
                </a:lnTo>
                <a:cubicBezTo>
                  <a:pt x="5710" y="835"/>
                  <a:pt x="5769" y="776"/>
                  <a:pt x="5841" y="776"/>
                </a:cubicBezTo>
                <a:lnTo>
                  <a:pt x="6405" y="776"/>
                </a:lnTo>
                <a:cubicBezTo>
                  <a:pt x="6477" y="776"/>
                  <a:pt x="6535" y="835"/>
                  <a:pt x="6535" y="907"/>
                </a:cubicBezTo>
                <a:cubicBezTo>
                  <a:pt x="6535" y="979"/>
                  <a:pt x="6477" y="1038"/>
                  <a:pt x="6405" y="1038"/>
                </a:cubicBezTo>
                <a:lnTo>
                  <a:pt x="5972" y="1038"/>
                </a:lnTo>
                <a:lnTo>
                  <a:pt x="5972" y="2317"/>
                </a:lnTo>
                <a:lnTo>
                  <a:pt x="7452" y="2317"/>
                </a:lnTo>
                <a:cubicBezTo>
                  <a:pt x="7524" y="2317"/>
                  <a:pt x="7583" y="2376"/>
                  <a:pt x="7583" y="2448"/>
                </a:cubicBezTo>
                <a:cubicBezTo>
                  <a:pt x="7583" y="2520"/>
                  <a:pt x="7524" y="2579"/>
                  <a:pt x="7452" y="2579"/>
                </a:cubicBezTo>
                <a:lnTo>
                  <a:pt x="5972" y="2579"/>
                </a:lnTo>
                <a:lnTo>
                  <a:pt x="5972" y="3858"/>
                </a:lnTo>
                <a:lnTo>
                  <a:pt x="8468" y="3858"/>
                </a:lnTo>
                <a:cubicBezTo>
                  <a:pt x="8540" y="3858"/>
                  <a:pt x="8599" y="3917"/>
                  <a:pt x="8599" y="3989"/>
                </a:cubicBezTo>
                <a:cubicBezTo>
                  <a:pt x="8599" y="4061"/>
                  <a:pt x="8540" y="4119"/>
                  <a:pt x="8468" y="4119"/>
                </a:cubicBezTo>
                <a:lnTo>
                  <a:pt x="5972" y="4119"/>
                </a:lnTo>
                <a:lnTo>
                  <a:pt x="5972" y="5399"/>
                </a:lnTo>
                <a:lnTo>
                  <a:pt x="9442" y="5399"/>
                </a:lnTo>
                <a:cubicBezTo>
                  <a:pt x="9514" y="5399"/>
                  <a:pt x="9573" y="5457"/>
                  <a:pt x="9573" y="5529"/>
                </a:cubicBezTo>
                <a:cubicBezTo>
                  <a:pt x="9573" y="5601"/>
                  <a:pt x="9514" y="5660"/>
                  <a:pt x="9442" y="5660"/>
                </a:cubicBezTo>
                <a:lnTo>
                  <a:pt x="5841" y="5660"/>
                </a:lnTo>
                <a:cubicBezTo>
                  <a:pt x="5769" y="5660"/>
                  <a:pt x="5710" y="5601"/>
                  <a:pt x="5710" y="5529"/>
                </a:cubicBezTo>
                <a:lnTo>
                  <a:pt x="5710" y="3989"/>
                </a:lnTo>
                <a:close/>
                <a:moveTo>
                  <a:pt x="0" y="7007"/>
                </a:moveTo>
                <a:cubicBezTo>
                  <a:pt x="510" y="5562"/>
                  <a:pt x="1447" y="5812"/>
                  <a:pt x="2306" y="5311"/>
                </a:cubicBezTo>
                <a:cubicBezTo>
                  <a:pt x="2503" y="6100"/>
                  <a:pt x="2834" y="6650"/>
                  <a:pt x="3222" y="6820"/>
                </a:cubicBezTo>
                <a:lnTo>
                  <a:pt x="3248" y="6517"/>
                </a:lnTo>
                <a:lnTo>
                  <a:pt x="3284" y="6086"/>
                </a:lnTo>
                <a:cubicBezTo>
                  <a:pt x="3258" y="6074"/>
                  <a:pt x="3233" y="6057"/>
                  <a:pt x="3211" y="6036"/>
                </a:cubicBezTo>
                <a:cubicBezTo>
                  <a:pt x="3177" y="6005"/>
                  <a:pt x="3149" y="5966"/>
                  <a:pt x="3138" y="5927"/>
                </a:cubicBezTo>
                <a:cubicBezTo>
                  <a:pt x="3126" y="5880"/>
                  <a:pt x="3113" y="5832"/>
                  <a:pt x="3101" y="5785"/>
                </a:cubicBezTo>
                <a:cubicBezTo>
                  <a:pt x="3088" y="5738"/>
                  <a:pt x="3076" y="5691"/>
                  <a:pt x="3063" y="5644"/>
                </a:cubicBezTo>
                <a:cubicBezTo>
                  <a:pt x="3052" y="5604"/>
                  <a:pt x="3067" y="5571"/>
                  <a:pt x="3099" y="5550"/>
                </a:cubicBezTo>
                <a:cubicBezTo>
                  <a:pt x="3133" y="5529"/>
                  <a:pt x="3185" y="5520"/>
                  <a:pt x="3244" y="5527"/>
                </a:cubicBezTo>
                <a:cubicBezTo>
                  <a:pt x="3324" y="5537"/>
                  <a:pt x="3402" y="5557"/>
                  <a:pt x="3481" y="5557"/>
                </a:cubicBezTo>
                <a:cubicBezTo>
                  <a:pt x="3560" y="5557"/>
                  <a:pt x="3638" y="5537"/>
                  <a:pt x="3718" y="5527"/>
                </a:cubicBezTo>
                <a:cubicBezTo>
                  <a:pt x="3778" y="5520"/>
                  <a:pt x="3829" y="5529"/>
                  <a:pt x="3863" y="5550"/>
                </a:cubicBezTo>
                <a:cubicBezTo>
                  <a:pt x="3895" y="5571"/>
                  <a:pt x="3910" y="5604"/>
                  <a:pt x="3899" y="5644"/>
                </a:cubicBezTo>
                <a:cubicBezTo>
                  <a:pt x="3887" y="5691"/>
                  <a:pt x="3874" y="5738"/>
                  <a:pt x="3862" y="5785"/>
                </a:cubicBezTo>
                <a:cubicBezTo>
                  <a:pt x="3849" y="5832"/>
                  <a:pt x="3836" y="5880"/>
                  <a:pt x="3824" y="5927"/>
                </a:cubicBezTo>
                <a:cubicBezTo>
                  <a:pt x="3813" y="5966"/>
                  <a:pt x="3785" y="6005"/>
                  <a:pt x="3751" y="6037"/>
                </a:cubicBezTo>
                <a:cubicBezTo>
                  <a:pt x="3729" y="6057"/>
                  <a:pt x="3704" y="6074"/>
                  <a:pt x="3678" y="6086"/>
                </a:cubicBezTo>
                <a:lnTo>
                  <a:pt x="3714" y="6517"/>
                </a:lnTo>
                <a:lnTo>
                  <a:pt x="3740" y="6820"/>
                </a:lnTo>
                <a:cubicBezTo>
                  <a:pt x="4129" y="6650"/>
                  <a:pt x="4459" y="6100"/>
                  <a:pt x="4656" y="5311"/>
                </a:cubicBezTo>
                <a:cubicBezTo>
                  <a:pt x="5515" y="5812"/>
                  <a:pt x="6452" y="5562"/>
                  <a:pt x="6962" y="7007"/>
                </a:cubicBezTo>
                <a:cubicBezTo>
                  <a:pt x="5851" y="7432"/>
                  <a:pt x="4694" y="7672"/>
                  <a:pt x="3481" y="7692"/>
                </a:cubicBezTo>
                <a:lnTo>
                  <a:pt x="3481" y="7692"/>
                </a:lnTo>
                <a:cubicBezTo>
                  <a:pt x="2268" y="7672"/>
                  <a:pt x="1111" y="7432"/>
                  <a:pt x="0" y="7007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3"/>
          <p:cNvSpPr>
            <a:spLocks noEditPoints="1"/>
          </p:cNvSpPr>
          <p:nvPr/>
        </p:nvSpPr>
        <p:spPr bwMode="auto">
          <a:xfrm>
            <a:off x="3023141" y="1860007"/>
            <a:ext cx="1266404" cy="788450"/>
          </a:xfrm>
          <a:custGeom>
            <a:avLst/>
            <a:gdLst>
              <a:gd name="T0" fmla="*/ 4967 w 9619"/>
              <a:gd name="T1" fmla="*/ 366 h 5984"/>
              <a:gd name="T2" fmla="*/ 4956 w 9619"/>
              <a:gd name="T3" fmla="*/ 1509 h 5984"/>
              <a:gd name="T4" fmla="*/ 3290 w 9619"/>
              <a:gd name="T5" fmla="*/ 1509 h 5984"/>
              <a:gd name="T6" fmla="*/ 3163 w 9619"/>
              <a:gd name="T7" fmla="*/ 366 h 5984"/>
              <a:gd name="T8" fmla="*/ 7057 w 9619"/>
              <a:gd name="T9" fmla="*/ 1532 h 5984"/>
              <a:gd name="T10" fmla="*/ 6482 w 9619"/>
              <a:gd name="T11" fmla="*/ 552 h 5984"/>
              <a:gd name="T12" fmla="*/ 7371 w 9619"/>
              <a:gd name="T13" fmla="*/ 545 h 5984"/>
              <a:gd name="T14" fmla="*/ 1874 w 9619"/>
              <a:gd name="T15" fmla="*/ 4095 h 5984"/>
              <a:gd name="T16" fmla="*/ 1907 w 9619"/>
              <a:gd name="T17" fmla="*/ 1894 h 5984"/>
              <a:gd name="T18" fmla="*/ 1907 w 9619"/>
              <a:gd name="T19" fmla="*/ 2192 h 5984"/>
              <a:gd name="T20" fmla="*/ 1907 w 9619"/>
              <a:gd name="T21" fmla="*/ 2192 h 5984"/>
              <a:gd name="T22" fmla="*/ 6878 w 9619"/>
              <a:gd name="T23" fmla="*/ 366 h 5984"/>
              <a:gd name="T24" fmla="*/ 8283 w 9619"/>
              <a:gd name="T25" fmla="*/ 366 h 5984"/>
              <a:gd name="T26" fmla="*/ 8599 w 9619"/>
              <a:gd name="T27" fmla="*/ 4272 h 5984"/>
              <a:gd name="T28" fmla="*/ 2187 w 9619"/>
              <a:gd name="T29" fmla="*/ 4044 h 5984"/>
              <a:gd name="T30" fmla="*/ 1690 w 9619"/>
              <a:gd name="T31" fmla="*/ 4117 h 5984"/>
              <a:gd name="T32" fmla="*/ 2187 w 9619"/>
              <a:gd name="T33" fmla="*/ 4044 h 5984"/>
              <a:gd name="T34" fmla="*/ 4562 w 9619"/>
              <a:gd name="T35" fmla="*/ 2953 h 5984"/>
              <a:gd name="T36" fmla="*/ 7110 w 9619"/>
              <a:gd name="T37" fmla="*/ 1853 h 5984"/>
              <a:gd name="T38" fmla="*/ 7034 w 9619"/>
              <a:gd name="T39" fmla="*/ 1642 h 5984"/>
              <a:gd name="T40" fmla="*/ 3381 w 9619"/>
              <a:gd name="T41" fmla="*/ 1020 h 5984"/>
              <a:gd name="T42" fmla="*/ 1353 w 9619"/>
              <a:gd name="T43" fmla="*/ 262 h 5984"/>
              <a:gd name="T44" fmla="*/ 3112 w 9619"/>
              <a:gd name="T45" fmla="*/ 740 h 5984"/>
              <a:gd name="T46" fmla="*/ 1317 w 9619"/>
              <a:gd name="T47" fmla="*/ 435 h 5984"/>
              <a:gd name="T48" fmla="*/ 3248 w 9619"/>
              <a:gd name="T49" fmla="*/ 2531 h 5984"/>
              <a:gd name="T50" fmla="*/ 4423 w 9619"/>
              <a:gd name="T51" fmla="*/ 2900 h 5984"/>
              <a:gd name="T52" fmla="*/ 2787 w 9619"/>
              <a:gd name="T53" fmla="*/ 2200 h 5984"/>
              <a:gd name="T54" fmla="*/ 5498 w 9619"/>
              <a:gd name="T55" fmla="*/ 2672 h 5984"/>
              <a:gd name="T56" fmla="*/ 6740 w 9619"/>
              <a:gd name="T57" fmla="*/ 2031 h 5984"/>
              <a:gd name="T58" fmla="*/ 7051 w 9619"/>
              <a:gd name="T59" fmla="*/ 2200 h 5984"/>
              <a:gd name="T60" fmla="*/ 5361 w 9619"/>
              <a:gd name="T61" fmla="*/ 2904 h 5984"/>
              <a:gd name="T62" fmla="*/ 7960 w 9619"/>
              <a:gd name="T63" fmla="*/ 1394 h 5984"/>
              <a:gd name="T64" fmla="*/ 8680 w 9619"/>
              <a:gd name="T65" fmla="*/ 349 h 5984"/>
              <a:gd name="T66" fmla="*/ 7632 w 9619"/>
              <a:gd name="T67" fmla="*/ 1588 h 5984"/>
              <a:gd name="T68" fmla="*/ 5299 w 9619"/>
              <a:gd name="T69" fmla="*/ 3398 h 5984"/>
              <a:gd name="T70" fmla="*/ 7763 w 9619"/>
              <a:gd name="T71" fmla="*/ 4132 h 5984"/>
              <a:gd name="T72" fmla="*/ 5286 w 9619"/>
              <a:gd name="T73" fmla="*/ 4146 h 5984"/>
              <a:gd name="T74" fmla="*/ 5253 w 9619"/>
              <a:gd name="T75" fmla="*/ 3180 h 5984"/>
              <a:gd name="T76" fmla="*/ 8752 w 9619"/>
              <a:gd name="T77" fmla="*/ 4384 h 5984"/>
              <a:gd name="T78" fmla="*/ 4813 w 9619"/>
              <a:gd name="T79" fmla="*/ 3398 h 5984"/>
              <a:gd name="T80" fmla="*/ 2427 w 9619"/>
              <a:gd name="T81" fmla="*/ 4384 h 5984"/>
              <a:gd name="T82" fmla="*/ 4270 w 9619"/>
              <a:gd name="T83" fmla="*/ 3970 h 5984"/>
              <a:gd name="T84" fmla="*/ 4827 w 9619"/>
              <a:gd name="T85" fmla="*/ 3301 h 5984"/>
              <a:gd name="T86" fmla="*/ 549 w 9619"/>
              <a:gd name="T87" fmla="*/ 4966 h 5984"/>
              <a:gd name="T88" fmla="*/ 650 w 9619"/>
              <a:gd name="T89" fmla="*/ 4370 h 5984"/>
              <a:gd name="T90" fmla="*/ 2973 w 9619"/>
              <a:gd name="T91" fmla="*/ 2804 h 5984"/>
              <a:gd name="T92" fmla="*/ 2850 w 9619"/>
              <a:gd name="T93" fmla="*/ 2708 h 5984"/>
              <a:gd name="T94" fmla="*/ 1583 w 9619"/>
              <a:gd name="T95" fmla="*/ 2760 h 5984"/>
              <a:gd name="T96" fmla="*/ 858 w 9619"/>
              <a:gd name="T97" fmla="*/ 2804 h 5984"/>
              <a:gd name="T98" fmla="*/ 1273 w 9619"/>
              <a:gd name="T99" fmla="*/ 517 h 5984"/>
              <a:gd name="T100" fmla="*/ 2731 w 9619"/>
              <a:gd name="T101" fmla="*/ 1509 h 5984"/>
              <a:gd name="T102" fmla="*/ 971 w 9619"/>
              <a:gd name="T103" fmla="*/ 2804 h 5984"/>
              <a:gd name="T104" fmla="*/ 8967 w 9619"/>
              <a:gd name="T105" fmla="*/ 2805 h 5984"/>
              <a:gd name="T106" fmla="*/ 6924 w 9619"/>
              <a:gd name="T107" fmla="*/ 2805 h 5984"/>
              <a:gd name="T108" fmla="*/ 8959 w 9619"/>
              <a:gd name="T109" fmla="*/ 2760 h 5984"/>
              <a:gd name="T110" fmla="*/ 9344 w 9619"/>
              <a:gd name="T111" fmla="*/ 4505 h 5984"/>
              <a:gd name="T112" fmla="*/ 2494 w 9619"/>
              <a:gd name="T113" fmla="*/ 5927 h 5984"/>
              <a:gd name="T114" fmla="*/ 4842 w 9619"/>
              <a:gd name="T115" fmla="*/ 5927 h 5984"/>
              <a:gd name="T116" fmla="*/ 4863 w 9619"/>
              <a:gd name="T117" fmla="*/ 4232 h 5984"/>
              <a:gd name="T118" fmla="*/ 4929 w 9619"/>
              <a:gd name="T119" fmla="*/ 4232 h 5984"/>
              <a:gd name="T120" fmla="*/ 4913 w 9619"/>
              <a:gd name="T121" fmla="*/ 5927 h 5984"/>
              <a:gd name="T122" fmla="*/ 7260 w 9619"/>
              <a:gd name="T123" fmla="*/ 5927 h 5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19" h="5984">
                <a:moveTo>
                  <a:pt x="3048" y="331"/>
                </a:moveTo>
                <a:cubicBezTo>
                  <a:pt x="4172" y="331"/>
                  <a:pt x="5296" y="331"/>
                  <a:pt x="6420" y="331"/>
                </a:cubicBezTo>
                <a:cubicBezTo>
                  <a:pt x="6416" y="343"/>
                  <a:pt x="6412" y="354"/>
                  <a:pt x="6409" y="366"/>
                </a:cubicBezTo>
                <a:cubicBezTo>
                  <a:pt x="5928" y="366"/>
                  <a:pt x="5447" y="366"/>
                  <a:pt x="4967" y="366"/>
                </a:cubicBezTo>
                <a:cubicBezTo>
                  <a:pt x="4963" y="720"/>
                  <a:pt x="4960" y="1088"/>
                  <a:pt x="4956" y="1471"/>
                </a:cubicBezTo>
                <a:cubicBezTo>
                  <a:pt x="5538" y="1471"/>
                  <a:pt x="6122" y="1471"/>
                  <a:pt x="6707" y="1471"/>
                </a:cubicBezTo>
                <a:cubicBezTo>
                  <a:pt x="6695" y="1483"/>
                  <a:pt x="6685" y="1496"/>
                  <a:pt x="6677" y="1510"/>
                </a:cubicBezTo>
                <a:cubicBezTo>
                  <a:pt x="6102" y="1510"/>
                  <a:pt x="5528" y="1510"/>
                  <a:pt x="4956" y="1509"/>
                </a:cubicBezTo>
                <a:cubicBezTo>
                  <a:pt x="4952" y="1864"/>
                  <a:pt x="4949" y="2233"/>
                  <a:pt x="4945" y="2616"/>
                </a:cubicBezTo>
                <a:cubicBezTo>
                  <a:pt x="4924" y="2614"/>
                  <a:pt x="4904" y="2614"/>
                  <a:pt x="4884" y="2614"/>
                </a:cubicBezTo>
                <a:cubicBezTo>
                  <a:pt x="4888" y="2232"/>
                  <a:pt x="4893" y="1864"/>
                  <a:pt x="4898" y="1509"/>
                </a:cubicBezTo>
                <a:cubicBezTo>
                  <a:pt x="4361" y="1509"/>
                  <a:pt x="3825" y="1509"/>
                  <a:pt x="3290" y="1509"/>
                </a:cubicBezTo>
                <a:cubicBezTo>
                  <a:pt x="3291" y="1496"/>
                  <a:pt x="3293" y="1483"/>
                  <a:pt x="3294" y="1470"/>
                </a:cubicBezTo>
                <a:cubicBezTo>
                  <a:pt x="3828" y="1470"/>
                  <a:pt x="4363" y="1470"/>
                  <a:pt x="4898" y="1471"/>
                </a:cubicBezTo>
                <a:cubicBezTo>
                  <a:pt x="4903" y="1088"/>
                  <a:pt x="4908" y="720"/>
                  <a:pt x="4912" y="366"/>
                </a:cubicBezTo>
                <a:cubicBezTo>
                  <a:pt x="4328" y="366"/>
                  <a:pt x="3745" y="366"/>
                  <a:pt x="3163" y="366"/>
                </a:cubicBezTo>
                <a:cubicBezTo>
                  <a:pt x="3161" y="379"/>
                  <a:pt x="3160" y="393"/>
                  <a:pt x="3158" y="407"/>
                </a:cubicBezTo>
                <a:cubicBezTo>
                  <a:pt x="3115" y="371"/>
                  <a:pt x="3098" y="360"/>
                  <a:pt x="3048" y="331"/>
                </a:cubicBezTo>
                <a:close/>
                <a:moveTo>
                  <a:pt x="7011" y="1532"/>
                </a:moveTo>
                <a:cubicBezTo>
                  <a:pt x="7023" y="1546"/>
                  <a:pt x="7045" y="1546"/>
                  <a:pt x="7057" y="1532"/>
                </a:cubicBezTo>
                <a:cubicBezTo>
                  <a:pt x="7108" y="1478"/>
                  <a:pt x="7208" y="1367"/>
                  <a:pt x="7309" y="1225"/>
                </a:cubicBezTo>
                <a:cubicBezTo>
                  <a:pt x="7435" y="1047"/>
                  <a:pt x="7586" y="785"/>
                  <a:pt x="7586" y="552"/>
                </a:cubicBezTo>
                <a:cubicBezTo>
                  <a:pt x="7586" y="248"/>
                  <a:pt x="7339" y="0"/>
                  <a:pt x="7034" y="0"/>
                </a:cubicBezTo>
                <a:cubicBezTo>
                  <a:pt x="6730" y="0"/>
                  <a:pt x="6482" y="248"/>
                  <a:pt x="6482" y="552"/>
                </a:cubicBezTo>
                <a:cubicBezTo>
                  <a:pt x="6482" y="785"/>
                  <a:pt x="6633" y="1047"/>
                  <a:pt x="6760" y="1225"/>
                </a:cubicBezTo>
                <a:cubicBezTo>
                  <a:pt x="6860" y="1367"/>
                  <a:pt x="6960" y="1478"/>
                  <a:pt x="7011" y="1532"/>
                </a:cubicBezTo>
                <a:close/>
                <a:moveTo>
                  <a:pt x="7034" y="208"/>
                </a:moveTo>
                <a:cubicBezTo>
                  <a:pt x="7220" y="208"/>
                  <a:pt x="7371" y="359"/>
                  <a:pt x="7371" y="545"/>
                </a:cubicBezTo>
                <a:cubicBezTo>
                  <a:pt x="7371" y="731"/>
                  <a:pt x="7220" y="882"/>
                  <a:pt x="7034" y="882"/>
                </a:cubicBezTo>
                <a:cubicBezTo>
                  <a:pt x="6848" y="882"/>
                  <a:pt x="6697" y="731"/>
                  <a:pt x="6697" y="545"/>
                </a:cubicBezTo>
                <a:cubicBezTo>
                  <a:pt x="6697" y="359"/>
                  <a:pt x="6848" y="208"/>
                  <a:pt x="7034" y="208"/>
                </a:cubicBezTo>
                <a:close/>
                <a:moveTo>
                  <a:pt x="1874" y="4095"/>
                </a:moveTo>
                <a:cubicBezTo>
                  <a:pt x="1891" y="4114"/>
                  <a:pt x="1922" y="4114"/>
                  <a:pt x="1940" y="4095"/>
                </a:cubicBezTo>
                <a:cubicBezTo>
                  <a:pt x="2013" y="4017"/>
                  <a:pt x="2157" y="3857"/>
                  <a:pt x="2301" y="3653"/>
                </a:cubicBezTo>
                <a:cubicBezTo>
                  <a:pt x="2483" y="3397"/>
                  <a:pt x="2700" y="3022"/>
                  <a:pt x="2700" y="2687"/>
                </a:cubicBezTo>
                <a:cubicBezTo>
                  <a:pt x="2700" y="2249"/>
                  <a:pt x="2344" y="1894"/>
                  <a:pt x="1907" y="1894"/>
                </a:cubicBezTo>
                <a:cubicBezTo>
                  <a:pt x="1469" y="1894"/>
                  <a:pt x="1113" y="2249"/>
                  <a:pt x="1113" y="2687"/>
                </a:cubicBezTo>
                <a:cubicBezTo>
                  <a:pt x="1113" y="3022"/>
                  <a:pt x="1331" y="3398"/>
                  <a:pt x="1513" y="3654"/>
                </a:cubicBezTo>
                <a:cubicBezTo>
                  <a:pt x="1657" y="3857"/>
                  <a:pt x="1801" y="4017"/>
                  <a:pt x="1874" y="4095"/>
                </a:cubicBezTo>
                <a:close/>
                <a:moveTo>
                  <a:pt x="1907" y="2192"/>
                </a:moveTo>
                <a:cubicBezTo>
                  <a:pt x="2174" y="2192"/>
                  <a:pt x="2391" y="2409"/>
                  <a:pt x="2391" y="2677"/>
                </a:cubicBezTo>
                <a:cubicBezTo>
                  <a:pt x="2391" y="2944"/>
                  <a:pt x="2174" y="3161"/>
                  <a:pt x="1907" y="3161"/>
                </a:cubicBezTo>
                <a:cubicBezTo>
                  <a:pt x="1640" y="3161"/>
                  <a:pt x="1422" y="2944"/>
                  <a:pt x="1422" y="2677"/>
                </a:cubicBezTo>
                <a:cubicBezTo>
                  <a:pt x="1422" y="2409"/>
                  <a:pt x="1640" y="2192"/>
                  <a:pt x="1907" y="2192"/>
                </a:cubicBezTo>
                <a:close/>
                <a:moveTo>
                  <a:pt x="6931" y="331"/>
                </a:moveTo>
                <a:lnTo>
                  <a:pt x="7137" y="331"/>
                </a:lnTo>
                <a:cubicBezTo>
                  <a:pt x="7156" y="341"/>
                  <a:pt x="7174" y="352"/>
                  <a:pt x="7190" y="366"/>
                </a:cubicBezTo>
                <a:lnTo>
                  <a:pt x="6878" y="366"/>
                </a:lnTo>
                <a:cubicBezTo>
                  <a:pt x="6894" y="352"/>
                  <a:pt x="6912" y="341"/>
                  <a:pt x="6931" y="331"/>
                </a:cubicBezTo>
                <a:close/>
                <a:moveTo>
                  <a:pt x="7648" y="332"/>
                </a:moveTo>
                <a:cubicBezTo>
                  <a:pt x="7858" y="332"/>
                  <a:pt x="8067" y="332"/>
                  <a:pt x="8278" y="332"/>
                </a:cubicBezTo>
                <a:cubicBezTo>
                  <a:pt x="8280" y="343"/>
                  <a:pt x="8281" y="355"/>
                  <a:pt x="8283" y="366"/>
                </a:cubicBezTo>
                <a:lnTo>
                  <a:pt x="7659" y="366"/>
                </a:lnTo>
                <a:cubicBezTo>
                  <a:pt x="7656" y="355"/>
                  <a:pt x="7652" y="343"/>
                  <a:pt x="7648" y="332"/>
                </a:cubicBezTo>
                <a:close/>
                <a:moveTo>
                  <a:pt x="8213" y="4006"/>
                </a:moveTo>
                <a:cubicBezTo>
                  <a:pt x="8404" y="4006"/>
                  <a:pt x="8576" y="4123"/>
                  <a:pt x="8599" y="4272"/>
                </a:cubicBezTo>
                <a:cubicBezTo>
                  <a:pt x="8622" y="4422"/>
                  <a:pt x="8484" y="4546"/>
                  <a:pt x="8288" y="4546"/>
                </a:cubicBezTo>
                <a:cubicBezTo>
                  <a:pt x="8093" y="4546"/>
                  <a:pt x="7918" y="4422"/>
                  <a:pt x="7900" y="4272"/>
                </a:cubicBezTo>
                <a:cubicBezTo>
                  <a:pt x="7882" y="4123"/>
                  <a:pt x="8022" y="4006"/>
                  <a:pt x="8213" y="4006"/>
                </a:cubicBezTo>
                <a:close/>
                <a:moveTo>
                  <a:pt x="2187" y="4044"/>
                </a:moveTo>
                <a:cubicBezTo>
                  <a:pt x="2272" y="4091"/>
                  <a:pt x="2321" y="4172"/>
                  <a:pt x="2310" y="4264"/>
                </a:cubicBezTo>
                <a:cubicBezTo>
                  <a:pt x="2291" y="4414"/>
                  <a:pt x="2116" y="4538"/>
                  <a:pt x="1921" y="4538"/>
                </a:cubicBezTo>
                <a:cubicBezTo>
                  <a:pt x="1725" y="4538"/>
                  <a:pt x="1587" y="4414"/>
                  <a:pt x="1610" y="4264"/>
                </a:cubicBezTo>
                <a:cubicBezTo>
                  <a:pt x="1619" y="4209"/>
                  <a:pt x="1648" y="4159"/>
                  <a:pt x="1690" y="4117"/>
                </a:cubicBezTo>
                <a:cubicBezTo>
                  <a:pt x="1715" y="4144"/>
                  <a:pt x="1739" y="4171"/>
                  <a:pt x="1764" y="4198"/>
                </a:cubicBezTo>
                <a:cubicBezTo>
                  <a:pt x="1801" y="4237"/>
                  <a:pt x="1853" y="4259"/>
                  <a:pt x="1907" y="4259"/>
                </a:cubicBezTo>
                <a:cubicBezTo>
                  <a:pt x="1961" y="4259"/>
                  <a:pt x="2012" y="4237"/>
                  <a:pt x="2049" y="4198"/>
                </a:cubicBezTo>
                <a:cubicBezTo>
                  <a:pt x="2096" y="4148"/>
                  <a:pt x="2142" y="4096"/>
                  <a:pt x="2187" y="4044"/>
                </a:cubicBezTo>
                <a:close/>
                <a:moveTo>
                  <a:pt x="4894" y="2717"/>
                </a:moveTo>
                <a:cubicBezTo>
                  <a:pt x="5074" y="2717"/>
                  <a:pt x="5219" y="2821"/>
                  <a:pt x="5220" y="2953"/>
                </a:cubicBezTo>
                <a:cubicBezTo>
                  <a:pt x="5220" y="3085"/>
                  <a:pt x="5072" y="3195"/>
                  <a:pt x="4888" y="3195"/>
                </a:cubicBezTo>
                <a:cubicBezTo>
                  <a:pt x="4704" y="3195"/>
                  <a:pt x="4558" y="3085"/>
                  <a:pt x="4562" y="2953"/>
                </a:cubicBezTo>
                <a:cubicBezTo>
                  <a:pt x="4565" y="2821"/>
                  <a:pt x="4714" y="2717"/>
                  <a:pt x="4894" y="2717"/>
                </a:cubicBezTo>
                <a:close/>
                <a:moveTo>
                  <a:pt x="7246" y="1470"/>
                </a:moveTo>
                <a:cubicBezTo>
                  <a:pt x="7330" y="1507"/>
                  <a:pt x="7389" y="1569"/>
                  <a:pt x="7397" y="1641"/>
                </a:cubicBezTo>
                <a:cubicBezTo>
                  <a:pt x="7410" y="1756"/>
                  <a:pt x="7282" y="1853"/>
                  <a:pt x="7110" y="1853"/>
                </a:cubicBezTo>
                <a:cubicBezTo>
                  <a:pt x="6937" y="1853"/>
                  <a:pt x="6790" y="1756"/>
                  <a:pt x="6780" y="1641"/>
                </a:cubicBezTo>
                <a:cubicBezTo>
                  <a:pt x="6775" y="1586"/>
                  <a:pt x="6801" y="1537"/>
                  <a:pt x="6848" y="1500"/>
                </a:cubicBezTo>
                <a:cubicBezTo>
                  <a:pt x="6877" y="1535"/>
                  <a:pt x="6907" y="1568"/>
                  <a:pt x="6938" y="1601"/>
                </a:cubicBezTo>
                <a:cubicBezTo>
                  <a:pt x="6963" y="1627"/>
                  <a:pt x="6998" y="1642"/>
                  <a:pt x="7034" y="1642"/>
                </a:cubicBezTo>
                <a:cubicBezTo>
                  <a:pt x="7070" y="1642"/>
                  <a:pt x="7105" y="1627"/>
                  <a:pt x="7130" y="1601"/>
                </a:cubicBezTo>
                <a:cubicBezTo>
                  <a:pt x="7170" y="1559"/>
                  <a:pt x="7209" y="1515"/>
                  <a:pt x="7246" y="1470"/>
                </a:cubicBezTo>
                <a:close/>
                <a:moveTo>
                  <a:pt x="3102" y="825"/>
                </a:moveTo>
                <a:cubicBezTo>
                  <a:pt x="3266" y="825"/>
                  <a:pt x="3391" y="912"/>
                  <a:pt x="3381" y="1020"/>
                </a:cubicBezTo>
                <a:cubicBezTo>
                  <a:pt x="3371" y="1129"/>
                  <a:pt x="3226" y="1219"/>
                  <a:pt x="3060" y="1219"/>
                </a:cubicBezTo>
                <a:cubicBezTo>
                  <a:pt x="2893" y="1219"/>
                  <a:pt x="2769" y="1129"/>
                  <a:pt x="2783" y="1020"/>
                </a:cubicBezTo>
                <a:cubicBezTo>
                  <a:pt x="2796" y="912"/>
                  <a:pt x="2939" y="825"/>
                  <a:pt x="3102" y="825"/>
                </a:cubicBezTo>
                <a:close/>
                <a:moveTo>
                  <a:pt x="1353" y="262"/>
                </a:moveTo>
                <a:cubicBezTo>
                  <a:pt x="1707" y="262"/>
                  <a:pt x="2061" y="262"/>
                  <a:pt x="2415" y="262"/>
                </a:cubicBezTo>
                <a:cubicBezTo>
                  <a:pt x="2654" y="262"/>
                  <a:pt x="2863" y="325"/>
                  <a:pt x="3008" y="425"/>
                </a:cubicBezTo>
                <a:cubicBezTo>
                  <a:pt x="3131" y="510"/>
                  <a:pt x="3210" y="622"/>
                  <a:pt x="3224" y="750"/>
                </a:cubicBezTo>
                <a:cubicBezTo>
                  <a:pt x="3188" y="743"/>
                  <a:pt x="3161" y="740"/>
                  <a:pt x="3112" y="740"/>
                </a:cubicBezTo>
                <a:cubicBezTo>
                  <a:pt x="3063" y="740"/>
                  <a:pt x="2998" y="747"/>
                  <a:pt x="2946" y="761"/>
                </a:cubicBezTo>
                <a:cubicBezTo>
                  <a:pt x="2934" y="678"/>
                  <a:pt x="2881" y="605"/>
                  <a:pt x="2801" y="548"/>
                </a:cubicBezTo>
                <a:cubicBezTo>
                  <a:pt x="2701" y="478"/>
                  <a:pt x="2555" y="435"/>
                  <a:pt x="2390" y="435"/>
                </a:cubicBezTo>
                <a:cubicBezTo>
                  <a:pt x="2032" y="435"/>
                  <a:pt x="1674" y="435"/>
                  <a:pt x="1317" y="435"/>
                </a:cubicBezTo>
                <a:cubicBezTo>
                  <a:pt x="1329" y="377"/>
                  <a:pt x="1341" y="320"/>
                  <a:pt x="1353" y="262"/>
                </a:cubicBezTo>
                <a:close/>
                <a:moveTo>
                  <a:pt x="3176" y="1297"/>
                </a:moveTo>
                <a:cubicBezTo>
                  <a:pt x="3147" y="1589"/>
                  <a:pt x="3116" y="1890"/>
                  <a:pt x="3085" y="2200"/>
                </a:cubicBezTo>
                <a:cubicBezTo>
                  <a:pt x="3072" y="2328"/>
                  <a:pt x="3135" y="2445"/>
                  <a:pt x="3248" y="2531"/>
                </a:cubicBezTo>
                <a:cubicBezTo>
                  <a:pt x="3360" y="2618"/>
                  <a:pt x="3524" y="2672"/>
                  <a:pt x="3710" y="2672"/>
                </a:cubicBezTo>
                <a:cubicBezTo>
                  <a:pt x="3912" y="2672"/>
                  <a:pt x="4113" y="2672"/>
                  <a:pt x="4314" y="2672"/>
                </a:cubicBezTo>
                <a:cubicBezTo>
                  <a:pt x="4407" y="2672"/>
                  <a:pt x="4497" y="2681"/>
                  <a:pt x="4581" y="2699"/>
                </a:cubicBezTo>
                <a:cubicBezTo>
                  <a:pt x="4501" y="2750"/>
                  <a:pt x="4442" y="2820"/>
                  <a:pt x="4423" y="2900"/>
                </a:cubicBezTo>
                <a:cubicBezTo>
                  <a:pt x="4385" y="2895"/>
                  <a:pt x="4346" y="2893"/>
                  <a:pt x="4306" y="2893"/>
                </a:cubicBezTo>
                <a:cubicBezTo>
                  <a:pt x="4103" y="2893"/>
                  <a:pt x="3899" y="2893"/>
                  <a:pt x="3696" y="2893"/>
                </a:cubicBezTo>
                <a:cubicBezTo>
                  <a:pt x="3424" y="2893"/>
                  <a:pt x="3183" y="2813"/>
                  <a:pt x="3018" y="2684"/>
                </a:cubicBezTo>
                <a:cubicBezTo>
                  <a:pt x="2855" y="2558"/>
                  <a:pt x="2765" y="2386"/>
                  <a:pt x="2787" y="2200"/>
                </a:cubicBezTo>
                <a:cubicBezTo>
                  <a:pt x="2823" y="1887"/>
                  <a:pt x="2858" y="1583"/>
                  <a:pt x="2893" y="1289"/>
                </a:cubicBezTo>
                <a:cubicBezTo>
                  <a:pt x="2982" y="1314"/>
                  <a:pt x="3086" y="1315"/>
                  <a:pt x="3176" y="1297"/>
                </a:cubicBezTo>
                <a:close/>
                <a:moveTo>
                  <a:pt x="5214" y="2703"/>
                </a:moveTo>
                <a:cubicBezTo>
                  <a:pt x="5304" y="2683"/>
                  <a:pt x="5400" y="2672"/>
                  <a:pt x="5498" y="2672"/>
                </a:cubicBezTo>
                <a:cubicBezTo>
                  <a:pt x="5704" y="2672"/>
                  <a:pt x="5910" y="2672"/>
                  <a:pt x="6115" y="2672"/>
                </a:cubicBezTo>
                <a:cubicBezTo>
                  <a:pt x="6301" y="2672"/>
                  <a:pt x="6466" y="2619"/>
                  <a:pt x="6583" y="2532"/>
                </a:cubicBezTo>
                <a:cubicBezTo>
                  <a:pt x="6698" y="2446"/>
                  <a:pt x="6763" y="2328"/>
                  <a:pt x="6753" y="2200"/>
                </a:cubicBezTo>
                <a:cubicBezTo>
                  <a:pt x="6749" y="2144"/>
                  <a:pt x="6744" y="2088"/>
                  <a:pt x="6740" y="2031"/>
                </a:cubicBezTo>
                <a:cubicBezTo>
                  <a:pt x="6734" y="1964"/>
                  <a:pt x="6744" y="1900"/>
                  <a:pt x="6767" y="1840"/>
                </a:cubicBezTo>
                <a:cubicBezTo>
                  <a:pt x="6837" y="1893"/>
                  <a:pt x="6933" y="1931"/>
                  <a:pt x="7039" y="1944"/>
                </a:cubicBezTo>
                <a:cubicBezTo>
                  <a:pt x="7034" y="1973"/>
                  <a:pt x="7032" y="2002"/>
                  <a:pt x="7035" y="2031"/>
                </a:cubicBezTo>
                <a:cubicBezTo>
                  <a:pt x="7040" y="2088"/>
                  <a:pt x="7046" y="2144"/>
                  <a:pt x="7051" y="2200"/>
                </a:cubicBezTo>
                <a:cubicBezTo>
                  <a:pt x="7069" y="2387"/>
                  <a:pt x="6975" y="2558"/>
                  <a:pt x="6809" y="2685"/>
                </a:cubicBezTo>
                <a:cubicBezTo>
                  <a:pt x="6641" y="2813"/>
                  <a:pt x="6399" y="2893"/>
                  <a:pt x="6126" y="2893"/>
                </a:cubicBezTo>
                <a:cubicBezTo>
                  <a:pt x="5918" y="2893"/>
                  <a:pt x="5711" y="2893"/>
                  <a:pt x="5503" y="2893"/>
                </a:cubicBezTo>
                <a:cubicBezTo>
                  <a:pt x="5455" y="2893"/>
                  <a:pt x="5407" y="2896"/>
                  <a:pt x="5361" y="2904"/>
                </a:cubicBezTo>
                <a:cubicBezTo>
                  <a:pt x="5345" y="2824"/>
                  <a:pt x="5291" y="2755"/>
                  <a:pt x="5214" y="2703"/>
                </a:cubicBezTo>
                <a:close/>
                <a:moveTo>
                  <a:pt x="7360" y="1417"/>
                </a:moveTo>
                <a:cubicBezTo>
                  <a:pt x="7438" y="1401"/>
                  <a:pt x="7520" y="1394"/>
                  <a:pt x="7607" y="1394"/>
                </a:cubicBezTo>
                <a:cubicBezTo>
                  <a:pt x="7724" y="1394"/>
                  <a:pt x="7842" y="1394"/>
                  <a:pt x="7960" y="1394"/>
                </a:cubicBezTo>
                <a:cubicBezTo>
                  <a:pt x="8134" y="1394"/>
                  <a:pt x="8285" y="1346"/>
                  <a:pt x="8387" y="1270"/>
                </a:cubicBezTo>
                <a:cubicBezTo>
                  <a:pt x="8488" y="1194"/>
                  <a:pt x="8540" y="1090"/>
                  <a:pt x="8520" y="977"/>
                </a:cubicBezTo>
                <a:cubicBezTo>
                  <a:pt x="8482" y="763"/>
                  <a:pt x="8445" y="554"/>
                  <a:pt x="8408" y="349"/>
                </a:cubicBezTo>
                <a:cubicBezTo>
                  <a:pt x="8498" y="349"/>
                  <a:pt x="8589" y="349"/>
                  <a:pt x="8680" y="349"/>
                </a:cubicBezTo>
                <a:cubicBezTo>
                  <a:pt x="8719" y="554"/>
                  <a:pt x="8759" y="763"/>
                  <a:pt x="8801" y="977"/>
                </a:cubicBezTo>
                <a:cubicBezTo>
                  <a:pt x="8832" y="1142"/>
                  <a:pt x="8757" y="1293"/>
                  <a:pt x="8611" y="1405"/>
                </a:cubicBezTo>
                <a:cubicBezTo>
                  <a:pt x="8464" y="1518"/>
                  <a:pt x="8243" y="1588"/>
                  <a:pt x="7988" y="1588"/>
                </a:cubicBezTo>
                <a:cubicBezTo>
                  <a:pt x="7869" y="1588"/>
                  <a:pt x="7750" y="1588"/>
                  <a:pt x="7632" y="1588"/>
                </a:cubicBezTo>
                <a:cubicBezTo>
                  <a:pt x="7594" y="1588"/>
                  <a:pt x="7558" y="1590"/>
                  <a:pt x="7523" y="1594"/>
                </a:cubicBezTo>
                <a:cubicBezTo>
                  <a:pt x="7498" y="1524"/>
                  <a:pt x="7439" y="1462"/>
                  <a:pt x="7360" y="1417"/>
                </a:cubicBezTo>
                <a:close/>
                <a:moveTo>
                  <a:pt x="5253" y="3180"/>
                </a:moveTo>
                <a:cubicBezTo>
                  <a:pt x="5282" y="3249"/>
                  <a:pt x="5298" y="3322"/>
                  <a:pt x="5299" y="3398"/>
                </a:cubicBezTo>
                <a:cubicBezTo>
                  <a:pt x="5299" y="3462"/>
                  <a:pt x="5300" y="3527"/>
                  <a:pt x="5300" y="3591"/>
                </a:cubicBezTo>
                <a:cubicBezTo>
                  <a:pt x="5301" y="3737"/>
                  <a:pt x="5383" y="3872"/>
                  <a:pt x="5514" y="3970"/>
                </a:cubicBezTo>
                <a:cubicBezTo>
                  <a:pt x="5646" y="4069"/>
                  <a:pt x="5828" y="4132"/>
                  <a:pt x="6027" y="4132"/>
                </a:cubicBezTo>
                <a:cubicBezTo>
                  <a:pt x="6605" y="4132"/>
                  <a:pt x="7184" y="4132"/>
                  <a:pt x="7763" y="4132"/>
                </a:cubicBezTo>
                <a:cubicBezTo>
                  <a:pt x="7745" y="4175"/>
                  <a:pt x="7740" y="4228"/>
                  <a:pt x="7745" y="4272"/>
                </a:cubicBezTo>
                <a:cubicBezTo>
                  <a:pt x="7750" y="4317"/>
                  <a:pt x="7761" y="4348"/>
                  <a:pt x="7778" y="4384"/>
                </a:cubicBezTo>
                <a:cubicBezTo>
                  <a:pt x="7197" y="4384"/>
                  <a:pt x="6617" y="4384"/>
                  <a:pt x="6037" y="4384"/>
                </a:cubicBezTo>
                <a:cubicBezTo>
                  <a:pt x="5745" y="4384"/>
                  <a:pt x="5479" y="4292"/>
                  <a:pt x="5286" y="4146"/>
                </a:cubicBezTo>
                <a:cubicBezTo>
                  <a:pt x="5096" y="4000"/>
                  <a:pt x="4981" y="3804"/>
                  <a:pt x="4983" y="3591"/>
                </a:cubicBezTo>
                <a:cubicBezTo>
                  <a:pt x="4983" y="3527"/>
                  <a:pt x="4984" y="3462"/>
                  <a:pt x="4984" y="3398"/>
                </a:cubicBezTo>
                <a:cubicBezTo>
                  <a:pt x="4985" y="3365"/>
                  <a:pt x="4980" y="3331"/>
                  <a:pt x="4972" y="3299"/>
                </a:cubicBezTo>
                <a:cubicBezTo>
                  <a:pt x="5084" y="3284"/>
                  <a:pt x="5183" y="3241"/>
                  <a:pt x="5253" y="3180"/>
                </a:cubicBezTo>
                <a:close/>
                <a:moveTo>
                  <a:pt x="8698" y="4132"/>
                </a:moveTo>
                <a:cubicBezTo>
                  <a:pt x="8880" y="4132"/>
                  <a:pt x="9061" y="4132"/>
                  <a:pt x="9242" y="4132"/>
                </a:cubicBezTo>
                <a:cubicBezTo>
                  <a:pt x="9257" y="4214"/>
                  <a:pt x="9273" y="4299"/>
                  <a:pt x="9289" y="4383"/>
                </a:cubicBezTo>
                <a:cubicBezTo>
                  <a:pt x="9110" y="4383"/>
                  <a:pt x="8931" y="4383"/>
                  <a:pt x="8752" y="4384"/>
                </a:cubicBezTo>
                <a:cubicBezTo>
                  <a:pt x="8760" y="4348"/>
                  <a:pt x="8763" y="4317"/>
                  <a:pt x="8755" y="4272"/>
                </a:cubicBezTo>
                <a:cubicBezTo>
                  <a:pt x="8748" y="4228"/>
                  <a:pt x="8727" y="4175"/>
                  <a:pt x="8698" y="4132"/>
                </a:cubicBezTo>
                <a:close/>
                <a:moveTo>
                  <a:pt x="4827" y="3301"/>
                </a:moveTo>
                <a:cubicBezTo>
                  <a:pt x="4819" y="3333"/>
                  <a:pt x="4814" y="3365"/>
                  <a:pt x="4813" y="3398"/>
                </a:cubicBezTo>
                <a:cubicBezTo>
                  <a:pt x="4812" y="3462"/>
                  <a:pt x="4811" y="3527"/>
                  <a:pt x="4810" y="3591"/>
                </a:cubicBezTo>
                <a:cubicBezTo>
                  <a:pt x="4807" y="3804"/>
                  <a:pt x="4688" y="4000"/>
                  <a:pt x="4494" y="4146"/>
                </a:cubicBezTo>
                <a:cubicBezTo>
                  <a:pt x="4298" y="4292"/>
                  <a:pt x="4030" y="4384"/>
                  <a:pt x="3738" y="4384"/>
                </a:cubicBezTo>
                <a:cubicBezTo>
                  <a:pt x="3300" y="4384"/>
                  <a:pt x="2863" y="4384"/>
                  <a:pt x="2427" y="4384"/>
                </a:cubicBezTo>
                <a:cubicBezTo>
                  <a:pt x="2447" y="4346"/>
                  <a:pt x="2460" y="4309"/>
                  <a:pt x="2466" y="4264"/>
                </a:cubicBezTo>
                <a:cubicBezTo>
                  <a:pt x="2471" y="4220"/>
                  <a:pt x="2466" y="4173"/>
                  <a:pt x="2451" y="4132"/>
                </a:cubicBezTo>
                <a:cubicBezTo>
                  <a:pt x="2884" y="4132"/>
                  <a:pt x="3319" y="4132"/>
                  <a:pt x="3754" y="4132"/>
                </a:cubicBezTo>
                <a:cubicBezTo>
                  <a:pt x="3953" y="4132"/>
                  <a:pt x="4136" y="4069"/>
                  <a:pt x="4270" y="3970"/>
                </a:cubicBezTo>
                <a:cubicBezTo>
                  <a:pt x="4404" y="3872"/>
                  <a:pt x="4489" y="3737"/>
                  <a:pt x="4493" y="3591"/>
                </a:cubicBezTo>
                <a:cubicBezTo>
                  <a:pt x="4495" y="3527"/>
                  <a:pt x="4497" y="3462"/>
                  <a:pt x="4499" y="3398"/>
                </a:cubicBezTo>
                <a:cubicBezTo>
                  <a:pt x="4501" y="3328"/>
                  <a:pt x="4516" y="3260"/>
                  <a:pt x="4542" y="3196"/>
                </a:cubicBezTo>
                <a:cubicBezTo>
                  <a:pt x="4616" y="3253"/>
                  <a:pt x="4715" y="3291"/>
                  <a:pt x="4827" y="3301"/>
                </a:cubicBezTo>
                <a:close/>
                <a:moveTo>
                  <a:pt x="1459" y="4384"/>
                </a:moveTo>
                <a:cubicBezTo>
                  <a:pt x="1437" y="4384"/>
                  <a:pt x="1416" y="4384"/>
                  <a:pt x="1395" y="4384"/>
                </a:cubicBezTo>
                <a:cubicBezTo>
                  <a:pt x="1195" y="4384"/>
                  <a:pt x="1000" y="4448"/>
                  <a:pt x="847" y="4552"/>
                </a:cubicBezTo>
                <a:cubicBezTo>
                  <a:pt x="694" y="4656"/>
                  <a:pt x="581" y="4803"/>
                  <a:pt x="549" y="4966"/>
                </a:cubicBezTo>
                <a:cubicBezTo>
                  <a:pt x="485" y="5286"/>
                  <a:pt x="419" y="5617"/>
                  <a:pt x="351" y="5956"/>
                </a:cubicBezTo>
                <a:cubicBezTo>
                  <a:pt x="233" y="5956"/>
                  <a:pt x="116" y="5956"/>
                  <a:pt x="0" y="5956"/>
                </a:cubicBezTo>
                <a:cubicBezTo>
                  <a:pt x="73" y="5617"/>
                  <a:pt x="144" y="5286"/>
                  <a:pt x="212" y="4966"/>
                </a:cubicBezTo>
                <a:cubicBezTo>
                  <a:pt x="263" y="4729"/>
                  <a:pt x="426" y="4520"/>
                  <a:pt x="650" y="4370"/>
                </a:cubicBezTo>
                <a:cubicBezTo>
                  <a:pt x="869" y="4222"/>
                  <a:pt x="1149" y="4132"/>
                  <a:pt x="1438" y="4132"/>
                </a:cubicBezTo>
                <a:cubicBezTo>
                  <a:pt x="1460" y="4132"/>
                  <a:pt x="1484" y="4132"/>
                  <a:pt x="1507" y="4132"/>
                </a:cubicBezTo>
                <a:cubicBezTo>
                  <a:pt x="1459" y="4205"/>
                  <a:pt x="1436" y="4298"/>
                  <a:pt x="1459" y="4384"/>
                </a:cubicBezTo>
                <a:close/>
                <a:moveTo>
                  <a:pt x="2973" y="2804"/>
                </a:moveTo>
                <a:cubicBezTo>
                  <a:pt x="2949" y="2804"/>
                  <a:pt x="2924" y="2804"/>
                  <a:pt x="2900" y="2804"/>
                </a:cubicBezTo>
                <a:cubicBezTo>
                  <a:pt x="2858" y="3192"/>
                  <a:pt x="2815" y="3595"/>
                  <a:pt x="2770" y="4014"/>
                </a:cubicBezTo>
                <a:cubicBezTo>
                  <a:pt x="2749" y="4014"/>
                  <a:pt x="2727" y="4014"/>
                  <a:pt x="2706" y="4014"/>
                </a:cubicBezTo>
                <a:cubicBezTo>
                  <a:pt x="2754" y="3578"/>
                  <a:pt x="2802" y="3143"/>
                  <a:pt x="2850" y="2708"/>
                </a:cubicBezTo>
                <a:cubicBezTo>
                  <a:pt x="2901" y="2754"/>
                  <a:pt x="2914" y="2766"/>
                  <a:pt x="2973" y="2804"/>
                </a:cubicBezTo>
                <a:close/>
                <a:moveTo>
                  <a:pt x="2216" y="2804"/>
                </a:moveTo>
                <a:lnTo>
                  <a:pt x="1598" y="2804"/>
                </a:lnTo>
                <a:cubicBezTo>
                  <a:pt x="1592" y="2790"/>
                  <a:pt x="1587" y="2775"/>
                  <a:pt x="1583" y="2760"/>
                </a:cubicBezTo>
                <a:lnTo>
                  <a:pt x="2231" y="2760"/>
                </a:lnTo>
                <a:cubicBezTo>
                  <a:pt x="2227" y="2775"/>
                  <a:pt x="2222" y="2790"/>
                  <a:pt x="2216" y="2804"/>
                </a:cubicBezTo>
                <a:close/>
                <a:moveTo>
                  <a:pt x="971" y="2804"/>
                </a:moveTo>
                <a:lnTo>
                  <a:pt x="858" y="2804"/>
                </a:lnTo>
                <a:cubicBezTo>
                  <a:pt x="764" y="3259"/>
                  <a:pt x="666" y="3736"/>
                  <a:pt x="564" y="4232"/>
                </a:cubicBezTo>
                <a:cubicBezTo>
                  <a:pt x="590" y="4232"/>
                  <a:pt x="616" y="4232"/>
                  <a:pt x="642" y="4232"/>
                </a:cubicBezTo>
                <a:cubicBezTo>
                  <a:pt x="571" y="4273"/>
                  <a:pt x="541" y="4294"/>
                  <a:pt x="476" y="4343"/>
                </a:cubicBezTo>
                <a:cubicBezTo>
                  <a:pt x="737" y="3067"/>
                  <a:pt x="1008" y="1792"/>
                  <a:pt x="1273" y="517"/>
                </a:cubicBezTo>
                <a:cubicBezTo>
                  <a:pt x="1291" y="517"/>
                  <a:pt x="1309" y="517"/>
                  <a:pt x="1327" y="517"/>
                </a:cubicBezTo>
                <a:cubicBezTo>
                  <a:pt x="1264" y="824"/>
                  <a:pt x="1199" y="1142"/>
                  <a:pt x="1132" y="1470"/>
                </a:cubicBezTo>
                <a:cubicBezTo>
                  <a:pt x="1666" y="1470"/>
                  <a:pt x="2200" y="1470"/>
                  <a:pt x="2736" y="1470"/>
                </a:cubicBezTo>
                <a:cubicBezTo>
                  <a:pt x="2734" y="1483"/>
                  <a:pt x="2733" y="1496"/>
                  <a:pt x="2731" y="1509"/>
                </a:cubicBezTo>
                <a:cubicBezTo>
                  <a:pt x="2195" y="1509"/>
                  <a:pt x="1659" y="1508"/>
                  <a:pt x="1124" y="1508"/>
                </a:cubicBezTo>
                <a:cubicBezTo>
                  <a:pt x="1042" y="1908"/>
                  <a:pt x="956" y="2326"/>
                  <a:pt x="867" y="2760"/>
                </a:cubicBezTo>
                <a:lnTo>
                  <a:pt x="966" y="2760"/>
                </a:lnTo>
                <a:cubicBezTo>
                  <a:pt x="967" y="2775"/>
                  <a:pt x="969" y="2789"/>
                  <a:pt x="971" y="2804"/>
                </a:cubicBezTo>
                <a:close/>
                <a:moveTo>
                  <a:pt x="8771" y="1425"/>
                </a:moveTo>
                <a:cubicBezTo>
                  <a:pt x="8931" y="2288"/>
                  <a:pt x="9092" y="3150"/>
                  <a:pt x="9253" y="4013"/>
                </a:cubicBezTo>
                <a:cubicBezTo>
                  <a:pt x="9231" y="4013"/>
                  <a:pt x="9210" y="4013"/>
                  <a:pt x="9188" y="4013"/>
                </a:cubicBezTo>
                <a:cubicBezTo>
                  <a:pt x="9111" y="3595"/>
                  <a:pt x="9038" y="3192"/>
                  <a:pt x="8967" y="2805"/>
                </a:cubicBezTo>
                <a:cubicBezTo>
                  <a:pt x="8305" y="2805"/>
                  <a:pt x="7645" y="2805"/>
                  <a:pt x="6985" y="2805"/>
                </a:cubicBezTo>
                <a:cubicBezTo>
                  <a:pt x="7019" y="3192"/>
                  <a:pt x="7055" y="3595"/>
                  <a:pt x="7091" y="4014"/>
                </a:cubicBezTo>
                <a:cubicBezTo>
                  <a:pt x="7070" y="4014"/>
                  <a:pt x="7048" y="4014"/>
                  <a:pt x="7027" y="4014"/>
                </a:cubicBezTo>
                <a:cubicBezTo>
                  <a:pt x="6991" y="3595"/>
                  <a:pt x="6957" y="3192"/>
                  <a:pt x="6924" y="2805"/>
                </a:cubicBezTo>
                <a:cubicBezTo>
                  <a:pt x="6899" y="2805"/>
                  <a:pt x="6875" y="2805"/>
                  <a:pt x="6851" y="2805"/>
                </a:cubicBezTo>
                <a:cubicBezTo>
                  <a:pt x="6912" y="2765"/>
                  <a:pt x="6923" y="2756"/>
                  <a:pt x="6976" y="2708"/>
                </a:cubicBezTo>
                <a:cubicBezTo>
                  <a:pt x="6978" y="2726"/>
                  <a:pt x="6979" y="2743"/>
                  <a:pt x="6981" y="2760"/>
                </a:cubicBezTo>
                <a:cubicBezTo>
                  <a:pt x="7640" y="2760"/>
                  <a:pt x="8299" y="2760"/>
                  <a:pt x="8959" y="2760"/>
                </a:cubicBezTo>
                <a:cubicBezTo>
                  <a:pt x="8879" y="2326"/>
                  <a:pt x="8803" y="1910"/>
                  <a:pt x="8729" y="1510"/>
                </a:cubicBezTo>
                <a:cubicBezTo>
                  <a:pt x="8706" y="1510"/>
                  <a:pt x="8683" y="1510"/>
                  <a:pt x="8661" y="1510"/>
                </a:cubicBezTo>
                <a:cubicBezTo>
                  <a:pt x="8713" y="1476"/>
                  <a:pt x="8726" y="1468"/>
                  <a:pt x="8771" y="1425"/>
                </a:cubicBezTo>
                <a:close/>
                <a:moveTo>
                  <a:pt x="9344" y="4505"/>
                </a:moveTo>
                <a:cubicBezTo>
                  <a:pt x="9432" y="4978"/>
                  <a:pt x="9524" y="5471"/>
                  <a:pt x="9619" y="5984"/>
                </a:cubicBezTo>
                <a:cubicBezTo>
                  <a:pt x="6584" y="5984"/>
                  <a:pt x="3548" y="5984"/>
                  <a:pt x="513" y="5984"/>
                </a:cubicBezTo>
                <a:cubicBezTo>
                  <a:pt x="516" y="5965"/>
                  <a:pt x="520" y="5946"/>
                  <a:pt x="524" y="5927"/>
                </a:cubicBezTo>
                <a:cubicBezTo>
                  <a:pt x="1181" y="5927"/>
                  <a:pt x="1837" y="5927"/>
                  <a:pt x="2494" y="5927"/>
                </a:cubicBezTo>
                <a:cubicBezTo>
                  <a:pt x="2549" y="5434"/>
                  <a:pt x="2601" y="4961"/>
                  <a:pt x="2651" y="4506"/>
                </a:cubicBezTo>
                <a:cubicBezTo>
                  <a:pt x="2673" y="4506"/>
                  <a:pt x="2695" y="4506"/>
                  <a:pt x="2717" y="4506"/>
                </a:cubicBezTo>
                <a:cubicBezTo>
                  <a:pt x="2668" y="4961"/>
                  <a:pt x="2617" y="5434"/>
                  <a:pt x="2564" y="5927"/>
                </a:cubicBezTo>
                <a:cubicBezTo>
                  <a:pt x="3323" y="5927"/>
                  <a:pt x="4082" y="5927"/>
                  <a:pt x="4842" y="5927"/>
                </a:cubicBezTo>
                <a:cubicBezTo>
                  <a:pt x="4849" y="5353"/>
                  <a:pt x="4856" y="4805"/>
                  <a:pt x="4862" y="4282"/>
                </a:cubicBezTo>
                <a:cubicBezTo>
                  <a:pt x="4750" y="4282"/>
                  <a:pt x="4637" y="4282"/>
                  <a:pt x="4525" y="4282"/>
                </a:cubicBezTo>
                <a:cubicBezTo>
                  <a:pt x="4550" y="4266"/>
                  <a:pt x="4575" y="4249"/>
                  <a:pt x="4598" y="4232"/>
                </a:cubicBezTo>
                <a:cubicBezTo>
                  <a:pt x="4685" y="4232"/>
                  <a:pt x="4774" y="4232"/>
                  <a:pt x="4863" y="4232"/>
                </a:cubicBezTo>
                <a:cubicBezTo>
                  <a:pt x="4864" y="4131"/>
                  <a:pt x="4866" y="4031"/>
                  <a:pt x="4867" y="3932"/>
                </a:cubicBezTo>
                <a:cubicBezTo>
                  <a:pt x="4877" y="3915"/>
                  <a:pt x="4885" y="3898"/>
                  <a:pt x="4893" y="3880"/>
                </a:cubicBezTo>
                <a:cubicBezTo>
                  <a:pt x="4905" y="3906"/>
                  <a:pt x="4917" y="3931"/>
                  <a:pt x="4932" y="3955"/>
                </a:cubicBezTo>
                <a:cubicBezTo>
                  <a:pt x="4931" y="4046"/>
                  <a:pt x="4930" y="4139"/>
                  <a:pt x="4929" y="4232"/>
                </a:cubicBezTo>
                <a:cubicBezTo>
                  <a:pt x="5012" y="4232"/>
                  <a:pt x="5097" y="4232"/>
                  <a:pt x="5181" y="4232"/>
                </a:cubicBezTo>
                <a:cubicBezTo>
                  <a:pt x="5204" y="4249"/>
                  <a:pt x="5228" y="4266"/>
                  <a:pt x="5253" y="4282"/>
                </a:cubicBezTo>
                <a:cubicBezTo>
                  <a:pt x="5145" y="4282"/>
                  <a:pt x="5037" y="4282"/>
                  <a:pt x="4929" y="4282"/>
                </a:cubicBezTo>
                <a:cubicBezTo>
                  <a:pt x="4924" y="4805"/>
                  <a:pt x="4918" y="5353"/>
                  <a:pt x="4913" y="5927"/>
                </a:cubicBezTo>
                <a:cubicBezTo>
                  <a:pt x="5672" y="5927"/>
                  <a:pt x="6431" y="5927"/>
                  <a:pt x="7190" y="5927"/>
                </a:cubicBezTo>
                <a:cubicBezTo>
                  <a:pt x="7148" y="5433"/>
                  <a:pt x="7108" y="4960"/>
                  <a:pt x="7069" y="4505"/>
                </a:cubicBezTo>
                <a:cubicBezTo>
                  <a:pt x="7091" y="4505"/>
                  <a:pt x="7113" y="4505"/>
                  <a:pt x="7135" y="4505"/>
                </a:cubicBezTo>
                <a:cubicBezTo>
                  <a:pt x="7175" y="4960"/>
                  <a:pt x="7217" y="5433"/>
                  <a:pt x="7260" y="5927"/>
                </a:cubicBezTo>
                <a:cubicBezTo>
                  <a:pt x="8019" y="5927"/>
                  <a:pt x="8778" y="5927"/>
                  <a:pt x="9539" y="5927"/>
                </a:cubicBezTo>
                <a:cubicBezTo>
                  <a:pt x="9448" y="5433"/>
                  <a:pt x="9361" y="4960"/>
                  <a:pt x="9278" y="4505"/>
                </a:cubicBezTo>
                <a:cubicBezTo>
                  <a:pt x="9300" y="4505"/>
                  <a:pt x="9322" y="4505"/>
                  <a:pt x="9344" y="450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7"/>
          <p:cNvSpPr>
            <a:spLocks noEditPoints="1"/>
          </p:cNvSpPr>
          <p:nvPr/>
        </p:nvSpPr>
        <p:spPr bwMode="auto">
          <a:xfrm>
            <a:off x="11082415" y="1796061"/>
            <a:ext cx="646736" cy="653959"/>
          </a:xfrm>
          <a:custGeom>
            <a:avLst/>
            <a:gdLst>
              <a:gd name="T0" fmla="*/ 1674 w 18079"/>
              <a:gd name="T1" fmla="*/ 1829 h 16292"/>
              <a:gd name="T2" fmla="*/ 2118 w 18079"/>
              <a:gd name="T3" fmla="*/ 3327 h 16292"/>
              <a:gd name="T4" fmla="*/ 4710 w 18079"/>
              <a:gd name="T5" fmla="*/ 1866 h 16292"/>
              <a:gd name="T6" fmla="*/ 4359 w 18079"/>
              <a:gd name="T7" fmla="*/ 452 h 16292"/>
              <a:gd name="T8" fmla="*/ 3055 w 18079"/>
              <a:gd name="T9" fmla="*/ 4905 h 16292"/>
              <a:gd name="T10" fmla="*/ 3474 w 18079"/>
              <a:gd name="T11" fmla="*/ 4327 h 16292"/>
              <a:gd name="T12" fmla="*/ 3055 w 18079"/>
              <a:gd name="T13" fmla="*/ 4905 h 16292"/>
              <a:gd name="T14" fmla="*/ 18079 w 18079"/>
              <a:gd name="T15" fmla="*/ 10243 h 16292"/>
              <a:gd name="T16" fmla="*/ 7283 w 18079"/>
              <a:gd name="T17" fmla="*/ 10247 h 16292"/>
              <a:gd name="T18" fmla="*/ 18079 w 18079"/>
              <a:gd name="T19" fmla="*/ 10407 h 16292"/>
              <a:gd name="T20" fmla="*/ 7975 w 18079"/>
              <a:gd name="T21" fmla="*/ 5153 h 16292"/>
              <a:gd name="T22" fmla="*/ 6750 w 18079"/>
              <a:gd name="T23" fmla="*/ 6734 h 16292"/>
              <a:gd name="T24" fmla="*/ 6901 w 18079"/>
              <a:gd name="T25" fmla="*/ 8705 h 16292"/>
              <a:gd name="T26" fmla="*/ 8521 w 18079"/>
              <a:gd name="T27" fmla="*/ 9131 h 16292"/>
              <a:gd name="T28" fmla="*/ 12857 w 18079"/>
              <a:gd name="T29" fmla="*/ 9420 h 16292"/>
              <a:gd name="T30" fmla="*/ 14566 w 18079"/>
              <a:gd name="T31" fmla="*/ 8730 h 16292"/>
              <a:gd name="T32" fmla="*/ 17383 w 18079"/>
              <a:gd name="T33" fmla="*/ 9393 h 16292"/>
              <a:gd name="T34" fmla="*/ 5880 w 18079"/>
              <a:gd name="T35" fmla="*/ 4559 h 16292"/>
              <a:gd name="T36" fmla="*/ 7356 w 18079"/>
              <a:gd name="T37" fmla="*/ 8770 h 16292"/>
              <a:gd name="T38" fmla="*/ 7356 w 18079"/>
              <a:gd name="T39" fmla="*/ 8770 h 16292"/>
              <a:gd name="T40" fmla="*/ 7712 w 18079"/>
              <a:gd name="T41" fmla="*/ 9810 h 16292"/>
              <a:gd name="T42" fmla="*/ 13641 w 18079"/>
              <a:gd name="T43" fmla="*/ 8773 h 16292"/>
              <a:gd name="T44" fmla="*/ 14497 w 18079"/>
              <a:gd name="T45" fmla="*/ 9786 h 16292"/>
              <a:gd name="T46" fmla="*/ 13641 w 18079"/>
              <a:gd name="T47" fmla="*/ 8773 h 16292"/>
              <a:gd name="T48" fmla="*/ 14045 w 18079"/>
              <a:gd name="T49" fmla="*/ 9793 h 16292"/>
              <a:gd name="T50" fmla="*/ 8410 w 18079"/>
              <a:gd name="T51" fmla="*/ 6134 h 16292"/>
              <a:gd name="T52" fmla="*/ 11334 w 18079"/>
              <a:gd name="T53" fmla="*/ 6733 h 16292"/>
              <a:gd name="T54" fmla="*/ 8418 w 18079"/>
              <a:gd name="T55" fmla="*/ 5152 h 16292"/>
              <a:gd name="T56" fmla="*/ 8410 w 18079"/>
              <a:gd name="T57" fmla="*/ 6134 h 16292"/>
              <a:gd name="T58" fmla="*/ 14693 w 18079"/>
              <a:gd name="T59" fmla="*/ 6734 h 16292"/>
              <a:gd name="T60" fmla="*/ 11772 w 18079"/>
              <a:gd name="T61" fmla="*/ 5153 h 16292"/>
              <a:gd name="T62" fmla="*/ 15274 w 18079"/>
              <a:gd name="T63" fmla="*/ 8828 h 16292"/>
              <a:gd name="T64" fmla="*/ 16716 w 18079"/>
              <a:gd name="T65" fmla="*/ 5153 h 16292"/>
              <a:gd name="T66" fmla="*/ 15274 w 18079"/>
              <a:gd name="T67" fmla="*/ 8828 h 16292"/>
              <a:gd name="T68" fmla="*/ 1745 w 18079"/>
              <a:gd name="T69" fmla="*/ 16012 h 16292"/>
              <a:gd name="T70" fmla="*/ 1550 w 18079"/>
              <a:gd name="T71" fmla="*/ 5935 h 16292"/>
              <a:gd name="T72" fmla="*/ 617 w 18079"/>
              <a:gd name="T73" fmla="*/ 10462 h 16292"/>
              <a:gd name="T74" fmla="*/ 907 w 18079"/>
              <a:gd name="T75" fmla="*/ 4944 h 16292"/>
              <a:gd name="T76" fmla="*/ 2597 w 18079"/>
              <a:gd name="T77" fmla="*/ 4291 h 16292"/>
              <a:gd name="T78" fmla="*/ 3097 w 18079"/>
              <a:gd name="T79" fmla="*/ 5146 h 16292"/>
              <a:gd name="T80" fmla="*/ 3630 w 18079"/>
              <a:gd name="T81" fmla="*/ 6600 h 16292"/>
              <a:gd name="T82" fmla="*/ 4002 w 18079"/>
              <a:gd name="T83" fmla="*/ 6310 h 16292"/>
              <a:gd name="T84" fmla="*/ 5445 w 18079"/>
              <a:gd name="T85" fmla="*/ 4692 h 16292"/>
              <a:gd name="T86" fmla="*/ 5945 w 18079"/>
              <a:gd name="T87" fmla="*/ 10465 h 16292"/>
              <a:gd name="T88" fmla="*/ 5039 w 18079"/>
              <a:gd name="T89" fmla="*/ 5896 h 16292"/>
              <a:gd name="T90" fmla="*/ 5029 w 18079"/>
              <a:gd name="T91" fmla="*/ 15520 h 16292"/>
              <a:gd name="T92" fmla="*/ 4072 w 18079"/>
              <a:gd name="T93" fmla="*/ 16290 h 16292"/>
              <a:gd name="T94" fmla="*/ 3440 w 18079"/>
              <a:gd name="T95" fmla="*/ 9687 h 16292"/>
              <a:gd name="T96" fmla="*/ 3139 w 18079"/>
              <a:gd name="T97" fmla="*/ 9980 h 16292"/>
              <a:gd name="T98" fmla="*/ 2517 w 18079"/>
              <a:gd name="T99" fmla="*/ 16286 h 16292"/>
              <a:gd name="T100" fmla="*/ 1887 w 18079"/>
              <a:gd name="T101" fmla="*/ 1703 h 16292"/>
              <a:gd name="T102" fmla="*/ 2558 w 18079"/>
              <a:gd name="T103" fmla="*/ 1445 h 16292"/>
              <a:gd name="T104" fmla="*/ 4685 w 18079"/>
              <a:gd name="T105" fmla="*/ 1541 h 1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079" h="16292">
                <a:moveTo>
                  <a:pt x="1884" y="736"/>
                </a:moveTo>
                <a:cubicBezTo>
                  <a:pt x="1753" y="868"/>
                  <a:pt x="1145" y="1684"/>
                  <a:pt x="1674" y="1829"/>
                </a:cubicBezTo>
                <a:lnTo>
                  <a:pt x="1867" y="1886"/>
                </a:lnTo>
                <a:cubicBezTo>
                  <a:pt x="2029" y="1963"/>
                  <a:pt x="1615" y="2661"/>
                  <a:pt x="2118" y="3327"/>
                </a:cubicBezTo>
                <a:cubicBezTo>
                  <a:pt x="3113" y="4643"/>
                  <a:pt x="5029" y="3595"/>
                  <a:pt x="4707" y="2182"/>
                </a:cubicBezTo>
                <a:cubicBezTo>
                  <a:pt x="4663" y="1989"/>
                  <a:pt x="4621" y="2014"/>
                  <a:pt x="4710" y="1866"/>
                </a:cubicBezTo>
                <a:cubicBezTo>
                  <a:pt x="4975" y="1785"/>
                  <a:pt x="5167" y="1865"/>
                  <a:pt x="5083" y="1421"/>
                </a:cubicBezTo>
                <a:cubicBezTo>
                  <a:pt x="5005" y="1007"/>
                  <a:pt x="4698" y="663"/>
                  <a:pt x="4359" y="452"/>
                </a:cubicBezTo>
                <a:cubicBezTo>
                  <a:pt x="3632" y="0"/>
                  <a:pt x="2475" y="136"/>
                  <a:pt x="1884" y="736"/>
                </a:cubicBezTo>
                <a:close/>
                <a:moveTo>
                  <a:pt x="3055" y="4905"/>
                </a:moveTo>
                <a:cubicBezTo>
                  <a:pt x="3215" y="4976"/>
                  <a:pt x="3383" y="5000"/>
                  <a:pt x="3528" y="4886"/>
                </a:cubicBezTo>
                <a:cubicBezTo>
                  <a:pt x="3578" y="4712"/>
                  <a:pt x="3499" y="4503"/>
                  <a:pt x="3474" y="4327"/>
                </a:cubicBezTo>
                <a:lnTo>
                  <a:pt x="3121" y="4328"/>
                </a:lnTo>
                <a:cubicBezTo>
                  <a:pt x="3047" y="4505"/>
                  <a:pt x="3011" y="4748"/>
                  <a:pt x="3055" y="4905"/>
                </a:cubicBezTo>
                <a:close/>
                <a:moveTo>
                  <a:pt x="18079" y="10407"/>
                </a:moveTo>
                <a:lnTo>
                  <a:pt x="18079" y="10243"/>
                </a:lnTo>
                <a:cubicBezTo>
                  <a:pt x="16163" y="10243"/>
                  <a:pt x="14242" y="10261"/>
                  <a:pt x="12328" y="10246"/>
                </a:cubicBezTo>
                <a:lnTo>
                  <a:pt x="7283" y="10247"/>
                </a:lnTo>
                <a:cubicBezTo>
                  <a:pt x="6983" y="10247"/>
                  <a:pt x="6835" y="10144"/>
                  <a:pt x="6745" y="10405"/>
                </a:cubicBezTo>
                <a:lnTo>
                  <a:pt x="18079" y="10407"/>
                </a:lnTo>
                <a:close/>
                <a:moveTo>
                  <a:pt x="6245" y="5154"/>
                </a:moveTo>
                <a:lnTo>
                  <a:pt x="7975" y="5153"/>
                </a:lnTo>
                <a:lnTo>
                  <a:pt x="7978" y="6723"/>
                </a:lnTo>
                <a:lnTo>
                  <a:pt x="6750" y="6734"/>
                </a:lnTo>
                <a:cubicBezTo>
                  <a:pt x="6783" y="7043"/>
                  <a:pt x="6834" y="7370"/>
                  <a:pt x="6860" y="7688"/>
                </a:cubicBezTo>
                <a:cubicBezTo>
                  <a:pt x="6887" y="8026"/>
                  <a:pt x="6880" y="8368"/>
                  <a:pt x="6901" y="8705"/>
                </a:cubicBezTo>
                <a:cubicBezTo>
                  <a:pt x="7208" y="8506"/>
                  <a:pt x="7534" y="8317"/>
                  <a:pt x="8006" y="8551"/>
                </a:cubicBezTo>
                <a:cubicBezTo>
                  <a:pt x="8235" y="8665"/>
                  <a:pt x="8447" y="8892"/>
                  <a:pt x="8521" y="9131"/>
                </a:cubicBezTo>
                <a:cubicBezTo>
                  <a:pt x="8566" y="9275"/>
                  <a:pt x="8521" y="9353"/>
                  <a:pt x="8624" y="9419"/>
                </a:cubicBezTo>
                <a:lnTo>
                  <a:pt x="12857" y="9420"/>
                </a:lnTo>
                <a:cubicBezTo>
                  <a:pt x="12976" y="9083"/>
                  <a:pt x="12906" y="9007"/>
                  <a:pt x="13151" y="8757"/>
                </a:cubicBezTo>
                <a:cubicBezTo>
                  <a:pt x="13556" y="8345"/>
                  <a:pt x="14186" y="8362"/>
                  <a:pt x="14566" y="8730"/>
                </a:cubicBezTo>
                <a:cubicBezTo>
                  <a:pt x="14774" y="8932"/>
                  <a:pt x="14765" y="9075"/>
                  <a:pt x="14868" y="9406"/>
                </a:cubicBezTo>
                <a:cubicBezTo>
                  <a:pt x="15098" y="9443"/>
                  <a:pt x="17246" y="9446"/>
                  <a:pt x="17383" y="9393"/>
                </a:cubicBezTo>
                <a:lnTo>
                  <a:pt x="17385" y="4573"/>
                </a:lnTo>
                <a:lnTo>
                  <a:pt x="5880" y="4559"/>
                </a:lnTo>
                <a:cubicBezTo>
                  <a:pt x="5982" y="4750"/>
                  <a:pt x="6165" y="4913"/>
                  <a:pt x="6245" y="5154"/>
                </a:cubicBezTo>
                <a:close/>
                <a:moveTo>
                  <a:pt x="7356" y="8770"/>
                </a:moveTo>
                <a:cubicBezTo>
                  <a:pt x="6476" y="9050"/>
                  <a:pt x="6900" y="10435"/>
                  <a:pt x="7811" y="10120"/>
                </a:cubicBezTo>
                <a:cubicBezTo>
                  <a:pt x="8679" y="9819"/>
                  <a:pt x="8260" y="8483"/>
                  <a:pt x="7356" y="8770"/>
                </a:cubicBezTo>
                <a:close/>
                <a:moveTo>
                  <a:pt x="7426" y="9090"/>
                </a:moveTo>
                <a:cubicBezTo>
                  <a:pt x="6943" y="9316"/>
                  <a:pt x="7249" y="9968"/>
                  <a:pt x="7712" y="9810"/>
                </a:cubicBezTo>
                <a:cubicBezTo>
                  <a:pt x="8212" y="9639"/>
                  <a:pt x="7909" y="8864"/>
                  <a:pt x="7426" y="9090"/>
                </a:cubicBezTo>
                <a:close/>
                <a:moveTo>
                  <a:pt x="13641" y="8773"/>
                </a:moveTo>
                <a:cubicBezTo>
                  <a:pt x="12740" y="9086"/>
                  <a:pt x="13208" y="10441"/>
                  <a:pt x="14121" y="10114"/>
                </a:cubicBezTo>
                <a:cubicBezTo>
                  <a:pt x="14271" y="10060"/>
                  <a:pt x="14429" y="9910"/>
                  <a:pt x="14497" y="9786"/>
                </a:cubicBezTo>
                <a:cubicBezTo>
                  <a:pt x="14588" y="9619"/>
                  <a:pt x="14608" y="9404"/>
                  <a:pt x="14543" y="9212"/>
                </a:cubicBezTo>
                <a:cubicBezTo>
                  <a:pt x="14438" y="8899"/>
                  <a:pt x="14082" y="8619"/>
                  <a:pt x="13641" y="8773"/>
                </a:cubicBezTo>
                <a:close/>
                <a:moveTo>
                  <a:pt x="13713" y="9093"/>
                </a:moveTo>
                <a:cubicBezTo>
                  <a:pt x="13195" y="9359"/>
                  <a:pt x="13603" y="10016"/>
                  <a:pt x="14045" y="9793"/>
                </a:cubicBezTo>
                <a:cubicBezTo>
                  <a:pt x="14462" y="9582"/>
                  <a:pt x="14185" y="8852"/>
                  <a:pt x="13713" y="9093"/>
                </a:cubicBezTo>
                <a:close/>
                <a:moveTo>
                  <a:pt x="8410" y="6134"/>
                </a:moveTo>
                <a:lnTo>
                  <a:pt x="8413" y="6733"/>
                </a:lnTo>
                <a:lnTo>
                  <a:pt x="11334" y="6733"/>
                </a:lnTo>
                <a:lnTo>
                  <a:pt x="11334" y="5158"/>
                </a:lnTo>
                <a:lnTo>
                  <a:pt x="8418" y="5152"/>
                </a:lnTo>
                <a:lnTo>
                  <a:pt x="8410" y="5746"/>
                </a:lnTo>
                <a:lnTo>
                  <a:pt x="8410" y="6134"/>
                </a:lnTo>
                <a:close/>
                <a:moveTo>
                  <a:pt x="11768" y="6730"/>
                </a:moveTo>
                <a:lnTo>
                  <a:pt x="14693" y="6734"/>
                </a:lnTo>
                <a:lnTo>
                  <a:pt x="14692" y="5151"/>
                </a:lnTo>
                <a:lnTo>
                  <a:pt x="11772" y="5153"/>
                </a:lnTo>
                <a:lnTo>
                  <a:pt x="11768" y="6730"/>
                </a:lnTo>
                <a:close/>
                <a:moveTo>
                  <a:pt x="15274" y="8828"/>
                </a:moveTo>
                <a:lnTo>
                  <a:pt x="16716" y="8826"/>
                </a:lnTo>
                <a:lnTo>
                  <a:pt x="16716" y="5153"/>
                </a:lnTo>
                <a:lnTo>
                  <a:pt x="15281" y="5152"/>
                </a:lnTo>
                <a:lnTo>
                  <a:pt x="15274" y="8828"/>
                </a:lnTo>
                <a:close/>
                <a:moveTo>
                  <a:pt x="2176" y="16288"/>
                </a:moveTo>
                <a:cubicBezTo>
                  <a:pt x="1940" y="16167"/>
                  <a:pt x="1919" y="16214"/>
                  <a:pt x="1745" y="16012"/>
                </a:cubicBezTo>
                <a:cubicBezTo>
                  <a:pt x="1625" y="15872"/>
                  <a:pt x="1596" y="15779"/>
                  <a:pt x="1552" y="15589"/>
                </a:cubicBezTo>
                <a:cubicBezTo>
                  <a:pt x="1532" y="12372"/>
                  <a:pt x="1550" y="9151"/>
                  <a:pt x="1550" y="5935"/>
                </a:cubicBezTo>
                <a:cubicBezTo>
                  <a:pt x="1127" y="6323"/>
                  <a:pt x="1098" y="8793"/>
                  <a:pt x="1106" y="9204"/>
                </a:cubicBezTo>
                <a:cubicBezTo>
                  <a:pt x="1117" y="9725"/>
                  <a:pt x="1280" y="10468"/>
                  <a:pt x="617" y="10462"/>
                </a:cubicBezTo>
                <a:cubicBezTo>
                  <a:pt x="0" y="10457"/>
                  <a:pt x="92" y="9712"/>
                  <a:pt x="77" y="9169"/>
                </a:cubicBezTo>
                <a:cubicBezTo>
                  <a:pt x="44" y="7904"/>
                  <a:pt x="121" y="5971"/>
                  <a:pt x="907" y="4944"/>
                </a:cubicBezTo>
                <a:cubicBezTo>
                  <a:pt x="986" y="4841"/>
                  <a:pt x="1048" y="4797"/>
                  <a:pt x="1132" y="4710"/>
                </a:cubicBezTo>
                <a:cubicBezTo>
                  <a:pt x="1531" y="4298"/>
                  <a:pt x="1906" y="4291"/>
                  <a:pt x="2597" y="4291"/>
                </a:cubicBezTo>
                <a:cubicBezTo>
                  <a:pt x="2505" y="5060"/>
                  <a:pt x="2219" y="6311"/>
                  <a:pt x="2936" y="6653"/>
                </a:cubicBezTo>
                <a:lnTo>
                  <a:pt x="3097" y="5146"/>
                </a:lnTo>
                <a:lnTo>
                  <a:pt x="3487" y="5155"/>
                </a:lnTo>
                <a:lnTo>
                  <a:pt x="3630" y="6600"/>
                </a:lnTo>
                <a:lnTo>
                  <a:pt x="3751" y="6592"/>
                </a:lnTo>
                <a:cubicBezTo>
                  <a:pt x="3858" y="6548"/>
                  <a:pt x="3953" y="6434"/>
                  <a:pt x="4002" y="6310"/>
                </a:cubicBezTo>
                <a:cubicBezTo>
                  <a:pt x="4218" y="5771"/>
                  <a:pt x="4048" y="4838"/>
                  <a:pt x="3984" y="4291"/>
                </a:cubicBezTo>
                <a:cubicBezTo>
                  <a:pt x="4712" y="4295"/>
                  <a:pt x="4998" y="4306"/>
                  <a:pt x="5445" y="4692"/>
                </a:cubicBezTo>
                <a:cubicBezTo>
                  <a:pt x="6452" y="5560"/>
                  <a:pt x="6531" y="7929"/>
                  <a:pt x="6505" y="9204"/>
                </a:cubicBezTo>
                <a:cubicBezTo>
                  <a:pt x="6494" y="9727"/>
                  <a:pt x="6562" y="10487"/>
                  <a:pt x="5945" y="10465"/>
                </a:cubicBezTo>
                <a:cubicBezTo>
                  <a:pt x="5291" y="10441"/>
                  <a:pt x="5467" y="9680"/>
                  <a:pt x="5476" y="9133"/>
                </a:cubicBezTo>
                <a:cubicBezTo>
                  <a:pt x="5490" y="8190"/>
                  <a:pt x="5445" y="6626"/>
                  <a:pt x="5039" y="5896"/>
                </a:cubicBezTo>
                <a:cubicBezTo>
                  <a:pt x="4998" y="6307"/>
                  <a:pt x="5026" y="13444"/>
                  <a:pt x="5031" y="14143"/>
                </a:cubicBezTo>
                <a:cubicBezTo>
                  <a:pt x="5034" y="14582"/>
                  <a:pt x="5053" y="15088"/>
                  <a:pt x="5029" y="15520"/>
                </a:cubicBezTo>
                <a:cubicBezTo>
                  <a:pt x="4999" y="16050"/>
                  <a:pt x="4743" y="16096"/>
                  <a:pt x="4412" y="16292"/>
                </a:cubicBezTo>
                <a:lnTo>
                  <a:pt x="4072" y="16290"/>
                </a:lnTo>
                <a:cubicBezTo>
                  <a:pt x="3326" y="16009"/>
                  <a:pt x="3443" y="15625"/>
                  <a:pt x="3441" y="14707"/>
                </a:cubicBezTo>
                <a:lnTo>
                  <a:pt x="3440" y="9687"/>
                </a:lnTo>
                <a:lnTo>
                  <a:pt x="3145" y="9692"/>
                </a:lnTo>
                <a:lnTo>
                  <a:pt x="3139" y="9980"/>
                </a:lnTo>
                <a:lnTo>
                  <a:pt x="3140" y="15201"/>
                </a:lnTo>
                <a:cubicBezTo>
                  <a:pt x="3140" y="15896"/>
                  <a:pt x="3058" y="16041"/>
                  <a:pt x="2517" y="16286"/>
                </a:cubicBezTo>
                <a:lnTo>
                  <a:pt x="2176" y="16288"/>
                </a:lnTo>
                <a:close/>
                <a:moveTo>
                  <a:pt x="1887" y="1703"/>
                </a:moveTo>
                <a:cubicBezTo>
                  <a:pt x="2002" y="1668"/>
                  <a:pt x="2071" y="1597"/>
                  <a:pt x="2200" y="1545"/>
                </a:cubicBezTo>
                <a:cubicBezTo>
                  <a:pt x="2306" y="1502"/>
                  <a:pt x="2432" y="1469"/>
                  <a:pt x="2558" y="1445"/>
                </a:cubicBezTo>
                <a:cubicBezTo>
                  <a:pt x="3087" y="1346"/>
                  <a:pt x="4092" y="1345"/>
                  <a:pt x="4539" y="1618"/>
                </a:cubicBezTo>
                <a:cubicBezTo>
                  <a:pt x="4601" y="1656"/>
                  <a:pt x="4781" y="1810"/>
                  <a:pt x="4685" y="1541"/>
                </a:cubicBezTo>
                <a:cubicBezTo>
                  <a:pt x="4524" y="1091"/>
                  <a:pt x="1840" y="928"/>
                  <a:pt x="1887" y="1703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/>
          <p:cNvSpPr>
            <a:spLocks noEditPoints="1"/>
          </p:cNvSpPr>
          <p:nvPr/>
        </p:nvSpPr>
        <p:spPr bwMode="auto">
          <a:xfrm>
            <a:off x="8229600" y="1923065"/>
            <a:ext cx="1257300" cy="751039"/>
          </a:xfrm>
          <a:custGeom>
            <a:avLst/>
            <a:gdLst>
              <a:gd name="T0" fmla="*/ 8614 w 9388"/>
              <a:gd name="T1" fmla="*/ 1683 h 5778"/>
              <a:gd name="T2" fmla="*/ 8673 w 9388"/>
              <a:gd name="T3" fmla="*/ 1078 h 5778"/>
              <a:gd name="T4" fmla="*/ 5141 w 9388"/>
              <a:gd name="T5" fmla="*/ 270 h 5778"/>
              <a:gd name="T6" fmla="*/ 6530 w 9388"/>
              <a:gd name="T7" fmla="*/ 185 h 5778"/>
              <a:gd name="T8" fmla="*/ 6530 w 9388"/>
              <a:gd name="T9" fmla="*/ 1971 h 5778"/>
              <a:gd name="T10" fmla="*/ 5172 w 9388"/>
              <a:gd name="T11" fmla="*/ 2264 h 5778"/>
              <a:gd name="T12" fmla="*/ 7042 w 9388"/>
              <a:gd name="T13" fmla="*/ 2474 h 5778"/>
              <a:gd name="T14" fmla="*/ 5172 w 9388"/>
              <a:gd name="T15" fmla="*/ 2634 h 5778"/>
              <a:gd name="T16" fmla="*/ 5194 w 9388"/>
              <a:gd name="T17" fmla="*/ 3175 h 5778"/>
              <a:gd name="T18" fmla="*/ 7759 w 9388"/>
              <a:gd name="T19" fmla="*/ 3903 h 5778"/>
              <a:gd name="T20" fmla="*/ 6530 w 9388"/>
              <a:gd name="T21" fmla="*/ 4114 h 5778"/>
              <a:gd name="T22" fmla="*/ 5172 w 9388"/>
              <a:gd name="T23" fmla="*/ 4407 h 5778"/>
              <a:gd name="T24" fmla="*/ 8421 w 9388"/>
              <a:gd name="T25" fmla="*/ 4077 h 5778"/>
              <a:gd name="T26" fmla="*/ 8495 w 9388"/>
              <a:gd name="T27" fmla="*/ 4292 h 5778"/>
              <a:gd name="T28" fmla="*/ 5172 w 9388"/>
              <a:gd name="T29" fmla="*/ 4925 h 5778"/>
              <a:gd name="T30" fmla="*/ 5160 w 9388"/>
              <a:gd name="T31" fmla="*/ 5473 h 5778"/>
              <a:gd name="T32" fmla="*/ 8673 w 9388"/>
              <a:gd name="T33" fmla="*/ 4650 h 5778"/>
              <a:gd name="T34" fmla="*/ 8545 w 9388"/>
              <a:gd name="T35" fmla="*/ 3930 h 5778"/>
              <a:gd name="T36" fmla="*/ 8665 w 9388"/>
              <a:gd name="T37" fmla="*/ 3665 h 5778"/>
              <a:gd name="T38" fmla="*/ 9388 w 9388"/>
              <a:gd name="T39" fmla="*/ 2507 h 5778"/>
              <a:gd name="T40" fmla="*/ 4434 w 9388"/>
              <a:gd name="T41" fmla="*/ 48 h 5778"/>
              <a:gd name="T42" fmla="*/ 0 w 9388"/>
              <a:gd name="T43" fmla="*/ 486 h 5778"/>
              <a:gd name="T44" fmla="*/ 438 w 9388"/>
              <a:gd name="T45" fmla="*/ 5778 h 5778"/>
              <a:gd name="T46" fmla="*/ 4872 w 9388"/>
              <a:gd name="T47" fmla="*/ 5340 h 5778"/>
              <a:gd name="T48" fmla="*/ 4434 w 9388"/>
              <a:gd name="T49" fmla="*/ 48 h 5778"/>
              <a:gd name="T50" fmla="*/ 1296 w 9388"/>
              <a:gd name="T51" fmla="*/ 2214 h 5778"/>
              <a:gd name="T52" fmla="*/ 636 w 9388"/>
              <a:gd name="T53" fmla="*/ 2874 h 5778"/>
              <a:gd name="T54" fmla="*/ 636 w 9388"/>
              <a:gd name="T55" fmla="*/ 3342 h 5778"/>
              <a:gd name="T56" fmla="*/ 1296 w 9388"/>
              <a:gd name="T57" fmla="*/ 4002 h 5778"/>
              <a:gd name="T58" fmla="*/ 636 w 9388"/>
              <a:gd name="T59" fmla="*/ 3342 h 5778"/>
              <a:gd name="T60" fmla="*/ 636 w 9388"/>
              <a:gd name="T61" fmla="*/ 5154 h 5778"/>
              <a:gd name="T62" fmla="*/ 1296 w 9388"/>
              <a:gd name="T63" fmla="*/ 4494 h 5778"/>
              <a:gd name="T64" fmla="*/ 2502 w 9388"/>
              <a:gd name="T65" fmla="*/ 3342 h 5778"/>
              <a:gd name="T66" fmla="*/ 1842 w 9388"/>
              <a:gd name="T67" fmla="*/ 4002 h 5778"/>
              <a:gd name="T68" fmla="*/ 2502 w 9388"/>
              <a:gd name="T69" fmla="*/ 3342 h 5778"/>
              <a:gd name="T70" fmla="*/ 1842 w 9388"/>
              <a:gd name="T71" fmla="*/ 2214 h 5778"/>
              <a:gd name="T72" fmla="*/ 2502 w 9388"/>
              <a:gd name="T73" fmla="*/ 2874 h 5778"/>
              <a:gd name="T74" fmla="*/ 2508 w 9388"/>
              <a:gd name="T75" fmla="*/ 5154 h 5778"/>
              <a:gd name="T76" fmla="*/ 1848 w 9388"/>
              <a:gd name="T77" fmla="*/ 4494 h 5778"/>
              <a:gd name="T78" fmla="*/ 2508 w 9388"/>
              <a:gd name="T79" fmla="*/ 5154 h 5778"/>
              <a:gd name="T80" fmla="*/ 3132 w 9388"/>
              <a:gd name="T81" fmla="*/ 5154 h 5778"/>
              <a:gd name="T82" fmla="*/ 4236 w 9388"/>
              <a:gd name="T83" fmla="*/ 3342 h 5778"/>
              <a:gd name="T84" fmla="*/ 4242 w 9388"/>
              <a:gd name="T85" fmla="*/ 5154 h 5778"/>
              <a:gd name="T86" fmla="*/ 3132 w 9388"/>
              <a:gd name="T87" fmla="*/ 2874 h 5778"/>
              <a:gd name="T88" fmla="*/ 4236 w 9388"/>
              <a:gd name="T89" fmla="*/ 2214 h 5778"/>
              <a:gd name="T90" fmla="*/ 4242 w 9388"/>
              <a:gd name="T91" fmla="*/ 2874 h 5778"/>
              <a:gd name="T92" fmla="*/ 636 w 9388"/>
              <a:gd name="T93" fmla="*/ 1572 h 5778"/>
              <a:gd name="T94" fmla="*/ 4242 w 9388"/>
              <a:gd name="T95" fmla="*/ 594 h 5778"/>
              <a:gd name="T96" fmla="*/ 7245 w 9388"/>
              <a:gd name="T97" fmla="*/ 3399 h 5778"/>
              <a:gd name="T98" fmla="*/ 7950 w 9388"/>
              <a:gd name="T99" fmla="*/ 2236 h 5778"/>
              <a:gd name="T100" fmla="*/ 8513 w 9388"/>
              <a:gd name="T101" fmla="*/ 1841 h 5778"/>
              <a:gd name="T102" fmla="*/ 7245 w 9388"/>
              <a:gd name="T103" fmla="*/ 3399 h 5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388" h="5778">
                <a:moveTo>
                  <a:pt x="8614" y="1682"/>
                </a:moveTo>
                <a:lnTo>
                  <a:pt x="8614" y="1683"/>
                </a:lnTo>
                <a:cubicBezTo>
                  <a:pt x="8651" y="1603"/>
                  <a:pt x="8673" y="1520"/>
                  <a:pt x="8673" y="1435"/>
                </a:cubicBezTo>
                <a:lnTo>
                  <a:pt x="8673" y="1078"/>
                </a:lnTo>
                <a:cubicBezTo>
                  <a:pt x="8673" y="486"/>
                  <a:pt x="7714" y="6"/>
                  <a:pt x="6530" y="6"/>
                </a:cubicBezTo>
                <a:cubicBezTo>
                  <a:pt x="6026" y="0"/>
                  <a:pt x="5528" y="104"/>
                  <a:pt x="5141" y="270"/>
                </a:cubicBezTo>
                <a:cubicBezTo>
                  <a:pt x="5157" y="326"/>
                  <a:pt x="5168" y="385"/>
                  <a:pt x="5171" y="446"/>
                </a:cubicBezTo>
                <a:cubicBezTo>
                  <a:pt x="5513" y="290"/>
                  <a:pt x="5982" y="185"/>
                  <a:pt x="6530" y="185"/>
                </a:cubicBezTo>
                <a:cubicBezTo>
                  <a:pt x="7688" y="185"/>
                  <a:pt x="8495" y="655"/>
                  <a:pt x="8495" y="1078"/>
                </a:cubicBezTo>
                <a:cubicBezTo>
                  <a:pt x="8495" y="1500"/>
                  <a:pt x="7688" y="1971"/>
                  <a:pt x="6530" y="1971"/>
                </a:cubicBezTo>
                <a:cubicBezTo>
                  <a:pt x="5983" y="1971"/>
                  <a:pt x="5514" y="1866"/>
                  <a:pt x="5172" y="1710"/>
                </a:cubicBezTo>
                <a:lnTo>
                  <a:pt x="5172" y="2264"/>
                </a:lnTo>
                <a:cubicBezTo>
                  <a:pt x="5542" y="2415"/>
                  <a:pt x="6015" y="2507"/>
                  <a:pt x="6530" y="2507"/>
                </a:cubicBezTo>
                <a:cubicBezTo>
                  <a:pt x="6707" y="2507"/>
                  <a:pt x="6878" y="2495"/>
                  <a:pt x="7042" y="2474"/>
                </a:cubicBezTo>
                <a:cubicBezTo>
                  <a:pt x="6715" y="2600"/>
                  <a:pt x="6299" y="2685"/>
                  <a:pt x="5816" y="2685"/>
                </a:cubicBezTo>
                <a:cubicBezTo>
                  <a:pt x="5586" y="2685"/>
                  <a:pt x="5371" y="2667"/>
                  <a:pt x="5172" y="2634"/>
                </a:cubicBezTo>
                <a:lnTo>
                  <a:pt x="5172" y="3171"/>
                </a:lnTo>
                <a:lnTo>
                  <a:pt x="5194" y="3175"/>
                </a:lnTo>
                <a:cubicBezTo>
                  <a:pt x="5460" y="3615"/>
                  <a:pt x="6277" y="3935"/>
                  <a:pt x="7245" y="3935"/>
                </a:cubicBezTo>
                <a:cubicBezTo>
                  <a:pt x="7422" y="3935"/>
                  <a:pt x="7594" y="3923"/>
                  <a:pt x="7759" y="3903"/>
                </a:cubicBezTo>
                <a:cubicBezTo>
                  <a:pt x="7758" y="3903"/>
                  <a:pt x="7758" y="3903"/>
                  <a:pt x="7757" y="3903"/>
                </a:cubicBezTo>
                <a:cubicBezTo>
                  <a:pt x="7429" y="4029"/>
                  <a:pt x="7013" y="4114"/>
                  <a:pt x="6530" y="4114"/>
                </a:cubicBezTo>
                <a:cubicBezTo>
                  <a:pt x="5983" y="4114"/>
                  <a:pt x="5514" y="4009"/>
                  <a:pt x="5172" y="3853"/>
                </a:cubicBezTo>
                <a:lnTo>
                  <a:pt x="5172" y="4407"/>
                </a:lnTo>
                <a:cubicBezTo>
                  <a:pt x="5542" y="4558"/>
                  <a:pt x="6015" y="4650"/>
                  <a:pt x="6530" y="4650"/>
                </a:cubicBezTo>
                <a:cubicBezTo>
                  <a:pt x="7352" y="4650"/>
                  <a:pt x="8062" y="4417"/>
                  <a:pt x="8421" y="4077"/>
                </a:cubicBezTo>
                <a:cubicBezTo>
                  <a:pt x="8420" y="4077"/>
                  <a:pt x="8420" y="4077"/>
                  <a:pt x="8420" y="4077"/>
                </a:cubicBezTo>
                <a:cubicBezTo>
                  <a:pt x="8464" y="4149"/>
                  <a:pt x="8495" y="4221"/>
                  <a:pt x="8495" y="4292"/>
                </a:cubicBezTo>
                <a:cubicBezTo>
                  <a:pt x="8495" y="4714"/>
                  <a:pt x="7688" y="5185"/>
                  <a:pt x="6530" y="5185"/>
                </a:cubicBezTo>
                <a:cubicBezTo>
                  <a:pt x="5983" y="5185"/>
                  <a:pt x="5514" y="5080"/>
                  <a:pt x="5172" y="4925"/>
                </a:cubicBezTo>
                <a:lnTo>
                  <a:pt x="5172" y="5340"/>
                </a:lnTo>
                <a:cubicBezTo>
                  <a:pt x="5172" y="5386"/>
                  <a:pt x="5168" y="5430"/>
                  <a:pt x="5160" y="5473"/>
                </a:cubicBezTo>
                <a:cubicBezTo>
                  <a:pt x="5531" y="5628"/>
                  <a:pt x="6009" y="5721"/>
                  <a:pt x="6530" y="5721"/>
                </a:cubicBezTo>
                <a:cubicBezTo>
                  <a:pt x="7714" y="5721"/>
                  <a:pt x="8673" y="5241"/>
                  <a:pt x="8673" y="4650"/>
                </a:cubicBezTo>
                <a:lnTo>
                  <a:pt x="8673" y="4292"/>
                </a:lnTo>
                <a:cubicBezTo>
                  <a:pt x="8673" y="4165"/>
                  <a:pt x="8626" y="4043"/>
                  <a:pt x="8545" y="3930"/>
                </a:cubicBezTo>
                <a:cubicBezTo>
                  <a:pt x="8544" y="3930"/>
                  <a:pt x="8543" y="3931"/>
                  <a:pt x="8542" y="3932"/>
                </a:cubicBezTo>
                <a:cubicBezTo>
                  <a:pt x="8602" y="3847"/>
                  <a:pt x="8650" y="3758"/>
                  <a:pt x="8665" y="3665"/>
                </a:cubicBezTo>
                <a:cubicBezTo>
                  <a:pt x="9107" y="3468"/>
                  <a:pt x="9388" y="3183"/>
                  <a:pt x="9388" y="2864"/>
                </a:cubicBezTo>
                <a:lnTo>
                  <a:pt x="9388" y="2507"/>
                </a:lnTo>
                <a:cubicBezTo>
                  <a:pt x="9388" y="2175"/>
                  <a:pt x="9086" y="1879"/>
                  <a:pt x="8614" y="1682"/>
                </a:cubicBezTo>
                <a:close/>
                <a:moveTo>
                  <a:pt x="4434" y="48"/>
                </a:moveTo>
                <a:lnTo>
                  <a:pt x="438" y="48"/>
                </a:lnTo>
                <a:cubicBezTo>
                  <a:pt x="198" y="48"/>
                  <a:pt x="0" y="246"/>
                  <a:pt x="0" y="486"/>
                </a:cubicBezTo>
                <a:lnTo>
                  <a:pt x="0" y="5340"/>
                </a:lnTo>
                <a:cubicBezTo>
                  <a:pt x="0" y="5580"/>
                  <a:pt x="198" y="5778"/>
                  <a:pt x="438" y="5778"/>
                </a:cubicBezTo>
                <a:lnTo>
                  <a:pt x="4434" y="5778"/>
                </a:lnTo>
                <a:cubicBezTo>
                  <a:pt x="4674" y="5778"/>
                  <a:pt x="4872" y="5580"/>
                  <a:pt x="4872" y="5340"/>
                </a:cubicBezTo>
                <a:lnTo>
                  <a:pt x="4872" y="486"/>
                </a:lnTo>
                <a:cubicBezTo>
                  <a:pt x="4872" y="240"/>
                  <a:pt x="4680" y="48"/>
                  <a:pt x="4434" y="48"/>
                </a:cubicBezTo>
                <a:close/>
                <a:moveTo>
                  <a:pt x="636" y="2214"/>
                </a:moveTo>
                <a:lnTo>
                  <a:pt x="1296" y="2214"/>
                </a:lnTo>
                <a:lnTo>
                  <a:pt x="1296" y="2874"/>
                </a:lnTo>
                <a:lnTo>
                  <a:pt x="636" y="2874"/>
                </a:lnTo>
                <a:lnTo>
                  <a:pt x="636" y="2214"/>
                </a:lnTo>
                <a:close/>
                <a:moveTo>
                  <a:pt x="636" y="3342"/>
                </a:moveTo>
                <a:lnTo>
                  <a:pt x="1296" y="3342"/>
                </a:lnTo>
                <a:lnTo>
                  <a:pt x="1296" y="4002"/>
                </a:lnTo>
                <a:lnTo>
                  <a:pt x="636" y="4002"/>
                </a:lnTo>
                <a:lnTo>
                  <a:pt x="636" y="3342"/>
                </a:lnTo>
                <a:close/>
                <a:moveTo>
                  <a:pt x="1296" y="5154"/>
                </a:moveTo>
                <a:lnTo>
                  <a:pt x="636" y="5154"/>
                </a:lnTo>
                <a:lnTo>
                  <a:pt x="636" y="4494"/>
                </a:lnTo>
                <a:lnTo>
                  <a:pt x="1296" y="4494"/>
                </a:lnTo>
                <a:lnTo>
                  <a:pt x="1296" y="5154"/>
                </a:lnTo>
                <a:close/>
                <a:moveTo>
                  <a:pt x="2502" y="3342"/>
                </a:moveTo>
                <a:lnTo>
                  <a:pt x="2502" y="4002"/>
                </a:lnTo>
                <a:lnTo>
                  <a:pt x="1842" y="4002"/>
                </a:lnTo>
                <a:lnTo>
                  <a:pt x="1842" y="3342"/>
                </a:lnTo>
                <a:lnTo>
                  <a:pt x="2502" y="3342"/>
                </a:lnTo>
                <a:close/>
                <a:moveTo>
                  <a:pt x="1842" y="2874"/>
                </a:moveTo>
                <a:lnTo>
                  <a:pt x="1842" y="2214"/>
                </a:lnTo>
                <a:lnTo>
                  <a:pt x="2502" y="2214"/>
                </a:lnTo>
                <a:lnTo>
                  <a:pt x="2502" y="2874"/>
                </a:lnTo>
                <a:lnTo>
                  <a:pt x="1842" y="2874"/>
                </a:lnTo>
                <a:close/>
                <a:moveTo>
                  <a:pt x="2508" y="5154"/>
                </a:moveTo>
                <a:lnTo>
                  <a:pt x="1848" y="5154"/>
                </a:lnTo>
                <a:lnTo>
                  <a:pt x="1848" y="4494"/>
                </a:lnTo>
                <a:lnTo>
                  <a:pt x="2508" y="4494"/>
                </a:lnTo>
                <a:lnTo>
                  <a:pt x="2508" y="5154"/>
                </a:lnTo>
                <a:close/>
                <a:moveTo>
                  <a:pt x="4242" y="5154"/>
                </a:moveTo>
                <a:lnTo>
                  <a:pt x="3132" y="5154"/>
                </a:lnTo>
                <a:lnTo>
                  <a:pt x="3132" y="3342"/>
                </a:lnTo>
                <a:lnTo>
                  <a:pt x="4236" y="3342"/>
                </a:lnTo>
                <a:lnTo>
                  <a:pt x="4236" y="5154"/>
                </a:lnTo>
                <a:lnTo>
                  <a:pt x="4242" y="5154"/>
                </a:lnTo>
                <a:close/>
                <a:moveTo>
                  <a:pt x="4242" y="2874"/>
                </a:moveTo>
                <a:lnTo>
                  <a:pt x="3132" y="2874"/>
                </a:lnTo>
                <a:lnTo>
                  <a:pt x="3132" y="2214"/>
                </a:lnTo>
                <a:lnTo>
                  <a:pt x="4236" y="2214"/>
                </a:lnTo>
                <a:lnTo>
                  <a:pt x="4236" y="2874"/>
                </a:lnTo>
                <a:lnTo>
                  <a:pt x="4242" y="2874"/>
                </a:lnTo>
                <a:close/>
                <a:moveTo>
                  <a:pt x="4242" y="1572"/>
                </a:moveTo>
                <a:lnTo>
                  <a:pt x="636" y="1572"/>
                </a:lnTo>
                <a:lnTo>
                  <a:pt x="636" y="594"/>
                </a:lnTo>
                <a:lnTo>
                  <a:pt x="4242" y="594"/>
                </a:lnTo>
                <a:lnTo>
                  <a:pt x="4242" y="1572"/>
                </a:lnTo>
                <a:close/>
                <a:moveTo>
                  <a:pt x="7245" y="3399"/>
                </a:moveTo>
                <a:cubicBezTo>
                  <a:pt x="6786" y="3399"/>
                  <a:pt x="6386" y="3324"/>
                  <a:pt x="6066" y="3209"/>
                </a:cubicBezTo>
                <a:cubicBezTo>
                  <a:pt x="7073" y="3149"/>
                  <a:pt x="7869" y="2745"/>
                  <a:pt x="7950" y="2236"/>
                </a:cubicBezTo>
                <a:cubicBezTo>
                  <a:pt x="8193" y="2128"/>
                  <a:pt x="8388" y="1994"/>
                  <a:pt x="8513" y="1841"/>
                </a:cubicBezTo>
                <a:cubicBezTo>
                  <a:pt x="8513" y="1841"/>
                  <a:pt x="8513" y="1841"/>
                  <a:pt x="8513" y="1841"/>
                </a:cubicBezTo>
                <a:cubicBezTo>
                  <a:pt x="8945" y="2017"/>
                  <a:pt x="9209" y="2268"/>
                  <a:pt x="9209" y="2507"/>
                </a:cubicBezTo>
                <a:cubicBezTo>
                  <a:pt x="9209" y="2929"/>
                  <a:pt x="8402" y="3399"/>
                  <a:pt x="7245" y="339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25"/>
          <p:cNvSpPr>
            <a:spLocks noEditPoints="1"/>
          </p:cNvSpPr>
          <p:nvPr/>
        </p:nvSpPr>
        <p:spPr bwMode="auto">
          <a:xfrm>
            <a:off x="609178" y="5048741"/>
            <a:ext cx="626587" cy="669309"/>
          </a:xfrm>
          <a:custGeom>
            <a:avLst/>
            <a:gdLst>
              <a:gd name="T0" fmla="*/ 200 w 1162"/>
              <a:gd name="T1" fmla="*/ 1021 h 1217"/>
              <a:gd name="T2" fmla="*/ 467 w 1162"/>
              <a:gd name="T3" fmla="*/ 2 h 1217"/>
              <a:gd name="T4" fmla="*/ 466 w 1162"/>
              <a:gd name="T5" fmla="*/ 7 h 1217"/>
              <a:gd name="T6" fmla="*/ 257 w 1162"/>
              <a:gd name="T7" fmla="*/ 1217 h 1217"/>
              <a:gd name="T8" fmla="*/ 1100 w 1162"/>
              <a:gd name="T9" fmla="*/ 918 h 1217"/>
              <a:gd name="T10" fmla="*/ 1020 w 1162"/>
              <a:gd name="T11" fmla="*/ 1078 h 1217"/>
              <a:gd name="T12" fmla="*/ 910 w 1162"/>
              <a:gd name="T13" fmla="*/ 771 h 1217"/>
              <a:gd name="T14" fmla="*/ 1100 w 1162"/>
              <a:gd name="T15" fmla="*/ 918 h 1217"/>
              <a:gd name="T16" fmla="*/ 578 w 1162"/>
              <a:gd name="T17" fmla="*/ 1079 h 1217"/>
              <a:gd name="T18" fmla="*/ 362 w 1162"/>
              <a:gd name="T19" fmla="*/ 1018 h 1217"/>
              <a:gd name="T20" fmla="*/ 569 w 1162"/>
              <a:gd name="T21" fmla="*/ 774 h 1217"/>
              <a:gd name="T22" fmla="*/ 792 w 1162"/>
              <a:gd name="T23" fmla="*/ 1017 h 1217"/>
              <a:gd name="T24" fmla="*/ 139 w 1162"/>
              <a:gd name="T25" fmla="*/ 1081 h 1217"/>
              <a:gd name="T26" fmla="*/ 53 w 1162"/>
              <a:gd name="T27" fmla="*/ 923 h 1217"/>
              <a:gd name="T28" fmla="*/ 230 w 1162"/>
              <a:gd name="T29" fmla="*/ 776 h 1217"/>
              <a:gd name="T30" fmla="*/ 139 w 1162"/>
              <a:gd name="T31" fmla="*/ 1081 h 1217"/>
              <a:gd name="T32" fmla="*/ 774 w 1162"/>
              <a:gd name="T33" fmla="*/ 77 h 1217"/>
              <a:gd name="T34" fmla="*/ 681 w 1162"/>
              <a:gd name="T35" fmla="*/ 37 h 1217"/>
              <a:gd name="T36" fmla="*/ 764 w 1162"/>
              <a:gd name="T37" fmla="*/ 53 h 1217"/>
              <a:gd name="T38" fmla="*/ 553 w 1162"/>
              <a:gd name="T39" fmla="*/ 80 h 1217"/>
              <a:gd name="T40" fmla="*/ 480 w 1162"/>
              <a:gd name="T41" fmla="*/ 40 h 1217"/>
              <a:gd name="T42" fmla="*/ 623 w 1162"/>
              <a:gd name="T43" fmla="*/ 38 h 1217"/>
              <a:gd name="T44" fmla="*/ 407 w 1162"/>
              <a:gd name="T45" fmla="*/ 81 h 1217"/>
              <a:gd name="T46" fmla="*/ 341 w 1162"/>
              <a:gd name="T47" fmla="*/ 58 h 1217"/>
              <a:gd name="T48" fmla="*/ 422 w 1162"/>
              <a:gd name="T49" fmla="*/ 41 h 1217"/>
              <a:gd name="T50" fmla="*/ 804 w 1162"/>
              <a:gd name="T51" fmla="*/ 155 h 1217"/>
              <a:gd name="T52" fmla="*/ 735 w 1162"/>
              <a:gd name="T53" fmla="*/ 190 h 1217"/>
              <a:gd name="T54" fmla="*/ 759 w 1162"/>
              <a:gd name="T55" fmla="*/ 131 h 1217"/>
              <a:gd name="T56" fmla="*/ 651 w 1162"/>
              <a:gd name="T57" fmla="*/ 191 h 1217"/>
              <a:gd name="T58" fmla="*/ 460 w 1162"/>
              <a:gd name="T59" fmla="*/ 193 h 1217"/>
              <a:gd name="T60" fmla="*/ 554 w 1162"/>
              <a:gd name="T61" fmla="*/ 134 h 1217"/>
              <a:gd name="T62" fmla="*/ 651 w 1162"/>
              <a:gd name="T63" fmla="*/ 191 h 1217"/>
              <a:gd name="T64" fmla="*/ 296 w 1162"/>
              <a:gd name="T65" fmla="*/ 195 h 1217"/>
              <a:gd name="T66" fmla="*/ 349 w 1162"/>
              <a:gd name="T67" fmla="*/ 136 h 1217"/>
              <a:gd name="T68" fmla="*/ 377 w 1162"/>
              <a:gd name="T69" fmla="*/ 194 h 1217"/>
              <a:gd name="T70" fmla="*/ 880 w 1162"/>
              <a:gd name="T71" fmla="*/ 351 h 1217"/>
              <a:gd name="T72" fmla="*/ 750 w 1162"/>
              <a:gd name="T73" fmla="*/ 266 h 1217"/>
              <a:gd name="T74" fmla="*/ 861 w 1162"/>
              <a:gd name="T75" fmla="*/ 301 h 1217"/>
              <a:gd name="T76" fmla="*/ 559 w 1162"/>
              <a:gd name="T77" fmla="*/ 354 h 1217"/>
              <a:gd name="T78" fmla="*/ 454 w 1162"/>
              <a:gd name="T79" fmla="*/ 269 h 1217"/>
              <a:gd name="T80" fmla="*/ 659 w 1162"/>
              <a:gd name="T81" fmla="*/ 266 h 1217"/>
              <a:gd name="T82" fmla="*/ 333 w 1162"/>
              <a:gd name="T83" fmla="*/ 357 h 1217"/>
              <a:gd name="T84" fmla="*/ 258 w 1162"/>
              <a:gd name="T85" fmla="*/ 307 h 1217"/>
              <a:gd name="T86" fmla="*/ 364 w 1162"/>
              <a:gd name="T87" fmla="*/ 270 h 1217"/>
              <a:gd name="T88" fmla="*/ 948 w 1162"/>
              <a:gd name="T89" fmla="*/ 526 h 1217"/>
              <a:gd name="T90" fmla="*/ 870 w 1162"/>
              <a:gd name="T91" fmla="*/ 609 h 1217"/>
              <a:gd name="T92" fmla="*/ 867 w 1162"/>
              <a:gd name="T93" fmla="*/ 450 h 1217"/>
              <a:gd name="T94" fmla="*/ 722 w 1162"/>
              <a:gd name="T95" fmla="*/ 610 h 1217"/>
              <a:gd name="T96" fmla="*/ 410 w 1162"/>
              <a:gd name="T97" fmla="*/ 613 h 1217"/>
              <a:gd name="T98" fmla="*/ 561 w 1162"/>
              <a:gd name="T99" fmla="*/ 453 h 1217"/>
              <a:gd name="T100" fmla="*/ 722 w 1162"/>
              <a:gd name="T101" fmla="*/ 610 h 1217"/>
              <a:gd name="T102" fmla="*/ 156 w 1162"/>
              <a:gd name="T103" fmla="*/ 614 h 1217"/>
              <a:gd name="T104" fmla="*/ 258 w 1162"/>
              <a:gd name="T105" fmla="*/ 455 h 1217"/>
              <a:gd name="T106" fmla="*/ 263 w 1162"/>
              <a:gd name="T107" fmla="*/ 614 h 1217"/>
              <a:gd name="T108" fmla="*/ 955 w 1162"/>
              <a:gd name="T109" fmla="*/ 1018 h 1217"/>
              <a:gd name="T110" fmla="*/ 635 w 1162"/>
              <a:gd name="T111" fmla="*/ 0 h 1217"/>
              <a:gd name="T112" fmla="*/ 636 w 1162"/>
              <a:gd name="T113" fmla="*/ 5 h 1217"/>
              <a:gd name="T114" fmla="*/ 908 w 1162"/>
              <a:gd name="T115" fmla="*/ 1217 h 1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62" h="1217">
                <a:moveTo>
                  <a:pt x="158" y="1217"/>
                </a:moveTo>
                <a:lnTo>
                  <a:pt x="200" y="1021"/>
                </a:lnTo>
                <a:cubicBezTo>
                  <a:pt x="281" y="682"/>
                  <a:pt x="363" y="342"/>
                  <a:pt x="444" y="2"/>
                </a:cubicBezTo>
                <a:cubicBezTo>
                  <a:pt x="452" y="2"/>
                  <a:pt x="459" y="2"/>
                  <a:pt x="467" y="2"/>
                </a:cubicBezTo>
                <a:cubicBezTo>
                  <a:pt x="467" y="2"/>
                  <a:pt x="467" y="2"/>
                  <a:pt x="467" y="2"/>
                </a:cubicBezTo>
                <a:cubicBezTo>
                  <a:pt x="467" y="4"/>
                  <a:pt x="466" y="5"/>
                  <a:pt x="466" y="7"/>
                </a:cubicBezTo>
                <a:cubicBezTo>
                  <a:pt x="416" y="341"/>
                  <a:pt x="366" y="676"/>
                  <a:pt x="316" y="1010"/>
                </a:cubicBezTo>
                <a:cubicBezTo>
                  <a:pt x="298" y="1073"/>
                  <a:pt x="278" y="1142"/>
                  <a:pt x="257" y="1217"/>
                </a:cubicBezTo>
                <a:lnTo>
                  <a:pt x="158" y="1217"/>
                </a:lnTo>
                <a:close/>
                <a:moveTo>
                  <a:pt x="1100" y="918"/>
                </a:moveTo>
                <a:cubicBezTo>
                  <a:pt x="1120" y="968"/>
                  <a:pt x="1140" y="1020"/>
                  <a:pt x="1162" y="1077"/>
                </a:cubicBezTo>
                <a:cubicBezTo>
                  <a:pt x="1115" y="1078"/>
                  <a:pt x="1068" y="1078"/>
                  <a:pt x="1020" y="1078"/>
                </a:cubicBezTo>
                <a:cubicBezTo>
                  <a:pt x="1014" y="1056"/>
                  <a:pt x="1008" y="1036"/>
                  <a:pt x="1002" y="1017"/>
                </a:cubicBezTo>
                <a:cubicBezTo>
                  <a:pt x="967" y="909"/>
                  <a:pt x="937" y="854"/>
                  <a:pt x="910" y="771"/>
                </a:cubicBezTo>
                <a:cubicBezTo>
                  <a:pt x="931" y="771"/>
                  <a:pt x="952" y="771"/>
                  <a:pt x="973" y="771"/>
                </a:cubicBezTo>
                <a:cubicBezTo>
                  <a:pt x="1011" y="827"/>
                  <a:pt x="1054" y="849"/>
                  <a:pt x="1100" y="918"/>
                </a:cubicBezTo>
                <a:close/>
                <a:moveTo>
                  <a:pt x="810" y="1079"/>
                </a:moveTo>
                <a:cubicBezTo>
                  <a:pt x="733" y="1079"/>
                  <a:pt x="655" y="1079"/>
                  <a:pt x="578" y="1079"/>
                </a:cubicBezTo>
                <a:cubicBezTo>
                  <a:pt x="500" y="1080"/>
                  <a:pt x="423" y="1080"/>
                  <a:pt x="346" y="1080"/>
                </a:cubicBezTo>
                <a:cubicBezTo>
                  <a:pt x="351" y="1059"/>
                  <a:pt x="357" y="1038"/>
                  <a:pt x="362" y="1018"/>
                </a:cubicBezTo>
                <a:cubicBezTo>
                  <a:pt x="374" y="911"/>
                  <a:pt x="385" y="857"/>
                  <a:pt x="395" y="775"/>
                </a:cubicBezTo>
                <a:cubicBezTo>
                  <a:pt x="453" y="774"/>
                  <a:pt x="511" y="774"/>
                  <a:pt x="569" y="774"/>
                </a:cubicBezTo>
                <a:cubicBezTo>
                  <a:pt x="627" y="773"/>
                  <a:pt x="685" y="773"/>
                  <a:pt x="743" y="773"/>
                </a:cubicBezTo>
                <a:cubicBezTo>
                  <a:pt x="757" y="855"/>
                  <a:pt x="773" y="909"/>
                  <a:pt x="792" y="1017"/>
                </a:cubicBezTo>
                <a:cubicBezTo>
                  <a:pt x="798" y="1036"/>
                  <a:pt x="804" y="1057"/>
                  <a:pt x="810" y="1079"/>
                </a:cubicBezTo>
                <a:close/>
                <a:moveTo>
                  <a:pt x="139" y="1081"/>
                </a:moveTo>
                <a:cubicBezTo>
                  <a:pt x="92" y="1081"/>
                  <a:pt x="46" y="1081"/>
                  <a:pt x="0" y="1081"/>
                </a:cubicBezTo>
                <a:cubicBezTo>
                  <a:pt x="19" y="1025"/>
                  <a:pt x="36" y="972"/>
                  <a:pt x="53" y="923"/>
                </a:cubicBezTo>
                <a:cubicBezTo>
                  <a:pt x="95" y="854"/>
                  <a:pt x="133" y="833"/>
                  <a:pt x="169" y="776"/>
                </a:cubicBezTo>
                <a:cubicBezTo>
                  <a:pt x="189" y="776"/>
                  <a:pt x="210" y="776"/>
                  <a:pt x="230" y="776"/>
                </a:cubicBezTo>
                <a:cubicBezTo>
                  <a:pt x="208" y="858"/>
                  <a:pt x="183" y="912"/>
                  <a:pt x="154" y="1020"/>
                </a:cubicBezTo>
                <a:cubicBezTo>
                  <a:pt x="149" y="1039"/>
                  <a:pt x="144" y="1059"/>
                  <a:pt x="139" y="1081"/>
                </a:cubicBezTo>
                <a:close/>
                <a:moveTo>
                  <a:pt x="764" y="53"/>
                </a:moveTo>
                <a:cubicBezTo>
                  <a:pt x="767" y="61"/>
                  <a:pt x="770" y="69"/>
                  <a:pt x="774" y="77"/>
                </a:cubicBezTo>
                <a:cubicBezTo>
                  <a:pt x="749" y="77"/>
                  <a:pt x="724" y="78"/>
                  <a:pt x="699" y="78"/>
                </a:cubicBezTo>
                <a:cubicBezTo>
                  <a:pt x="692" y="58"/>
                  <a:pt x="686" y="55"/>
                  <a:pt x="681" y="37"/>
                </a:cubicBezTo>
                <a:cubicBezTo>
                  <a:pt x="696" y="37"/>
                  <a:pt x="712" y="37"/>
                  <a:pt x="727" y="37"/>
                </a:cubicBezTo>
                <a:cubicBezTo>
                  <a:pt x="739" y="47"/>
                  <a:pt x="751" y="41"/>
                  <a:pt x="764" y="53"/>
                </a:cubicBezTo>
                <a:close/>
                <a:moveTo>
                  <a:pt x="632" y="79"/>
                </a:moveTo>
                <a:cubicBezTo>
                  <a:pt x="606" y="79"/>
                  <a:pt x="579" y="79"/>
                  <a:pt x="553" y="80"/>
                </a:cubicBezTo>
                <a:cubicBezTo>
                  <a:pt x="526" y="80"/>
                  <a:pt x="500" y="80"/>
                  <a:pt x="473" y="81"/>
                </a:cubicBezTo>
                <a:cubicBezTo>
                  <a:pt x="476" y="60"/>
                  <a:pt x="478" y="58"/>
                  <a:pt x="480" y="40"/>
                </a:cubicBezTo>
                <a:cubicBezTo>
                  <a:pt x="504" y="40"/>
                  <a:pt x="528" y="39"/>
                  <a:pt x="551" y="39"/>
                </a:cubicBezTo>
                <a:cubicBezTo>
                  <a:pt x="575" y="39"/>
                  <a:pt x="599" y="38"/>
                  <a:pt x="623" y="38"/>
                </a:cubicBezTo>
                <a:cubicBezTo>
                  <a:pt x="626" y="56"/>
                  <a:pt x="629" y="58"/>
                  <a:pt x="632" y="79"/>
                </a:cubicBezTo>
                <a:close/>
                <a:moveTo>
                  <a:pt x="407" y="81"/>
                </a:moveTo>
                <a:cubicBezTo>
                  <a:pt x="382" y="82"/>
                  <a:pt x="358" y="82"/>
                  <a:pt x="333" y="82"/>
                </a:cubicBezTo>
                <a:cubicBezTo>
                  <a:pt x="336" y="74"/>
                  <a:pt x="339" y="66"/>
                  <a:pt x="341" y="58"/>
                </a:cubicBezTo>
                <a:cubicBezTo>
                  <a:pt x="353" y="46"/>
                  <a:pt x="365" y="52"/>
                  <a:pt x="376" y="41"/>
                </a:cubicBezTo>
                <a:cubicBezTo>
                  <a:pt x="391" y="41"/>
                  <a:pt x="407" y="41"/>
                  <a:pt x="422" y="41"/>
                </a:cubicBezTo>
                <a:cubicBezTo>
                  <a:pt x="418" y="58"/>
                  <a:pt x="412" y="61"/>
                  <a:pt x="407" y="81"/>
                </a:cubicBezTo>
                <a:close/>
                <a:moveTo>
                  <a:pt x="804" y="155"/>
                </a:moveTo>
                <a:cubicBezTo>
                  <a:pt x="808" y="166"/>
                  <a:pt x="812" y="177"/>
                  <a:pt x="817" y="189"/>
                </a:cubicBezTo>
                <a:cubicBezTo>
                  <a:pt x="790" y="189"/>
                  <a:pt x="762" y="190"/>
                  <a:pt x="735" y="190"/>
                </a:cubicBezTo>
                <a:cubicBezTo>
                  <a:pt x="726" y="162"/>
                  <a:pt x="717" y="156"/>
                  <a:pt x="710" y="132"/>
                </a:cubicBezTo>
                <a:cubicBezTo>
                  <a:pt x="726" y="132"/>
                  <a:pt x="742" y="132"/>
                  <a:pt x="759" y="131"/>
                </a:cubicBezTo>
                <a:cubicBezTo>
                  <a:pt x="773" y="146"/>
                  <a:pt x="788" y="140"/>
                  <a:pt x="804" y="155"/>
                </a:cubicBezTo>
                <a:close/>
                <a:moveTo>
                  <a:pt x="651" y="191"/>
                </a:moveTo>
                <a:cubicBezTo>
                  <a:pt x="619" y="191"/>
                  <a:pt x="587" y="191"/>
                  <a:pt x="555" y="192"/>
                </a:cubicBezTo>
                <a:cubicBezTo>
                  <a:pt x="524" y="192"/>
                  <a:pt x="492" y="193"/>
                  <a:pt x="460" y="193"/>
                </a:cubicBezTo>
                <a:cubicBezTo>
                  <a:pt x="463" y="165"/>
                  <a:pt x="466" y="159"/>
                  <a:pt x="469" y="135"/>
                </a:cubicBezTo>
                <a:cubicBezTo>
                  <a:pt x="497" y="135"/>
                  <a:pt x="525" y="134"/>
                  <a:pt x="554" y="134"/>
                </a:cubicBezTo>
                <a:cubicBezTo>
                  <a:pt x="582" y="134"/>
                  <a:pt x="610" y="133"/>
                  <a:pt x="638" y="133"/>
                </a:cubicBezTo>
                <a:cubicBezTo>
                  <a:pt x="642" y="157"/>
                  <a:pt x="646" y="162"/>
                  <a:pt x="651" y="191"/>
                </a:cubicBezTo>
                <a:close/>
                <a:moveTo>
                  <a:pt x="377" y="194"/>
                </a:moveTo>
                <a:cubicBezTo>
                  <a:pt x="350" y="194"/>
                  <a:pt x="323" y="194"/>
                  <a:pt x="296" y="195"/>
                </a:cubicBezTo>
                <a:cubicBezTo>
                  <a:pt x="300" y="183"/>
                  <a:pt x="303" y="172"/>
                  <a:pt x="307" y="161"/>
                </a:cubicBezTo>
                <a:cubicBezTo>
                  <a:pt x="322" y="145"/>
                  <a:pt x="336" y="151"/>
                  <a:pt x="349" y="136"/>
                </a:cubicBezTo>
                <a:cubicBezTo>
                  <a:pt x="366" y="136"/>
                  <a:pt x="382" y="136"/>
                  <a:pt x="398" y="136"/>
                </a:cubicBezTo>
                <a:cubicBezTo>
                  <a:pt x="391" y="160"/>
                  <a:pt x="384" y="165"/>
                  <a:pt x="377" y="194"/>
                </a:cubicBezTo>
                <a:close/>
                <a:moveTo>
                  <a:pt x="861" y="301"/>
                </a:moveTo>
                <a:cubicBezTo>
                  <a:pt x="867" y="317"/>
                  <a:pt x="873" y="334"/>
                  <a:pt x="880" y="351"/>
                </a:cubicBezTo>
                <a:cubicBezTo>
                  <a:pt x="849" y="352"/>
                  <a:pt x="818" y="352"/>
                  <a:pt x="787" y="352"/>
                </a:cubicBezTo>
                <a:cubicBezTo>
                  <a:pt x="774" y="310"/>
                  <a:pt x="761" y="300"/>
                  <a:pt x="750" y="266"/>
                </a:cubicBezTo>
                <a:cubicBezTo>
                  <a:pt x="767" y="265"/>
                  <a:pt x="785" y="265"/>
                  <a:pt x="802" y="265"/>
                </a:cubicBezTo>
                <a:cubicBezTo>
                  <a:pt x="820" y="285"/>
                  <a:pt x="840" y="278"/>
                  <a:pt x="861" y="301"/>
                </a:cubicBezTo>
                <a:close/>
                <a:moveTo>
                  <a:pt x="679" y="353"/>
                </a:moveTo>
                <a:cubicBezTo>
                  <a:pt x="639" y="354"/>
                  <a:pt x="599" y="354"/>
                  <a:pt x="559" y="354"/>
                </a:cubicBezTo>
                <a:cubicBezTo>
                  <a:pt x="520" y="355"/>
                  <a:pt x="480" y="355"/>
                  <a:pt x="440" y="356"/>
                </a:cubicBezTo>
                <a:cubicBezTo>
                  <a:pt x="445" y="313"/>
                  <a:pt x="450" y="304"/>
                  <a:pt x="454" y="269"/>
                </a:cubicBezTo>
                <a:cubicBezTo>
                  <a:pt x="488" y="268"/>
                  <a:pt x="522" y="268"/>
                  <a:pt x="557" y="268"/>
                </a:cubicBezTo>
                <a:cubicBezTo>
                  <a:pt x="591" y="267"/>
                  <a:pt x="625" y="267"/>
                  <a:pt x="659" y="266"/>
                </a:cubicBezTo>
                <a:cubicBezTo>
                  <a:pt x="665" y="301"/>
                  <a:pt x="672" y="311"/>
                  <a:pt x="679" y="353"/>
                </a:cubicBezTo>
                <a:close/>
                <a:moveTo>
                  <a:pt x="333" y="357"/>
                </a:moveTo>
                <a:cubicBezTo>
                  <a:pt x="302" y="357"/>
                  <a:pt x="272" y="357"/>
                  <a:pt x="241" y="357"/>
                </a:cubicBezTo>
                <a:cubicBezTo>
                  <a:pt x="247" y="340"/>
                  <a:pt x="253" y="323"/>
                  <a:pt x="258" y="307"/>
                </a:cubicBezTo>
                <a:cubicBezTo>
                  <a:pt x="277" y="284"/>
                  <a:pt x="295" y="291"/>
                  <a:pt x="313" y="270"/>
                </a:cubicBezTo>
                <a:cubicBezTo>
                  <a:pt x="330" y="270"/>
                  <a:pt x="347" y="270"/>
                  <a:pt x="364" y="270"/>
                </a:cubicBezTo>
                <a:cubicBezTo>
                  <a:pt x="354" y="305"/>
                  <a:pt x="344" y="314"/>
                  <a:pt x="333" y="357"/>
                </a:cubicBezTo>
                <a:close/>
                <a:moveTo>
                  <a:pt x="948" y="526"/>
                </a:moveTo>
                <a:cubicBezTo>
                  <a:pt x="958" y="552"/>
                  <a:pt x="969" y="579"/>
                  <a:pt x="980" y="608"/>
                </a:cubicBezTo>
                <a:cubicBezTo>
                  <a:pt x="943" y="609"/>
                  <a:pt x="907" y="609"/>
                  <a:pt x="870" y="609"/>
                </a:cubicBezTo>
                <a:cubicBezTo>
                  <a:pt x="848" y="540"/>
                  <a:pt x="828" y="505"/>
                  <a:pt x="811" y="450"/>
                </a:cubicBezTo>
                <a:cubicBezTo>
                  <a:pt x="829" y="450"/>
                  <a:pt x="848" y="450"/>
                  <a:pt x="867" y="450"/>
                </a:cubicBezTo>
                <a:cubicBezTo>
                  <a:pt x="892" y="482"/>
                  <a:pt x="919" y="489"/>
                  <a:pt x="948" y="526"/>
                </a:cubicBezTo>
                <a:close/>
                <a:moveTo>
                  <a:pt x="722" y="610"/>
                </a:moveTo>
                <a:cubicBezTo>
                  <a:pt x="670" y="611"/>
                  <a:pt x="618" y="611"/>
                  <a:pt x="566" y="611"/>
                </a:cubicBezTo>
                <a:cubicBezTo>
                  <a:pt x="514" y="612"/>
                  <a:pt x="462" y="612"/>
                  <a:pt x="410" y="613"/>
                </a:cubicBezTo>
                <a:cubicBezTo>
                  <a:pt x="418" y="543"/>
                  <a:pt x="425" y="508"/>
                  <a:pt x="432" y="454"/>
                </a:cubicBezTo>
                <a:cubicBezTo>
                  <a:pt x="475" y="453"/>
                  <a:pt x="518" y="453"/>
                  <a:pt x="561" y="453"/>
                </a:cubicBezTo>
                <a:cubicBezTo>
                  <a:pt x="604" y="452"/>
                  <a:pt x="648" y="452"/>
                  <a:pt x="691" y="451"/>
                </a:cubicBezTo>
                <a:cubicBezTo>
                  <a:pt x="700" y="506"/>
                  <a:pt x="710" y="541"/>
                  <a:pt x="722" y="610"/>
                </a:cubicBezTo>
                <a:close/>
                <a:moveTo>
                  <a:pt x="263" y="614"/>
                </a:moveTo>
                <a:cubicBezTo>
                  <a:pt x="227" y="614"/>
                  <a:pt x="192" y="614"/>
                  <a:pt x="156" y="614"/>
                </a:cubicBezTo>
                <a:cubicBezTo>
                  <a:pt x="165" y="585"/>
                  <a:pt x="174" y="558"/>
                  <a:pt x="183" y="532"/>
                </a:cubicBezTo>
                <a:cubicBezTo>
                  <a:pt x="210" y="495"/>
                  <a:pt x="235" y="487"/>
                  <a:pt x="258" y="455"/>
                </a:cubicBezTo>
                <a:cubicBezTo>
                  <a:pt x="276" y="455"/>
                  <a:pt x="295" y="455"/>
                  <a:pt x="313" y="455"/>
                </a:cubicBezTo>
                <a:cubicBezTo>
                  <a:pt x="299" y="510"/>
                  <a:pt x="282" y="544"/>
                  <a:pt x="263" y="614"/>
                </a:cubicBezTo>
                <a:close/>
                <a:moveTo>
                  <a:pt x="1009" y="1217"/>
                </a:moveTo>
                <a:lnTo>
                  <a:pt x="955" y="1018"/>
                </a:lnTo>
                <a:cubicBezTo>
                  <a:pt x="856" y="679"/>
                  <a:pt x="756" y="339"/>
                  <a:pt x="658" y="0"/>
                </a:cubicBezTo>
                <a:cubicBezTo>
                  <a:pt x="650" y="0"/>
                  <a:pt x="643" y="0"/>
                  <a:pt x="635" y="0"/>
                </a:cubicBezTo>
                <a:cubicBezTo>
                  <a:pt x="635" y="0"/>
                  <a:pt x="635" y="0"/>
                  <a:pt x="635" y="0"/>
                </a:cubicBezTo>
                <a:cubicBezTo>
                  <a:pt x="635" y="2"/>
                  <a:pt x="636" y="3"/>
                  <a:pt x="636" y="5"/>
                </a:cubicBezTo>
                <a:cubicBezTo>
                  <a:pt x="703" y="339"/>
                  <a:pt x="770" y="674"/>
                  <a:pt x="837" y="1008"/>
                </a:cubicBezTo>
                <a:lnTo>
                  <a:pt x="908" y="1217"/>
                </a:lnTo>
                <a:lnTo>
                  <a:pt x="1009" y="121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26"/>
          <p:cNvSpPr>
            <a:spLocks noEditPoints="1"/>
          </p:cNvSpPr>
          <p:nvPr/>
        </p:nvSpPr>
        <p:spPr bwMode="auto">
          <a:xfrm>
            <a:off x="1675118" y="5048741"/>
            <a:ext cx="655068" cy="669309"/>
          </a:xfrm>
          <a:custGeom>
            <a:avLst/>
            <a:gdLst>
              <a:gd name="T0" fmla="*/ 0 w 1213"/>
              <a:gd name="T1" fmla="*/ 1217 h 1217"/>
              <a:gd name="T2" fmla="*/ 265 w 1213"/>
              <a:gd name="T3" fmla="*/ 1217 h 1217"/>
              <a:gd name="T4" fmla="*/ 531 w 1213"/>
              <a:gd name="T5" fmla="*/ 1217 h 1217"/>
              <a:gd name="T6" fmla="*/ 534 w 1213"/>
              <a:gd name="T7" fmla="*/ 1064 h 1217"/>
              <a:gd name="T8" fmla="*/ 578 w 1213"/>
              <a:gd name="T9" fmla="*/ 1018 h 1217"/>
              <a:gd name="T10" fmla="*/ 625 w 1213"/>
              <a:gd name="T11" fmla="*/ 1018 h 1217"/>
              <a:gd name="T12" fmla="*/ 671 w 1213"/>
              <a:gd name="T13" fmla="*/ 1064 h 1217"/>
              <a:gd name="T14" fmla="*/ 680 w 1213"/>
              <a:gd name="T15" fmla="*/ 1217 h 1217"/>
              <a:gd name="T16" fmla="*/ 946 w 1213"/>
              <a:gd name="T17" fmla="*/ 1217 h 1217"/>
              <a:gd name="T18" fmla="*/ 1213 w 1213"/>
              <a:gd name="T19" fmla="*/ 1217 h 1217"/>
              <a:gd name="T20" fmla="*/ 912 w 1213"/>
              <a:gd name="T21" fmla="*/ 325 h 1217"/>
              <a:gd name="T22" fmla="*/ 803 w 1213"/>
              <a:gd name="T23" fmla="*/ 0 h 1217"/>
              <a:gd name="T24" fmla="*/ 582 w 1213"/>
              <a:gd name="T25" fmla="*/ 1 h 1217"/>
              <a:gd name="T26" fmla="*/ 362 w 1213"/>
              <a:gd name="T27" fmla="*/ 2 h 1217"/>
              <a:gd name="T28" fmla="*/ 265 w 1213"/>
              <a:gd name="T29" fmla="*/ 326 h 1217"/>
              <a:gd name="T30" fmla="*/ 0 w 1213"/>
              <a:gd name="T31" fmla="*/ 1217 h 1217"/>
              <a:gd name="T32" fmla="*/ 576 w 1213"/>
              <a:gd name="T33" fmla="*/ 636 h 1217"/>
              <a:gd name="T34" fmla="*/ 612 w 1213"/>
              <a:gd name="T35" fmla="*/ 636 h 1217"/>
              <a:gd name="T36" fmla="*/ 648 w 1213"/>
              <a:gd name="T37" fmla="*/ 663 h 1217"/>
              <a:gd name="T38" fmla="*/ 657 w 1213"/>
              <a:gd name="T39" fmla="*/ 833 h 1217"/>
              <a:gd name="T40" fmla="*/ 620 w 1213"/>
              <a:gd name="T41" fmla="*/ 868 h 1217"/>
              <a:gd name="T42" fmla="*/ 577 w 1213"/>
              <a:gd name="T43" fmla="*/ 868 h 1217"/>
              <a:gd name="T44" fmla="*/ 538 w 1213"/>
              <a:gd name="T45" fmla="*/ 833 h 1217"/>
              <a:gd name="T46" fmla="*/ 542 w 1213"/>
              <a:gd name="T47" fmla="*/ 664 h 1217"/>
              <a:gd name="T48" fmla="*/ 576 w 1213"/>
              <a:gd name="T49" fmla="*/ 636 h 1217"/>
              <a:gd name="T50" fmla="*/ 575 w 1213"/>
              <a:gd name="T51" fmla="*/ 393 h 1217"/>
              <a:gd name="T52" fmla="*/ 605 w 1213"/>
              <a:gd name="T53" fmla="*/ 393 h 1217"/>
              <a:gd name="T54" fmla="*/ 633 w 1213"/>
              <a:gd name="T55" fmla="*/ 411 h 1217"/>
              <a:gd name="T56" fmla="*/ 639 w 1213"/>
              <a:gd name="T57" fmla="*/ 521 h 1217"/>
              <a:gd name="T58" fmla="*/ 609 w 1213"/>
              <a:gd name="T59" fmla="*/ 544 h 1217"/>
              <a:gd name="T60" fmla="*/ 575 w 1213"/>
              <a:gd name="T61" fmla="*/ 544 h 1217"/>
              <a:gd name="T62" fmla="*/ 545 w 1213"/>
              <a:gd name="T63" fmla="*/ 521 h 1217"/>
              <a:gd name="T64" fmla="*/ 547 w 1213"/>
              <a:gd name="T65" fmla="*/ 412 h 1217"/>
              <a:gd name="T66" fmla="*/ 575 w 1213"/>
              <a:gd name="T67" fmla="*/ 393 h 1217"/>
              <a:gd name="T68" fmla="*/ 574 w 1213"/>
              <a:gd name="T69" fmla="*/ 226 h 1217"/>
              <a:gd name="T70" fmla="*/ 599 w 1213"/>
              <a:gd name="T71" fmla="*/ 226 h 1217"/>
              <a:gd name="T72" fmla="*/ 623 w 1213"/>
              <a:gd name="T73" fmla="*/ 238 h 1217"/>
              <a:gd name="T74" fmla="*/ 628 w 1213"/>
              <a:gd name="T75" fmla="*/ 315 h 1217"/>
              <a:gd name="T76" fmla="*/ 602 w 1213"/>
              <a:gd name="T77" fmla="*/ 331 h 1217"/>
              <a:gd name="T78" fmla="*/ 574 w 1213"/>
              <a:gd name="T79" fmla="*/ 331 h 1217"/>
              <a:gd name="T80" fmla="*/ 549 w 1213"/>
              <a:gd name="T81" fmla="*/ 316 h 1217"/>
              <a:gd name="T82" fmla="*/ 550 w 1213"/>
              <a:gd name="T83" fmla="*/ 239 h 1217"/>
              <a:gd name="T84" fmla="*/ 574 w 1213"/>
              <a:gd name="T85" fmla="*/ 226 h 1217"/>
              <a:gd name="T86" fmla="*/ 573 w 1213"/>
              <a:gd name="T87" fmla="*/ 103 h 1217"/>
              <a:gd name="T88" fmla="*/ 595 w 1213"/>
              <a:gd name="T89" fmla="*/ 103 h 1217"/>
              <a:gd name="T90" fmla="*/ 616 w 1213"/>
              <a:gd name="T91" fmla="*/ 112 h 1217"/>
              <a:gd name="T92" fmla="*/ 619 w 1213"/>
              <a:gd name="T93" fmla="*/ 169 h 1217"/>
              <a:gd name="T94" fmla="*/ 598 w 1213"/>
              <a:gd name="T95" fmla="*/ 181 h 1217"/>
              <a:gd name="T96" fmla="*/ 574 w 1213"/>
              <a:gd name="T97" fmla="*/ 181 h 1217"/>
              <a:gd name="T98" fmla="*/ 552 w 1213"/>
              <a:gd name="T99" fmla="*/ 169 h 1217"/>
              <a:gd name="T100" fmla="*/ 553 w 1213"/>
              <a:gd name="T101" fmla="*/ 112 h 1217"/>
              <a:gd name="T102" fmla="*/ 573 w 1213"/>
              <a:gd name="T103" fmla="*/ 103 h 1217"/>
              <a:gd name="T104" fmla="*/ 573 w 1213"/>
              <a:gd name="T105" fmla="*/ 9 h 1217"/>
              <a:gd name="T106" fmla="*/ 592 w 1213"/>
              <a:gd name="T107" fmla="*/ 9 h 1217"/>
              <a:gd name="T108" fmla="*/ 610 w 1213"/>
              <a:gd name="T109" fmla="*/ 16 h 1217"/>
              <a:gd name="T110" fmla="*/ 613 w 1213"/>
              <a:gd name="T111" fmla="*/ 60 h 1217"/>
              <a:gd name="T112" fmla="*/ 594 w 1213"/>
              <a:gd name="T113" fmla="*/ 69 h 1217"/>
              <a:gd name="T114" fmla="*/ 573 w 1213"/>
              <a:gd name="T115" fmla="*/ 69 h 1217"/>
              <a:gd name="T116" fmla="*/ 554 w 1213"/>
              <a:gd name="T117" fmla="*/ 60 h 1217"/>
              <a:gd name="T118" fmla="*/ 555 w 1213"/>
              <a:gd name="T119" fmla="*/ 16 h 1217"/>
              <a:gd name="T120" fmla="*/ 573 w 1213"/>
              <a:gd name="T121" fmla="*/ 9 h 1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13" h="1217">
                <a:moveTo>
                  <a:pt x="0" y="1217"/>
                </a:moveTo>
                <a:cubicBezTo>
                  <a:pt x="88" y="1217"/>
                  <a:pt x="177" y="1217"/>
                  <a:pt x="265" y="1217"/>
                </a:cubicBezTo>
                <a:cubicBezTo>
                  <a:pt x="354" y="1217"/>
                  <a:pt x="442" y="1217"/>
                  <a:pt x="531" y="1217"/>
                </a:cubicBezTo>
                <a:cubicBezTo>
                  <a:pt x="532" y="1164"/>
                  <a:pt x="533" y="1112"/>
                  <a:pt x="534" y="1064"/>
                </a:cubicBezTo>
                <a:cubicBezTo>
                  <a:pt x="534" y="1038"/>
                  <a:pt x="554" y="1018"/>
                  <a:pt x="578" y="1018"/>
                </a:cubicBezTo>
                <a:cubicBezTo>
                  <a:pt x="594" y="1018"/>
                  <a:pt x="609" y="1018"/>
                  <a:pt x="625" y="1018"/>
                </a:cubicBezTo>
                <a:cubicBezTo>
                  <a:pt x="649" y="1018"/>
                  <a:pt x="669" y="1038"/>
                  <a:pt x="671" y="1064"/>
                </a:cubicBezTo>
                <a:cubicBezTo>
                  <a:pt x="674" y="1112"/>
                  <a:pt x="677" y="1164"/>
                  <a:pt x="680" y="1217"/>
                </a:cubicBezTo>
                <a:cubicBezTo>
                  <a:pt x="769" y="1217"/>
                  <a:pt x="857" y="1217"/>
                  <a:pt x="946" y="1217"/>
                </a:cubicBezTo>
                <a:cubicBezTo>
                  <a:pt x="1035" y="1217"/>
                  <a:pt x="1124" y="1217"/>
                  <a:pt x="1213" y="1217"/>
                </a:cubicBezTo>
                <a:cubicBezTo>
                  <a:pt x="1068" y="786"/>
                  <a:pt x="976" y="513"/>
                  <a:pt x="912" y="325"/>
                </a:cubicBezTo>
                <a:cubicBezTo>
                  <a:pt x="866" y="188"/>
                  <a:pt x="831" y="83"/>
                  <a:pt x="803" y="0"/>
                </a:cubicBezTo>
                <a:cubicBezTo>
                  <a:pt x="729" y="0"/>
                  <a:pt x="656" y="1"/>
                  <a:pt x="582" y="1"/>
                </a:cubicBezTo>
                <a:cubicBezTo>
                  <a:pt x="509" y="1"/>
                  <a:pt x="435" y="2"/>
                  <a:pt x="362" y="2"/>
                </a:cubicBezTo>
                <a:cubicBezTo>
                  <a:pt x="337" y="85"/>
                  <a:pt x="306" y="189"/>
                  <a:pt x="265" y="326"/>
                </a:cubicBezTo>
                <a:cubicBezTo>
                  <a:pt x="209" y="514"/>
                  <a:pt x="128" y="787"/>
                  <a:pt x="0" y="1217"/>
                </a:cubicBezTo>
                <a:close/>
                <a:moveTo>
                  <a:pt x="576" y="636"/>
                </a:moveTo>
                <a:cubicBezTo>
                  <a:pt x="588" y="636"/>
                  <a:pt x="600" y="636"/>
                  <a:pt x="612" y="636"/>
                </a:cubicBezTo>
                <a:cubicBezTo>
                  <a:pt x="631" y="636"/>
                  <a:pt x="647" y="648"/>
                  <a:pt x="648" y="663"/>
                </a:cubicBezTo>
                <a:cubicBezTo>
                  <a:pt x="651" y="716"/>
                  <a:pt x="654" y="772"/>
                  <a:pt x="657" y="833"/>
                </a:cubicBezTo>
                <a:cubicBezTo>
                  <a:pt x="659" y="852"/>
                  <a:pt x="642" y="868"/>
                  <a:pt x="620" y="868"/>
                </a:cubicBezTo>
                <a:cubicBezTo>
                  <a:pt x="606" y="868"/>
                  <a:pt x="591" y="868"/>
                  <a:pt x="577" y="868"/>
                </a:cubicBezTo>
                <a:cubicBezTo>
                  <a:pt x="555" y="868"/>
                  <a:pt x="538" y="852"/>
                  <a:pt x="538" y="833"/>
                </a:cubicBezTo>
                <a:cubicBezTo>
                  <a:pt x="540" y="772"/>
                  <a:pt x="541" y="716"/>
                  <a:pt x="542" y="664"/>
                </a:cubicBezTo>
                <a:cubicBezTo>
                  <a:pt x="542" y="648"/>
                  <a:pt x="557" y="636"/>
                  <a:pt x="576" y="636"/>
                </a:cubicBezTo>
                <a:close/>
                <a:moveTo>
                  <a:pt x="575" y="393"/>
                </a:moveTo>
                <a:cubicBezTo>
                  <a:pt x="585" y="393"/>
                  <a:pt x="595" y="393"/>
                  <a:pt x="605" y="393"/>
                </a:cubicBezTo>
                <a:cubicBezTo>
                  <a:pt x="620" y="393"/>
                  <a:pt x="632" y="401"/>
                  <a:pt x="633" y="411"/>
                </a:cubicBezTo>
                <a:cubicBezTo>
                  <a:pt x="635" y="446"/>
                  <a:pt x="637" y="482"/>
                  <a:pt x="639" y="521"/>
                </a:cubicBezTo>
                <a:cubicBezTo>
                  <a:pt x="640" y="534"/>
                  <a:pt x="627" y="544"/>
                  <a:pt x="609" y="544"/>
                </a:cubicBezTo>
                <a:cubicBezTo>
                  <a:pt x="598" y="544"/>
                  <a:pt x="587" y="544"/>
                  <a:pt x="575" y="544"/>
                </a:cubicBezTo>
                <a:cubicBezTo>
                  <a:pt x="558" y="544"/>
                  <a:pt x="544" y="534"/>
                  <a:pt x="545" y="521"/>
                </a:cubicBezTo>
                <a:cubicBezTo>
                  <a:pt x="545" y="483"/>
                  <a:pt x="546" y="446"/>
                  <a:pt x="547" y="412"/>
                </a:cubicBezTo>
                <a:cubicBezTo>
                  <a:pt x="547" y="402"/>
                  <a:pt x="560" y="393"/>
                  <a:pt x="575" y="393"/>
                </a:cubicBezTo>
                <a:close/>
                <a:moveTo>
                  <a:pt x="574" y="226"/>
                </a:moveTo>
                <a:cubicBezTo>
                  <a:pt x="582" y="226"/>
                  <a:pt x="591" y="226"/>
                  <a:pt x="599" y="226"/>
                </a:cubicBezTo>
                <a:cubicBezTo>
                  <a:pt x="612" y="226"/>
                  <a:pt x="623" y="231"/>
                  <a:pt x="623" y="238"/>
                </a:cubicBezTo>
                <a:cubicBezTo>
                  <a:pt x="624" y="263"/>
                  <a:pt x="626" y="288"/>
                  <a:pt x="628" y="315"/>
                </a:cubicBezTo>
                <a:cubicBezTo>
                  <a:pt x="628" y="324"/>
                  <a:pt x="617" y="331"/>
                  <a:pt x="602" y="331"/>
                </a:cubicBezTo>
                <a:cubicBezTo>
                  <a:pt x="593" y="331"/>
                  <a:pt x="584" y="331"/>
                  <a:pt x="574" y="331"/>
                </a:cubicBezTo>
                <a:cubicBezTo>
                  <a:pt x="560" y="331"/>
                  <a:pt x="549" y="324"/>
                  <a:pt x="549" y="316"/>
                </a:cubicBezTo>
                <a:cubicBezTo>
                  <a:pt x="549" y="289"/>
                  <a:pt x="550" y="263"/>
                  <a:pt x="550" y="239"/>
                </a:cubicBezTo>
                <a:cubicBezTo>
                  <a:pt x="550" y="232"/>
                  <a:pt x="561" y="226"/>
                  <a:pt x="574" y="226"/>
                </a:cubicBezTo>
                <a:close/>
                <a:moveTo>
                  <a:pt x="573" y="103"/>
                </a:moveTo>
                <a:cubicBezTo>
                  <a:pt x="580" y="103"/>
                  <a:pt x="588" y="103"/>
                  <a:pt x="595" y="103"/>
                </a:cubicBezTo>
                <a:cubicBezTo>
                  <a:pt x="606" y="103"/>
                  <a:pt x="615" y="107"/>
                  <a:pt x="616" y="112"/>
                </a:cubicBezTo>
                <a:cubicBezTo>
                  <a:pt x="617" y="130"/>
                  <a:pt x="618" y="149"/>
                  <a:pt x="619" y="169"/>
                </a:cubicBezTo>
                <a:cubicBezTo>
                  <a:pt x="619" y="175"/>
                  <a:pt x="610" y="181"/>
                  <a:pt x="598" y="181"/>
                </a:cubicBezTo>
                <a:cubicBezTo>
                  <a:pt x="590" y="181"/>
                  <a:pt x="582" y="181"/>
                  <a:pt x="574" y="181"/>
                </a:cubicBezTo>
                <a:cubicBezTo>
                  <a:pt x="561" y="181"/>
                  <a:pt x="552" y="176"/>
                  <a:pt x="552" y="169"/>
                </a:cubicBezTo>
                <a:cubicBezTo>
                  <a:pt x="552" y="150"/>
                  <a:pt x="553" y="131"/>
                  <a:pt x="553" y="112"/>
                </a:cubicBezTo>
                <a:cubicBezTo>
                  <a:pt x="553" y="107"/>
                  <a:pt x="562" y="103"/>
                  <a:pt x="573" y="103"/>
                </a:cubicBezTo>
                <a:close/>
                <a:moveTo>
                  <a:pt x="573" y="9"/>
                </a:moveTo>
                <a:cubicBezTo>
                  <a:pt x="579" y="9"/>
                  <a:pt x="586" y="9"/>
                  <a:pt x="592" y="9"/>
                </a:cubicBezTo>
                <a:cubicBezTo>
                  <a:pt x="602" y="9"/>
                  <a:pt x="610" y="12"/>
                  <a:pt x="610" y="16"/>
                </a:cubicBezTo>
                <a:cubicBezTo>
                  <a:pt x="611" y="30"/>
                  <a:pt x="612" y="45"/>
                  <a:pt x="613" y="60"/>
                </a:cubicBezTo>
                <a:cubicBezTo>
                  <a:pt x="613" y="65"/>
                  <a:pt x="605" y="69"/>
                  <a:pt x="594" y="69"/>
                </a:cubicBezTo>
                <a:cubicBezTo>
                  <a:pt x="587" y="69"/>
                  <a:pt x="580" y="69"/>
                  <a:pt x="573" y="69"/>
                </a:cubicBezTo>
                <a:cubicBezTo>
                  <a:pt x="562" y="69"/>
                  <a:pt x="554" y="65"/>
                  <a:pt x="554" y="60"/>
                </a:cubicBezTo>
                <a:cubicBezTo>
                  <a:pt x="554" y="45"/>
                  <a:pt x="555" y="30"/>
                  <a:pt x="555" y="16"/>
                </a:cubicBezTo>
                <a:cubicBezTo>
                  <a:pt x="555" y="12"/>
                  <a:pt x="563" y="9"/>
                  <a:pt x="573" y="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30"/>
          <p:cNvSpPr>
            <a:spLocks noEditPoints="1"/>
          </p:cNvSpPr>
          <p:nvPr/>
        </p:nvSpPr>
        <p:spPr bwMode="auto">
          <a:xfrm>
            <a:off x="6371851" y="5038861"/>
            <a:ext cx="1159150" cy="679189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31"/>
          <p:cNvSpPr>
            <a:spLocks noEditPoints="1"/>
          </p:cNvSpPr>
          <p:nvPr/>
        </p:nvSpPr>
        <p:spPr bwMode="auto">
          <a:xfrm>
            <a:off x="7766003" y="5063764"/>
            <a:ext cx="1110851" cy="654286"/>
          </a:xfrm>
          <a:custGeom>
            <a:avLst/>
            <a:gdLst>
              <a:gd name="T0" fmla="*/ 4713 w 6481"/>
              <a:gd name="T1" fmla="*/ 3681 h 3837"/>
              <a:gd name="T2" fmla="*/ 2642 w 6481"/>
              <a:gd name="T3" fmla="*/ 3416 h 3837"/>
              <a:gd name="T4" fmla="*/ 2441 w 6481"/>
              <a:gd name="T5" fmla="*/ 3395 h 3837"/>
              <a:gd name="T6" fmla="*/ 1946 w 6481"/>
              <a:gd name="T7" fmla="*/ 3398 h 3837"/>
              <a:gd name="T8" fmla="*/ 1106 w 6481"/>
              <a:gd name="T9" fmla="*/ 3398 h 3837"/>
              <a:gd name="T10" fmla="*/ 631 w 6481"/>
              <a:gd name="T11" fmla="*/ 3571 h 3837"/>
              <a:gd name="T12" fmla="*/ 2800 w 6481"/>
              <a:gd name="T13" fmla="*/ 2797 h 3837"/>
              <a:gd name="T14" fmla="*/ 2642 w 6481"/>
              <a:gd name="T15" fmla="*/ 3416 h 3837"/>
              <a:gd name="T16" fmla="*/ 1326 w 6481"/>
              <a:gd name="T17" fmla="*/ 3161 h 3837"/>
              <a:gd name="T18" fmla="*/ 1078 w 6481"/>
              <a:gd name="T19" fmla="*/ 1509 h 3837"/>
              <a:gd name="T20" fmla="*/ 1080 w 6481"/>
              <a:gd name="T21" fmla="*/ 3169 h 3837"/>
              <a:gd name="T22" fmla="*/ 3703 w 6481"/>
              <a:gd name="T23" fmla="*/ 550 h 3837"/>
              <a:gd name="T24" fmla="*/ 3432 w 6481"/>
              <a:gd name="T25" fmla="*/ 649 h 3837"/>
              <a:gd name="T26" fmla="*/ 3093 w 6481"/>
              <a:gd name="T27" fmla="*/ 3090 h 3837"/>
              <a:gd name="T28" fmla="*/ 5978 w 6481"/>
              <a:gd name="T29" fmla="*/ 2746 h 3837"/>
              <a:gd name="T30" fmla="*/ 5974 w 6481"/>
              <a:gd name="T31" fmla="*/ 2939 h 3837"/>
              <a:gd name="T32" fmla="*/ 5765 w 6481"/>
              <a:gd name="T33" fmla="*/ 2942 h 3837"/>
              <a:gd name="T34" fmla="*/ 5770 w 6481"/>
              <a:gd name="T35" fmla="*/ 2760 h 3837"/>
              <a:gd name="T36" fmla="*/ 4029 w 6481"/>
              <a:gd name="T37" fmla="*/ 2943 h 3837"/>
              <a:gd name="T38" fmla="*/ 582 w 6481"/>
              <a:gd name="T39" fmla="*/ 1826 h 3837"/>
              <a:gd name="T40" fmla="*/ 581 w 6481"/>
              <a:gd name="T41" fmla="*/ 2354 h 3837"/>
              <a:gd name="T42" fmla="*/ 530 w 6481"/>
              <a:gd name="T43" fmla="*/ 2360 h 3837"/>
              <a:gd name="T44" fmla="*/ 531 w 6481"/>
              <a:gd name="T45" fmla="*/ 1824 h 3837"/>
              <a:gd name="T46" fmla="*/ 1649 w 6481"/>
              <a:gd name="T47" fmla="*/ 2213 h 3837"/>
              <a:gd name="T48" fmla="*/ 2905 w 6481"/>
              <a:gd name="T49" fmla="*/ 1172 h 3837"/>
              <a:gd name="T50" fmla="*/ 2257 w 6481"/>
              <a:gd name="T51" fmla="*/ 1334 h 3837"/>
              <a:gd name="T52" fmla="*/ 521 w 6481"/>
              <a:gd name="T53" fmla="*/ 1598 h 3837"/>
              <a:gd name="T54" fmla="*/ 580 w 6481"/>
              <a:gd name="T55" fmla="*/ 1744 h 3837"/>
              <a:gd name="T56" fmla="*/ 948 w 6481"/>
              <a:gd name="T57" fmla="*/ 1646 h 3837"/>
              <a:gd name="T58" fmla="*/ 2172 w 6481"/>
              <a:gd name="T59" fmla="*/ 1287 h 3837"/>
              <a:gd name="T60" fmla="*/ 2174 w 6481"/>
              <a:gd name="T61" fmla="*/ 1018 h 3837"/>
              <a:gd name="T62" fmla="*/ 2255 w 6481"/>
              <a:gd name="T63" fmla="*/ 1256 h 3837"/>
              <a:gd name="T64" fmla="*/ 3906 w 6481"/>
              <a:gd name="T65" fmla="*/ 409 h 3837"/>
              <a:gd name="T66" fmla="*/ 4072 w 6481"/>
              <a:gd name="T67" fmla="*/ 2383 h 3837"/>
              <a:gd name="T68" fmla="*/ 2217 w 6481"/>
              <a:gd name="T69" fmla="*/ 556 h 3837"/>
              <a:gd name="T70" fmla="*/ 147 w 6481"/>
              <a:gd name="T71" fmla="*/ 194 h 3837"/>
              <a:gd name="T72" fmla="*/ 1454 w 6481"/>
              <a:gd name="T73" fmla="*/ 920 h 3837"/>
              <a:gd name="T74" fmla="*/ 46 w 6481"/>
              <a:gd name="T75" fmla="*/ 2744 h 3837"/>
              <a:gd name="T76" fmla="*/ 278 w 6481"/>
              <a:gd name="T77" fmla="*/ 3680 h 3837"/>
              <a:gd name="T78" fmla="*/ 6400 w 6481"/>
              <a:gd name="T79" fmla="*/ 3767 h 3837"/>
              <a:gd name="T80" fmla="*/ 5235 w 6481"/>
              <a:gd name="T81" fmla="*/ 3399 h 3837"/>
              <a:gd name="T82" fmla="*/ 6171 w 6481"/>
              <a:gd name="T83" fmla="*/ 698 h 3837"/>
              <a:gd name="T84" fmla="*/ 2402 w 6481"/>
              <a:gd name="T85" fmla="*/ 494 h 3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81" h="3837">
                <a:moveTo>
                  <a:pt x="3197" y="3404"/>
                </a:moveTo>
                <a:lnTo>
                  <a:pt x="4606" y="3396"/>
                </a:lnTo>
                <a:cubicBezTo>
                  <a:pt x="4655" y="3515"/>
                  <a:pt x="4656" y="3588"/>
                  <a:pt x="4713" y="3681"/>
                </a:cubicBezTo>
                <a:lnTo>
                  <a:pt x="3107" y="3682"/>
                </a:lnTo>
                <a:lnTo>
                  <a:pt x="3197" y="3404"/>
                </a:lnTo>
                <a:close/>
                <a:moveTo>
                  <a:pt x="2642" y="3416"/>
                </a:moveTo>
                <a:cubicBezTo>
                  <a:pt x="2637" y="3569"/>
                  <a:pt x="2645" y="3564"/>
                  <a:pt x="2705" y="3681"/>
                </a:cubicBezTo>
                <a:lnTo>
                  <a:pt x="2349" y="3678"/>
                </a:lnTo>
                <a:lnTo>
                  <a:pt x="2441" y="3395"/>
                </a:lnTo>
                <a:cubicBezTo>
                  <a:pt x="2531" y="3396"/>
                  <a:pt x="2592" y="3403"/>
                  <a:pt x="2642" y="3416"/>
                </a:cubicBezTo>
                <a:close/>
                <a:moveTo>
                  <a:pt x="1106" y="3398"/>
                </a:moveTo>
                <a:lnTo>
                  <a:pt x="1946" y="3398"/>
                </a:lnTo>
                <a:lnTo>
                  <a:pt x="2016" y="3679"/>
                </a:lnTo>
                <a:lnTo>
                  <a:pt x="1025" y="3682"/>
                </a:lnTo>
                <a:lnTo>
                  <a:pt x="1106" y="3398"/>
                </a:lnTo>
                <a:close/>
                <a:moveTo>
                  <a:pt x="631" y="3571"/>
                </a:moveTo>
                <a:cubicBezTo>
                  <a:pt x="494" y="3461"/>
                  <a:pt x="524" y="3198"/>
                  <a:pt x="600" y="3036"/>
                </a:cubicBezTo>
                <a:cubicBezTo>
                  <a:pt x="774" y="3113"/>
                  <a:pt x="725" y="3449"/>
                  <a:pt x="631" y="3571"/>
                </a:cubicBezTo>
                <a:close/>
                <a:moveTo>
                  <a:pt x="2642" y="3416"/>
                </a:moveTo>
                <a:cubicBezTo>
                  <a:pt x="2654" y="3223"/>
                  <a:pt x="2569" y="2874"/>
                  <a:pt x="2748" y="2730"/>
                </a:cubicBezTo>
                <a:cubicBezTo>
                  <a:pt x="2773" y="2758"/>
                  <a:pt x="2777" y="2747"/>
                  <a:pt x="2800" y="2797"/>
                </a:cubicBezTo>
                <a:cubicBezTo>
                  <a:pt x="2865" y="2936"/>
                  <a:pt x="2892" y="3416"/>
                  <a:pt x="2748" y="3557"/>
                </a:cubicBezTo>
                <a:cubicBezTo>
                  <a:pt x="2712" y="3527"/>
                  <a:pt x="2729" y="3551"/>
                  <a:pt x="2694" y="3502"/>
                </a:cubicBezTo>
                <a:lnTo>
                  <a:pt x="2642" y="3416"/>
                </a:lnTo>
                <a:close/>
                <a:moveTo>
                  <a:pt x="1520" y="1314"/>
                </a:moveTo>
                <a:lnTo>
                  <a:pt x="1509" y="3156"/>
                </a:lnTo>
                <a:lnTo>
                  <a:pt x="1326" y="3161"/>
                </a:lnTo>
                <a:lnTo>
                  <a:pt x="1328" y="1368"/>
                </a:lnTo>
                <a:lnTo>
                  <a:pt x="1520" y="1314"/>
                </a:lnTo>
                <a:close/>
                <a:moveTo>
                  <a:pt x="1078" y="1509"/>
                </a:moveTo>
                <a:cubicBezTo>
                  <a:pt x="1142" y="1408"/>
                  <a:pt x="1132" y="1433"/>
                  <a:pt x="1260" y="1403"/>
                </a:cubicBezTo>
                <a:lnTo>
                  <a:pt x="1259" y="3159"/>
                </a:lnTo>
                <a:lnTo>
                  <a:pt x="1080" y="3169"/>
                </a:lnTo>
                <a:lnTo>
                  <a:pt x="1078" y="1509"/>
                </a:lnTo>
                <a:close/>
                <a:moveTo>
                  <a:pt x="3432" y="649"/>
                </a:moveTo>
                <a:lnTo>
                  <a:pt x="3703" y="550"/>
                </a:lnTo>
                <a:cubicBezTo>
                  <a:pt x="3706" y="931"/>
                  <a:pt x="3746" y="2870"/>
                  <a:pt x="3681" y="3072"/>
                </a:cubicBezTo>
                <a:lnTo>
                  <a:pt x="3441" y="3076"/>
                </a:lnTo>
                <a:lnTo>
                  <a:pt x="3432" y="649"/>
                </a:lnTo>
                <a:close/>
                <a:moveTo>
                  <a:pt x="3318" y="692"/>
                </a:moveTo>
                <a:lnTo>
                  <a:pt x="3305" y="3081"/>
                </a:lnTo>
                <a:lnTo>
                  <a:pt x="3093" y="3090"/>
                </a:lnTo>
                <a:lnTo>
                  <a:pt x="3093" y="760"/>
                </a:lnTo>
                <a:lnTo>
                  <a:pt x="3318" y="692"/>
                </a:lnTo>
                <a:close/>
                <a:moveTo>
                  <a:pt x="5978" y="2746"/>
                </a:moveTo>
                <a:lnTo>
                  <a:pt x="6264" y="2759"/>
                </a:lnTo>
                <a:lnTo>
                  <a:pt x="6260" y="2958"/>
                </a:lnTo>
                <a:lnTo>
                  <a:pt x="5974" y="2939"/>
                </a:lnTo>
                <a:lnTo>
                  <a:pt x="5978" y="2746"/>
                </a:lnTo>
                <a:close/>
                <a:moveTo>
                  <a:pt x="5770" y="2760"/>
                </a:moveTo>
                <a:lnTo>
                  <a:pt x="5765" y="2942"/>
                </a:lnTo>
                <a:cubicBezTo>
                  <a:pt x="5554" y="3000"/>
                  <a:pt x="4930" y="2964"/>
                  <a:pt x="4672" y="2963"/>
                </a:cubicBezTo>
                <a:lnTo>
                  <a:pt x="4676" y="2739"/>
                </a:lnTo>
                <a:cubicBezTo>
                  <a:pt x="4926" y="2737"/>
                  <a:pt x="5560" y="2705"/>
                  <a:pt x="5770" y="2760"/>
                </a:cubicBezTo>
                <a:close/>
                <a:moveTo>
                  <a:pt x="4425" y="2763"/>
                </a:moveTo>
                <a:lnTo>
                  <a:pt x="4422" y="2938"/>
                </a:lnTo>
                <a:cubicBezTo>
                  <a:pt x="4299" y="2979"/>
                  <a:pt x="4161" y="2975"/>
                  <a:pt x="4029" y="2943"/>
                </a:cubicBezTo>
                <a:lnTo>
                  <a:pt x="4035" y="2759"/>
                </a:lnTo>
                <a:cubicBezTo>
                  <a:pt x="4161" y="2727"/>
                  <a:pt x="4300" y="2724"/>
                  <a:pt x="4425" y="2763"/>
                </a:cubicBezTo>
                <a:close/>
                <a:moveTo>
                  <a:pt x="582" y="1826"/>
                </a:moveTo>
                <a:cubicBezTo>
                  <a:pt x="682" y="1761"/>
                  <a:pt x="817" y="1736"/>
                  <a:pt x="952" y="1710"/>
                </a:cubicBezTo>
                <a:lnTo>
                  <a:pt x="940" y="2309"/>
                </a:lnTo>
                <a:lnTo>
                  <a:pt x="581" y="2354"/>
                </a:lnTo>
                <a:lnTo>
                  <a:pt x="582" y="1826"/>
                </a:lnTo>
                <a:close/>
                <a:moveTo>
                  <a:pt x="531" y="1824"/>
                </a:moveTo>
                <a:lnTo>
                  <a:pt x="530" y="2360"/>
                </a:lnTo>
                <a:lnTo>
                  <a:pt x="293" y="2266"/>
                </a:lnTo>
                <a:lnTo>
                  <a:pt x="290" y="1893"/>
                </a:lnTo>
                <a:lnTo>
                  <a:pt x="531" y="1824"/>
                </a:lnTo>
                <a:close/>
                <a:moveTo>
                  <a:pt x="2173" y="1371"/>
                </a:moveTo>
                <a:lnTo>
                  <a:pt x="2176" y="2145"/>
                </a:lnTo>
                <a:lnTo>
                  <a:pt x="1649" y="2213"/>
                </a:lnTo>
                <a:lnTo>
                  <a:pt x="1649" y="1505"/>
                </a:lnTo>
                <a:lnTo>
                  <a:pt x="2173" y="1371"/>
                </a:lnTo>
                <a:close/>
                <a:moveTo>
                  <a:pt x="2905" y="1172"/>
                </a:moveTo>
                <a:cubicBezTo>
                  <a:pt x="2907" y="1284"/>
                  <a:pt x="2921" y="1936"/>
                  <a:pt x="2905" y="1996"/>
                </a:cubicBezTo>
                <a:cubicBezTo>
                  <a:pt x="2874" y="2112"/>
                  <a:pt x="2412" y="2113"/>
                  <a:pt x="2256" y="2132"/>
                </a:cubicBezTo>
                <a:lnTo>
                  <a:pt x="2257" y="1334"/>
                </a:lnTo>
                <a:lnTo>
                  <a:pt x="2905" y="1172"/>
                </a:lnTo>
                <a:close/>
                <a:moveTo>
                  <a:pt x="291" y="1820"/>
                </a:moveTo>
                <a:cubicBezTo>
                  <a:pt x="299" y="1620"/>
                  <a:pt x="353" y="1660"/>
                  <a:pt x="521" y="1598"/>
                </a:cubicBezTo>
                <a:lnTo>
                  <a:pt x="526" y="1768"/>
                </a:lnTo>
                <a:lnTo>
                  <a:pt x="291" y="1820"/>
                </a:lnTo>
                <a:close/>
                <a:moveTo>
                  <a:pt x="580" y="1744"/>
                </a:moveTo>
                <a:cubicBezTo>
                  <a:pt x="584" y="1565"/>
                  <a:pt x="551" y="1583"/>
                  <a:pt x="716" y="1522"/>
                </a:cubicBezTo>
                <a:cubicBezTo>
                  <a:pt x="808" y="1489"/>
                  <a:pt x="860" y="1471"/>
                  <a:pt x="946" y="1451"/>
                </a:cubicBezTo>
                <a:lnTo>
                  <a:pt x="948" y="1646"/>
                </a:lnTo>
                <a:lnTo>
                  <a:pt x="580" y="1744"/>
                </a:lnTo>
                <a:close/>
                <a:moveTo>
                  <a:pt x="2174" y="1018"/>
                </a:moveTo>
                <a:lnTo>
                  <a:pt x="2172" y="1287"/>
                </a:lnTo>
                <a:lnTo>
                  <a:pt x="1650" y="1433"/>
                </a:lnTo>
                <a:lnTo>
                  <a:pt x="1650" y="1190"/>
                </a:lnTo>
                <a:lnTo>
                  <a:pt x="2174" y="1018"/>
                </a:lnTo>
                <a:close/>
                <a:moveTo>
                  <a:pt x="2903" y="757"/>
                </a:moveTo>
                <a:lnTo>
                  <a:pt x="2905" y="1075"/>
                </a:lnTo>
                <a:lnTo>
                  <a:pt x="2255" y="1256"/>
                </a:lnTo>
                <a:lnTo>
                  <a:pt x="2255" y="974"/>
                </a:lnTo>
                <a:lnTo>
                  <a:pt x="2903" y="757"/>
                </a:lnTo>
                <a:close/>
                <a:moveTo>
                  <a:pt x="3906" y="409"/>
                </a:moveTo>
                <a:cubicBezTo>
                  <a:pt x="4256" y="340"/>
                  <a:pt x="5725" y="229"/>
                  <a:pt x="5917" y="493"/>
                </a:cubicBezTo>
                <a:cubicBezTo>
                  <a:pt x="6110" y="759"/>
                  <a:pt x="6224" y="1993"/>
                  <a:pt x="6222" y="2393"/>
                </a:cubicBezTo>
                <a:lnTo>
                  <a:pt x="4072" y="2383"/>
                </a:lnTo>
                <a:lnTo>
                  <a:pt x="3906" y="409"/>
                </a:lnTo>
                <a:close/>
                <a:moveTo>
                  <a:pt x="882" y="198"/>
                </a:moveTo>
                <a:cubicBezTo>
                  <a:pt x="1186" y="224"/>
                  <a:pt x="1911" y="456"/>
                  <a:pt x="2217" y="556"/>
                </a:cubicBezTo>
                <a:cubicBezTo>
                  <a:pt x="2020" y="709"/>
                  <a:pt x="1949" y="641"/>
                  <a:pt x="1710" y="573"/>
                </a:cubicBezTo>
                <a:lnTo>
                  <a:pt x="612" y="259"/>
                </a:lnTo>
                <a:cubicBezTo>
                  <a:pt x="177" y="136"/>
                  <a:pt x="280" y="99"/>
                  <a:pt x="147" y="194"/>
                </a:cubicBezTo>
                <a:cubicBezTo>
                  <a:pt x="439" y="227"/>
                  <a:pt x="1308" y="505"/>
                  <a:pt x="1700" y="615"/>
                </a:cubicBezTo>
                <a:lnTo>
                  <a:pt x="1915" y="697"/>
                </a:lnTo>
                <a:cubicBezTo>
                  <a:pt x="1792" y="783"/>
                  <a:pt x="1607" y="855"/>
                  <a:pt x="1454" y="920"/>
                </a:cubicBezTo>
                <a:cubicBezTo>
                  <a:pt x="949" y="1134"/>
                  <a:pt x="1207" y="1095"/>
                  <a:pt x="1090" y="1192"/>
                </a:cubicBezTo>
                <a:cubicBezTo>
                  <a:pt x="815" y="1306"/>
                  <a:pt x="215" y="1475"/>
                  <a:pt x="54" y="1685"/>
                </a:cubicBezTo>
                <a:cubicBezTo>
                  <a:pt x="28" y="1989"/>
                  <a:pt x="38" y="2432"/>
                  <a:pt x="46" y="2744"/>
                </a:cubicBezTo>
                <a:cubicBezTo>
                  <a:pt x="56" y="3117"/>
                  <a:pt x="162" y="3285"/>
                  <a:pt x="495" y="3339"/>
                </a:cubicBezTo>
                <a:lnTo>
                  <a:pt x="585" y="3680"/>
                </a:lnTo>
                <a:cubicBezTo>
                  <a:pt x="482" y="3682"/>
                  <a:pt x="381" y="3682"/>
                  <a:pt x="278" y="3680"/>
                </a:cubicBezTo>
                <a:cubicBezTo>
                  <a:pt x="0" y="3677"/>
                  <a:pt x="85" y="3696"/>
                  <a:pt x="50" y="3767"/>
                </a:cubicBezTo>
                <a:lnTo>
                  <a:pt x="242" y="3798"/>
                </a:lnTo>
                <a:cubicBezTo>
                  <a:pt x="1012" y="3804"/>
                  <a:pt x="6232" y="3837"/>
                  <a:pt x="6400" y="3767"/>
                </a:cubicBezTo>
                <a:cubicBezTo>
                  <a:pt x="6339" y="3644"/>
                  <a:pt x="6481" y="3711"/>
                  <a:pt x="6280" y="3678"/>
                </a:cubicBezTo>
                <a:lnTo>
                  <a:pt x="5136" y="3678"/>
                </a:lnTo>
                <a:lnTo>
                  <a:pt x="5235" y="3399"/>
                </a:lnTo>
                <a:cubicBezTo>
                  <a:pt x="5464" y="3394"/>
                  <a:pt x="5694" y="3397"/>
                  <a:pt x="5923" y="3398"/>
                </a:cubicBezTo>
                <a:cubicBezTo>
                  <a:pt x="6209" y="3398"/>
                  <a:pt x="6294" y="3390"/>
                  <a:pt x="6348" y="3132"/>
                </a:cubicBezTo>
                <a:cubicBezTo>
                  <a:pt x="6469" y="2560"/>
                  <a:pt x="6352" y="1268"/>
                  <a:pt x="6171" y="698"/>
                </a:cubicBezTo>
                <a:cubicBezTo>
                  <a:pt x="6018" y="216"/>
                  <a:pt x="5937" y="188"/>
                  <a:pt x="5383" y="145"/>
                </a:cubicBezTo>
                <a:cubicBezTo>
                  <a:pt x="3547" y="0"/>
                  <a:pt x="3553" y="341"/>
                  <a:pt x="2924" y="338"/>
                </a:cubicBezTo>
                <a:cubicBezTo>
                  <a:pt x="2635" y="336"/>
                  <a:pt x="2625" y="401"/>
                  <a:pt x="2402" y="494"/>
                </a:cubicBezTo>
                <a:cubicBezTo>
                  <a:pt x="2231" y="565"/>
                  <a:pt x="1572" y="323"/>
                  <a:pt x="1351" y="261"/>
                </a:cubicBezTo>
                <a:cubicBezTo>
                  <a:pt x="993" y="160"/>
                  <a:pt x="990" y="103"/>
                  <a:pt x="882" y="19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9200541" y="5080366"/>
            <a:ext cx="1111607" cy="637684"/>
          </a:xfrm>
          <a:custGeom>
            <a:avLst/>
            <a:gdLst>
              <a:gd name="T0" fmla="*/ 4645 w 6487"/>
              <a:gd name="T1" fmla="*/ 3302 h 3737"/>
              <a:gd name="T2" fmla="*/ 3145 w 6487"/>
              <a:gd name="T3" fmla="*/ 3588 h 3737"/>
              <a:gd name="T4" fmla="*/ 2474 w 6487"/>
              <a:gd name="T5" fmla="*/ 3303 h 3737"/>
              <a:gd name="T6" fmla="*/ 2732 w 6487"/>
              <a:gd name="T7" fmla="*/ 3590 h 3737"/>
              <a:gd name="T8" fmla="*/ 2474 w 6487"/>
              <a:gd name="T9" fmla="*/ 3303 h 3737"/>
              <a:gd name="T10" fmla="*/ 1984 w 6487"/>
              <a:gd name="T11" fmla="*/ 3305 h 3737"/>
              <a:gd name="T12" fmla="*/ 1062 w 6487"/>
              <a:gd name="T13" fmla="*/ 3588 h 3737"/>
              <a:gd name="T14" fmla="*/ 629 w 6487"/>
              <a:gd name="T15" fmla="*/ 2939 h 3737"/>
              <a:gd name="T16" fmla="*/ 615 w 6487"/>
              <a:gd name="T17" fmla="*/ 3484 h 3737"/>
              <a:gd name="T18" fmla="*/ 2783 w 6487"/>
              <a:gd name="T19" fmla="*/ 2637 h 3737"/>
              <a:gd name="T20" fmla="*/ 2783 w 6487"/>
              <a:gd name="T21" fmla="*/ 3464 h 3737"/>
              <a:gd name="T22" fmla="*/ 2783 w 6487"/>
              <a:gd name="T23" fmla="*/ 2637 h 3737"/>
              <a:gd name="T24" fmla="*/ 1545 w 6487"/>
              <a:gd name="T25" fmla="*/ 1217 h 3737"/>
              <a:gd name="T26" fmla="*/ 1371 w 6487"/>
              <a:gd name="T27" fmla="*/ 3066 h 3737"/>
              <a:gd name="T28" fmla="*/ 1112 w 6487"/>
              <a:gd name="T29" fmla="*/ 1419 h 3737"/>
              <a:gd name="T30" fmla="*/ 1293 w 6487"/>
              <a:gd name="T31" fmla="*/ 3066 h 3737"/>
              <a:gd name="T32" fmla="*/ 1112 w 6487"/>
              <a:gd name="T33" fmla="*/ 1419 h 3737"/>
              <a:gd name="T34" fmla="*/ 3736 w 6487"/>
              <a:gd name="T35" fmla="*/ 456 h 3737"/>
              <a:gd name="T36" fmla="*/ 3479 w 6487"/>
              <a:gd name="T37" fmla="*/ 2984 h 3737"/>
              <a:gd name="T38" fmla="*/ 3126 w 6487"/>
              <a:gd name="T39" fmla="*/ 663 h 3737"/>
              <a:gd name="T40" fmla="*/ 3351 w 6487"/>
              <a:gd name="T41" fmla="*/ 2988 h 3737"/>
              <a:gd name="T42" fmla="*/ 3126 w 6487"/>
              <a:gd name="T43" fmla="*/ 663 h 3737"/>
              <a:gd name="T44" fmla="*/ 6295 w 6487"/>
              <a:gd name="T45" fmla="*/ 2651 h 3737"/>
              <a:gd name="T46" fmla="*/ 6013 w 6487"/>
              <a:gd name="T47" fmla="*/ 2863 h 3737"/>
              <a:gd name="T48" fmla="*/ 4064 w 6487"/>
              <a:gd name="T49" fmla="*/ 2666 h 3737"/>
              <a:gd name="T50" fmla="*/ 4459 w 6487"/>
              <a:gd name="T51" fmla="*/ 2846 h 3737"/>
              <a:gd name="T52" fmla="*/ 4064 w 6487"/>
              <a:gd name="T53" fmla="*/ 2666 h 3737"/>
              <a:gd name="T54" fmla="*/ 987 w 6487"/>
              <a:gd name="T55" fmla="*/ 1615 h 3737"/>
              <a:gd name="T56" fmla="*/ 616 w 6487"/>
              <a:gd name="T57" fmla="*/ 2260 h 3737"/>
              <a:gd name="T58" fmla="*/ 787 w 6487"/>
              <a:gd name="T59" fmla="*/ 1647 h 3737"/>
              <a:gd name="T60" fmla="*/ 567 w 6487"/>
              <a:gd name="T61" fmla="*/ 1731 h 3737"/>
              <a:gd name="T62" fmla="*/ 325 w 6487"/>
              <a:gd name="T63" fmla="*/ 2160 h 3737"/>
              <a:gd name="T64" fmla="*/ 567 w 6487"/>
              <a:gd name="T65" fmla="*/ 1731 h 3737"/>
              <a:gd name="T66" fmla="*/ 2208 w 6487"/>
              <a:gd name="T67" fmla="*/ 2050 h 3737"/>
              <a:gd name="T68" fmla="*/ 1694 w 6487"/>
              <a:gd name="T69" fmla="*/ 1412 h 3737"/>
              <a:gd name="T70" fmla="*/ 2940 w 6487"/>
              <a:gd name="T71" fmla="*/ 1080 h 3737"/>
              <a:gd name="T72" fmla="*/ 2288 w 6487"/>
              <a:gd name="T73" fmla="*/ 2036 h 3737"/>
              <a:gd name="T74" fmla="*/ 2940 w 6487"/>
              <a:gd name="T75" fmla="*/ 1080 h 3737"/>
              <a:gd name="T76" fmla="*/ 557 w 6487"/>
              <a:gd name="T77" fmla="*/ 1504 h 3737"/>
              <a:gd name="T78" fmla="*/ 326 w 6487"/>
              <a:gd name="T79" fmla="*/ 1727 h 3737"/>
              <a:gd name="T80" fmla="*/ 626 w 6487"/>
              <a:gd name="T81" fmla="*/ 1653 h 3737"/>
              <a:gd name="T82" fmla="*/ 981 w 6487"/>
              <a:gd name="T83" fmla="*/ 1357 h 3737"/>
              <a:gd name="T84" fmla="*/ 805 w 6487"/>
              <a:gd name="T85" fmla="*/ 1631 h 3737"/>
              <a:gd name="T86" fmla="*/ 2205 w 6487"/>
              <a:gd name="T87" fmla="*/ 1193 h 3737"/>
              <a:gd name="T88" fmla="*/ 1684 w 6487"/>
              <a:gd name="T89" fmla="*/ 1095 h 3737"/>
              <a:gd name="T90" fmla="*/ 2939 w 6487"/>
              <a:gd name="T91" fmla="*/ 665 h 3737"/>
              <a:gd name="T92" fmla="*/ 2291 w 6487"/>
              <a:gd name="T93" fmla="*/ 1163 h 3737"/>
              <a:gd name="T94" fmla="*/ 2939 w 6487"/>
              <a:gd name="T95" fmla="*/ 665 h 3737"/>
              <a:gd name="T96" fmla="*/ 5936 w 6487"/>
              <a:gd name="T97" fmla="*/ 353 h 3737"/>
              <a:gd name="T98" fmla="*/ 4107 w 6487"/>
              <a:gd name="T99" fmla="*/ 2289 h 3737"/>
              <a:gd name="T100" fmla="*/ 88 w 6487"/>
              <a:gd name="T101" fmla="*/ 1595 h 3737"/>
              <a:gd name="T102" fmla="*/ 540 w 6487"/>
              <a:gd name="T103" fmla="*/ 3244 h 3737"/>
              <a:gd name="T104" fmla="*/ 203 w 6487"/>
              <a:gd name="T105" fmla="*/ 3584 h 3737"/>
              <a:gd name="T106" fmla="*/ 6433 w 6487"/>
              <a:gd name="T107" fmla="*/ 3677 h 3737"/>
              <a:gd name="T108" fmla="*/ 5167 w 6487"/>
              <a:gd name="T109" fmla="*/ 3584 h 3737"/>
              <a:gd name="T110" fmla="*/ 6406 w 6487"/>
              <a:gd name="T111" fmla="*/ 2922 h 3737"/>
              <a:gd name="T112" fmla="*/ 4688 w 6487"/>
              <a:gd name="T113" fmla="*/ 23 h 3737"/>
              <a:gd name="T114" fmla="*/ 88 w 6487"/>
              <a:gd name="T115" fmla="*/ 1595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87" h="3737">
                <a:moveTo>
                  <a:pt x="3232" y="3313"/>
                </a:moveTo>
                <a:lnTo>
                  <a:pt x="4645" y="3302"/>
                </a:lnTo>
                <a:lnTo>
                  <a:pt x="4739" y="3590"/>
                </a:lnTo>
                <a:lnTo>
                  <a:pt x="3145" y="3588"/>
                </a:lnTo>
                <a:lnTo>
                  <a:pt x="3232" y="3313"/>
                </a:lnTo>
                <a:close/>
                <a:moveTo>
                  <a:pt x="2474" y="3303"/>
                </a:moveTo>
                <a:lnTo>
                  <a:pt x="2639" y="3301"/>
                </a:lnTo>
                <a:lnTo>
                  <a:pt x="2732" y="3590"/>
                </a:lnTo>
                <a:lnTo>
                  <a:pt x="2385" y="3586"/>
                </a:lnTo>
                <a:lnTo>
                  <a:pt x="2474" y="3303"/>
                </a:lnTo>
                <a:close/>
                <a:moveTo>
                  <a:pt x="1138" y="3303"/>
                </a:moveTo>
                <a:lnTo>
                  <a:pt x="1984" y="3305"/>
                </a:lnTo>
                <a:lnTo>
                  <a:pt x="2050" y="3587"/>
                </a:lnTo>
                <a:lnTo>
                  <a:pt x="1062" y="3588"/>
                </a:lnTo>
                <a:lnTo>
                  <a:pt x="1138" y="3303"/>
                </a:lnTo>
                <a:close/>
                <a:moveTo>
                  <a:pt x="629" y="2939"/>
                </a:moveTo>
                <a:cubicBezTo>
                  <a:pt x="739" y="2991"/>
                  <a:pt x="739" y="3044"/>
                  <a:pt x="743" y="3182"/>
                </a:cubicBezTo>
                <a:cubicBezTo>
                  <a:pt x="755" y="3541"/>
                  <a:pt x="664" y="3462"/>
                  <a:pt x="615" y="3484"/>
                </a:cubicBezTo>
                <a:cubicBezTo>
                  <a:pt x="572" y="3315"/>
                  <a:pt x="567" y="3103"/>
                  <a:pt x="629" y="2939"/>
                </a:cubicBezTo>
                <a:close/>
                <a:moveTo>
                  <a:pt x="2783" y="2637"/>
                </a:moveTo>
                <a:cubicBezTo>
                  <a:pt x="2879" y="2744"/>
                  <a:pt x="2884" y="2880"/>
                  <a:pt x="2885" y="3042"/>
                </a:cubicBezTo>
                <a:cubicBezTo>
                  <a:pt x="2886" y="3204"/>
                  <a:pt x="2882" y="3363"/>
                  <a:pt x="2783" y="3464"/>
                </a:cubicBezTo>
                <a:cubicBezTo>
                  <a:pt x="2605" y="3315"/>
                  <a:pt x="2680" y="2791"/>
                  <a:pt x="2710" y="2721"/>
                </a:cubicBezTo>
                <a:cubicBezTo>
                  <a:pt x="2765" y="2596"/>
                  <a:pt x="2718" y="2688"/>
                  <a:pt x="2783" y="2637"/>
                </a:cubicBezTo>
                <a:close/>
                <a:moveTo>
                  <a:pt x="1359" y="1269"/>
                </a:moveTo>
                <a:lnTo>
                  <a:pt x="1545" y="1217"/>
                </a:lnTo>
                <a:lnTo>
                  <a:pt x="1554" y="3064"/>
                </a:lnTo>
                <a:lnTo>
                  <a:pt x="1371" y="3066"/>
                </a:lnTo>
                <a:lnTo>
                  <a:pt x="1359" y="1269"/>
                </a:lnTo>
                <a:close/>
                <a:moveTo>
                  <a:pt x="1112" y="1419"/>
                </a:moveTo>
                <a:cubicBezTo>
                  <a:pt x="1172" y="1319"/>
                  <a:pt x="1155" y="1346"/>
                  <a:pt x="1293" y="1311"/>
                </a:cubicBezTo>
                <a:lnTo>
                  <a:pt x="1293" y="3066"/>
                </a:lnTo>
                <a:lnTo>
                  <a:pt x="1117" y="3075"/>
                </a:lnTo>
                <a:lnTo>
                  <a:pt x="1112" y="1419"/>
                </a:lnTo>
                <a:close/>
                <a:moveTo>
                  <a:pt x="3467" y="557"/>
                </a:moveTo>
                <a:lnTo>
                  <a:pt x="3736" y="456"/>
                </a:lnTo>
                <a:lnTo>
                  <a:pt x="3739" y="2971"/>
                </a:lnTo>
                <a:lnTo>
                  <a:pt x="3479" y="2984"/>
                </a:lnTo>
                <a:lnTo>
                  <a:pt x="3467" y="557"/>
                </a:lnTo>
                <a:close/>
                <a:moveTo>
                  <a:pt x="3126" y="663"/>
                </a:moveTo>
                <a:lnTo>
                  <a:pt x="3353" y="598"/>
                </a:lnTo>
                <a:lnTo>
                  <a:pt x="3351" y="2988"/>
                </a:lnTo>
                <a:lnTo>
                  <a:pt x="3139" y="2995"/>
                </a:lnTo>
                <a:lnTo>
                  <a:pt x="3126" y="663"/>
                </a:lnTo>
                <a:close/>
                <a:moveTo>
                  <a:pt x="6008" y="2670"/>
                </a:moveTo>
                <a:lnTo>
                  <a:pt x="6295" y="2651"/>
                </a:lnTo>
                <a:lnTo>
                  <a:pt x="6298" y="2849"/>
                </a:lnTo>
                <a:lnTo>
                  <a:pt x="6013" y="2863"/>
                </a:lnTo>
                <a:lnTo>
                  <a:pt x="6008" y="2670"/>
                </a:lnTo>
                <a:close/>
                <a:moveTo>
                  <a:pt x="4064" y="2666"/>
                </a:moveTo>
                <a:cubicBezTo>
                  <a:pt x="4194" y="2634"/>
                  <a:pt x="4334" y="2631"/>
                  <a:pt x="4457" y="2670"/>
                </a:cubicBezTo>
                <a:lnTo>
                  <a:pt x="4459" y="2846"/>
                </a:lnTo>
                <a:cubicBezTo>
                  <a:pt x="4336" y="2885"/>
                  <a:pt x="4193" y="2882"/>
                  <a:pt x="4071" y="2849"/>
                </a:cubicBezTo>
                <a:lnTo>
                  <a:pt x="4064" y="2666"/>
                </a:lnTo>
                <a:close/>
                <a:moveTo>
                  <a:pt x="805" y="1631"/>
                </a:moveTo>
                <a:lnTo>
                  <a:pt x="987" y="1615"/>
                </a:lnTo>
                <a:lnTo>
                  <a:pt x="971" y="2215"/>
                </a:lnTo>
                <a:lnTo>
                  <a:pt x="616" y="2260"/>
                </a:lnTo>
                <a:lnTo>
                  <a:pt x="615" y="1772"/>
                </a:lnTo>
                <a:cubicBezTo>
                  <a:pt x="638" y="1671"/>
                  <a:pt x="776" y="1679"/>
                  <a:pt x="787" y="1647"/>
                </a:cubicBezTo>
                <a:cubicBezTo>
                  <a:pt x="790" y="1638"/>
                  <a:pt x="799" y="1637"/>
                  <a:pt x="805" y="1631"/>
                </a:cubicBezTo>
                <a:close/>
                <a:moveTo>
                  <a:pt x="567" y="1731"/>
                </a:moveTo>
                <a:lnTo>
                  <a:pt x="560" y="2271"/>
                </a:lnTo>
                <a:lnTo>
                  <a:pt x="325" y="2160"/>
                </a:lnTo>
                <a:lnTo>
                  <a:pt x="335" y="1791"/>
                </a:lnTo>
                <a:lnTo>
                  <a:pt x="567" y="1731"/>
                </a:lnTo>
                <a:close/>
                <a:moveTo>
                  <a:pt x="2208" y="1278"/>
                </a:moveTo>
                <a:lnTo>
                  <a:pt x="2208" y="2050"/>
                </a:lnTo>
                <a:lnTo>
                  <a:pt x="1683" y="2119"/>
                </a:lnTo>
                <a:lnTo>
                  <a:pt x="1694" y="1412"/>
                </a:lnTo>
                <a:lnTo>
                  <a:pt x="2208" y="1278"/>
                </a:lnTo>
                <a:close/>
                <a:moveTo>
                  <a:pt x="2940" y="1080"/>
                </a:moveTo>
                <a:cubicBezTo>
                  <a:pt x="2942" y="1267"/>
                  <a:pt x="2964" y="1717"/>
                  <a:pt x="2942" y="1877"/>
                </a:cubicBezTo>
                <a:cubicBezTo>
                  <a:pt x="2923" y="2008"/>
                  <a:pt x="2494" y="2022"/>
                  <a:pt x="2288" y="2036"/>
                </a:cubicBezTo>
                <a:lnTo>
                  <a:pt x="2290" y="1244"/>
                </a:lnTo>
                <a:lnTo>
                  <a:pt x="2940" y="1080"/>
                </a:lnTo>
                <a:close/>
                <a:moveTo>
                  <a:pt x="326" y="1727"/>
                </a:moveTo>
                <a:cubicBezTo>
                  <a:pt x="337" y="1550"/>
                  <a:pt x="407" y="1557"/>
                  <a:pt x="557" y="1504"/>
                </a:cubicBezTo>
                <a:lnTo>
                  <a:pt x="567" y="1679"/>
                </a:lnTo>
                <a:lnTo>
                  <a:pt x="326" y="1727"/>
                </a:lnTo>
                <a:close/>
                <a:moveTo>
                  <a:pt x="805" y="1631"/>
                </a:moveTo>
                <a:lnTo>
                  <a:pt x="626" y="1653"/>
                </a:lnTo>
                <a:lnTo>
                  <a:pt x="621" y="1478"/>
                </a:lnTo>
                <a:lnTo>
                  <a:pt x="981" y="1357"/>
                </a:lnTo>
                <a:lnTo>
                  <a:pt x="981" y="1554"/>
                </a:lnTo>
                <a:lnTo>
                  <a:pt x="805" y="1631"/>
                </a:lnTo>
                <a:close/>
                <a:moveTo>
                  <a:pt x="2209" y="925"/>
                </a:moveTo>
                <a:lnTo>
                  <a:pt x="2205" y="1193"/>
                </a:lnTo>
                <a:lnTo>
                  <a:pt x="1686" y="1339"/>
                </a:lnTo>
                <a:lnTo>
                  <a:pt x="1684" y="1095"/>
                </a:lnTo>
                <a:lnTo>
                  <a:pt x="2209" y="925"/>
                </a:lnTo>
                <a:close/>
                <a:moveTo>
                  <a:pt x="2939" y="665"/>
                </a:moveTo>
                <a:lnTo>
                  <a:pt x="2937" y="981"/>
                </a:lnTo>
                <a:lnTo>
                  <a:pt x="2291" y="1163"/>
                </a:lnTo>
                <a:lnTo>
                  <a:pt x="2289" y="880"/>
                </a:lnTo>
                <a:lnTo>
                  <a:pt x="2939" y="665"/>
                </a:lnTo>
                <a:close/>
                <a:moveTo>
                  <a:pt x="3939" y="316"/>
                </a:moveTo>
                <a:cubicBezTo>
                  <a:pt x="4531" y="191"/>
                  <a:pt x="5362" y="219"/>
                  <a:pt x="5936" y="353"/>
                </a:cubicBezTo>
                <a:cubicBezTo>
                  <a:pt x="6147" y="878"/>
                  <a:pt x="6271" y="1658"/>
                  <a:pt x="6255" y="2299"/>
                </a:cubicBezTo>
                <a:lnTo>
                  <a:pt x="4107" y="2289"/>
                </a:lnTo>
                <a:lnTo>
                  <a:pt x="3939" y="316"/>
                </a:lnTo>
                <a:close/>
                <a:moveTo>
                  <a:pt x="88" y="1595"/>
                </a:moveTo>
                <a:cubicBezTo>
                  <a:pt x="65" y="1907"/>
                  <a:pt x="76" y="2300"/>
                  <a:pt x="80" y="2618"/>
                </a:cubicBezTo>
                <a:cubicBezTo>
                  <a:pt x="86" y="3012"/>
                  <a:pt x="182" y="3185"/>
                  <a:pt x="540" y="3244"/>
                </a:cubicBezTo>
                <a:lnTo>
                  <a:pt x="605" y="3589"/>
                </a:lnTo>
                <a:lnTo>
                  <a:pt x="203" y="3584"/>
                </a:lnTo>
                <a:cubicBezTo>
                  <a:pt x="0" y="3619"/>
                  <a:pt x="142" y="3550"/>
                  <a:pt x="87" y="3677"/>
                </a:cubicBezTo>
                <a:cubicBezTo>
                  <a:pt x="233" y="3733"/>
                  <a:pt x="6273" y="3737"/>
                  <a:pt x="6433" y="3677"/>
                </a:cubicBezTo>
                <a:cubicBezTo>
                  <a:pt x="6383" y="3564"/>
                  <a:pt x="6487" y="3629"/>
                  <a:pt x="6350" y="3589"/>
                </a:cubicBezTo>
                <a:lnTo>
                  <a:pt x="5167" y="3584"/>
                </a:lnTo>
                <a:lnTo>
                  <a:pt x="5267" y="3306"/>
                </a:lnTo>
                <a:cubicBezTo>
                  <a:pt x="6155" y="3274"/>
                  <a:pt x="6331" y="3445"/>
                  <a:pt x="6406" y="2922"/>
                </a:cubicBezTo>
                <a:cubicBezTo>
                  <a:pt x="6485" y="2366"/>
                  <a:pt x="6378" y="687"/>
                  <a:pt x="6047" y="236"/>
                </a:cubicBezTo>
                <a:cubicBezTo>
                  <a:pt x="5875" y="0"/>
                  <a:pt x="5018" y="19"/>
                  <a:pt x="4688" y="23"/>
                </a:cubicBezTo>
                <a:cubicBezTo>
                  <a:pt x="3616" y="37"/>
                  <a:pt x="3275" y="287"/>
                  <a:pt x="2252" y="675"/>
                </a:cubicBezTo>
                <a:cubicBezTo>
                  <a:pt x="1896" y="810"/>
                  <a:pt x="239" y="1389"/>
                  <a:pt x="88" y="159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33"/>
          <p:cNvSpPr>
            <a:spLocks noEditPoints="1"/>
          </p:cNvSpPr>
          <p:nvPr/>
        </p:nvSpPr>
        <p:spPr bwMode="auto">
          <a:xfrm>
            <a:off x="10537177" y="5233561"/>
            <a:ext cx="1090477" cy="484489"/>
          </a:xfrm>
          <a:custGeom>
            <a:avLst/>
            <a:gdLst>
              <a:gd name="T0" fmla="*/ 4738 w 6368"/>
              <a:gd name="T1" fmla="*/ 2615 h 2837"/>
              <a:gd name="T2" fmla="*/ 3437 w 6368"/>
              <a:gd name="T3" fmla="*/ 2503 h 2837"/>
              <a:gd name="T4" fmla="*/ 1241 w 6368"/>
              <a:gd name="T5" fmla="*/ 1764 h 2837"/>
              <a:gd name="T6" fmla="*/ 1332 w 6368"/>
              <a:gd name="T7" fmla="*/ 1758 h 2837"/>
              <a:gd name="T8" fmla="*/ 1431 w 6368"/>
              <a:gd name="T9" fmla="*/ 1750 h 2837"/>
              <a:gd name="T10" fmla="*/ 1538 w 6368"/>
              <a:gd name="T11" fmla="*/ 1743 h 2837"/>
              <a:gd name="T12" fmla="*/ 1654 w 6368"/>
              <a:gd name="T13" fmla="*/ 1838 h 2837"/>
              <a:gd name="T14" fmla="*/ 1654 w 6368"/>
              <a:gd name="T15" fmla="*/ 1993 h 2837"/>
              <a:gd name="T16" fmla="*/ 1538 w 6368"/>
              <a:gd name="T17" fmla="*/ 2040 h 2837"/>
              <a:gd name="T18" fmla="*/ 1431 w 6368"/>
              <a:gd name="T19" fmla="*/ 1846 h 2837"/>
              <a:gd name="T20" fmla="*/ 1333 w 6368"/>
              <a:gd name="T21" fmla="*/ 2033 h 2837"/>
              <a:gd name="T22" fmla="*/ 1241 w 6368"/>
              <a:gd name="T23" fmla="*/ 1853 h 2837"/>
              <a:gd name="T24" fmla="*/ 1156 w 6368"/>
              <a:gd name="T25" fmla="*/ 2027 h 2837"/>
              <a:gd name="T26" fmla="*/ 1494 w 6368"/>
              <a:gd name="T27" fmla="*/ 2502 h 2837"/>
              <a:gd name="T28" fmla="*/ 1428 w 6368"/>
              <a:gd name="T29" fmla="*/ 2623 h 2837"/>
              <a:gd name="T30" fmla="*/ 3051 w 6368"/>
              <a:gd name="T31" fmla="*/ 2727 h 2837"/>
              <a:gd name="T32" fmla="*/ 2966 w 6368"/>
              <a:gd name="T33" fmla="*/ 2503 h 2837"/>
              <a:gd name="T34" fmla="*/ 1154 w 6368"/>
              <a:gd name="T35" fmla="*/ 2642 h 2837"/>
              <a:gd name="T36" fmla="*/ 3021 w 6368"/>
              <a:gd name="T37" fmla="*/ 2574 h 2837"/>
              <a:gd name="T38" fmla="*/ 3114 w 6368"/>
              <a:gd name="T39" fmla="*/ 2634 h 2837"/>
              <a:gd name="T40" fmla="*/ 2422 w 6368"/>
              <a:gd name="T41" fmla="*/ 2314 h 2837"/>
              <a:gd name="T42" fmla="*/ 2424 w 6368"/>
              <a:gd name="T43" fmla="*/ 583 h 2837"/>
              <a:gd name="T44" fmla="*/ 2199 w 6368"/>
              <a:gd name="T45" fmla="*/ 2322 h 2837"/>
              <a:gd name="T46" fmla="*/ 5173 w 6368"/>
              <a:gd name="T47" fmla="*/ 1656 h 2837"/>
              <a:gd name="T48" fmla="*/ 5181 w 6368"/>
              <a:gd name="T49" fmla="*/ 1820 h 2837"/>
              <a:gd name="T50" fmla="*/ 5049 w 6368"/>
              <a:gd name="T51" fmla="*/ 1675 h 2837"/>
              <a:gd name="T52" fmla="*/ 4212 w 6368"/>
              <a:gd name="T53" fmla="*/ 1662 h 2837"/>
              <a:gd name="T54" fmla="*/ 4057 w 6368"/>
              <a:gd name="T55" fmla="*/ 1678 h 2837"/>
              <a:gd name="T56" fmla="*/ 1184 w 6368"/>
              <a:gd name="T57" fmla="*/ 1173 h 2837"/>
              <a:gd name="T58" fmla="*/ 928 w 6368"/>
              <a:gd name="T59" fmla="*/ 1237 h 2837"/>
              <a:gd name="T60" fmla="*/ 1517 w 6368"/>
              <a:gd name="T61" fmla="*/ 1488 h 2837"/>
              <a:gd name="T62" fmla="*/ 1522 w 6368"/>
              <a:gd name="T63" fmla="*/ 1084 h 2837"/>
              <a:gd name="T64" fmla="*/ 1566 w 6368"/>
              <a:gd name="T65" fmla="*/ 1475 h 2837"/>
              <a:gd name="T66" fmla="*/ 2745 w 6368"/>
              <a:gd name="T67" fmla="*/ 428 h 2837"/>
              <a:gd name="T68" fmla="*/ 2572 w 6368"/>
              <a:gd name="T69" fmla="*/ 468 h 2837"/>
              <a:gd name="T70" fmla="*/ 1019 w 6368"/>
              <a:gd name="T71" fmla="*/ 1023 h 2837"/>
              <a:gd name="T72" fmla="*/ 925 w 6368"/>
              <a:gd name="T73" fmla="*/ 1175 h 2837"/>
              <a:gd name="T74" fmla="*/ 1216 w 6368"/>
              <a:gd name="T75" fmla="*/ 1086 h 2837"/>
              <a:gd name="T76" fmla="*/ 1570 w 6368"/>
              <a:gd name="T77" fmla="*/ 846 h 2837"/>
              <a:gd name="T78" fmla="*/ 1567 w 6368"/>
              <a:gd name="T79" fmla="*/ 990 h 2837"/>
              <a:gd name="T80" fmla="*/ 3056 w 6368"/>
              <a:gd name="T81" fmla="*/ 530 h 2837"/>
              <a:gd name="T82" fmla="*/ 4856 w 6368"/>
              <a:gd name="T83" fmla="*/ 569 h 2837"/>
              <a:gd name="T84" fmla="*/ 3572 w 6368"/>
              <a:gd name="T85" fmla="*/ 1425 h 2837"/>
              <a:gd name="T86" fmla="*/ 1112 w 6368"/>
              <a:gd name="T87" fmla="*/ 2728 h 2837"/>
              <a:gd name="T88" fmla="*/ 6347 w 6368"/>
              <a:gd name="T89" fmla="*/ 2778 h 2837"/>
              <a:gd name="T90" fmla="*/ 5104 w 6368"/>
              <a:gd name="T91" fmla="*/ 2725 h 2837"/>
              <a:gd name="T92" fmla="*/ 4848 w 6368"/>
              <a:gd name="T93" fmla="*/ 352 h 2837"/>
              <a:gd name="T94" fmla="*/ 1259 w 6368"/>
              <a:gd name="T95" fmla="*/ 724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68" h="2837">
                <a:moveTo>
                  <a:pt x="3437" y="2503"/>
                </a:moveTo>
                <a:lnTo>
                  <a:pt x="4664" y="2502"/>
                </a:lnTo>
                <a:cubicBezTo>
                  <a:pt x="4744" y="2553"/>
                  <a:pt x="4688" y="2464"/>
                  <a:pt x="4738" y="2615"/>
                </a:cubicBezTo>
                <a:cubicBezTo>
                  <a:pt x="4757" y="2671"/>
                  <a:pt x="4762" y="2682"/>
                  <a:pt x="4771" y="2728"/>
                </a:cubicBezTo>
                <a:lnTo>
                  <a:pt x="3369" y="2727"/>
                </a:lnTo>
                <a:lnTo>
                  <a:pt x="3437" y="2503"/>
                </a:lnTo>
                <a:close/>
                <a:moveTo>
                  <a:pt x="1156" y="1856"/>
                </a:moveTo>
                <a:cubicBezTo>
                  <a:pt x="1183" y="1855"/>
                  <a:pt x="1212" y="1854"/>
                  <a:pt x="1241" y="1853"/>
                </a:cubicBezTo>
                <a:cubicBezTo>
                  <a:pt x="1241" y="1823"/>
                  <a:pt x="1241" y="1794"/>
                  <a:pt x="1241" y="1764"/>
                </a:cubicBezTo>
                <a:cubicBezTo>
                  <a:pt x="1241" y="1735"/>
                  <a:pt x="1241" y="1705"/>
                  <a:pt x="1241" y="1675"/>
                </a:cubicBezTo>
                <a:cubicBezTo>
                  <a:pt x="1270" y="1672"/>
                  <a:pt x="1301" y="1669"/>
                  <a:pt x="1332" y="1666"/>
                </a:cubicBezTo>
                <a:cubicBezTo>
                  <a:pt x="1332" y="1696"/>
                  <a:pt x="1332" y="1727"/>
                  <a:pt x="1332" y="1758"/>
                </a:cubicBezTo>
                <a:cubicBezTo>
                  <a:pt x="1333" y="1788"/>
                  <a:pt x="1333" y="1819"/>
                  <a:pt x="1333" y="1849"/>
                </a:cubicBezTo>
                <a:cubicBezTo>
                  <a:pt x="1365" y="1848"/>
                  <a:pt x="1398" y="1847"/>
                  <a:pt x="1431" y="1846"/>
                </a:cubicBezTo>
                <a:cubicBezTo>
                  <a:pt x="1431" y="1814"/>
                  <a:pt x="1431" y="1782"/>
                  <a:pt x="1431" y="1750"/>
                </a:cubicBezTo>
                <a:cubicBezTo>
                  <a:pt x="1431" y="1719"/>
                  <a:pt x="1431" y="1687"/>
                  <a:pt x="1431" y="1655"/>
                </a:cubicBezTo>
                <a:cubicBezTo>
                  <a:pt x="1466" y="1651"/>
                  <a:pt x="1502" y="1647"/>
                  <a:pt x="1538" y="1643"/>
                </a:cubicBezTo>
                <a:cubicBezTo>
                  <a:pt x="1538" y="1676"/>
                  <a:pt x="1538" y="1710"/>
                  <a:pt x="1538" y="1743"/>
                </a:cubicBezTo>
                <a:cubicBezTo>
                  <a:pt x="1538" y="1776"/>
                  <a:pt x="1538" y="1809"/>
                  <a:pt x="1538" y="1842"/>
                </a:cubicBezTo>
                <a:cubicBezTo>
                  <a:pt x="1557" y="1841"/>
                  <a:pt x="1577" y="1841"/>
                  <a:pt x="1596" y="1840"/>
                </a:cubicBezTo>
                <a:cubicBezTo>
                  <a:pt x="1615" y="1839"/>
                  <a:pt x="1634" y="1838"/>
                  <a:pt x="1654" y="1838"/>
                </a:cubicBezTo>
                <a:cubicBezTo>
                  <a:pt x="1654" y="1855"/>
                  <a:pt x="1654" y="1872"/>
                  <a:pt x="1654" y="1889"/>
                </a:cubicBezTo>
                <a:cubicBezTo>
                  <a:pt x="1654" y="1907"/>
                  <a:pt x="1654" y="1924"/>
                  <a:pt x="1654" y="1941"/>
                </a:cubicBezTo>
                <a:cubicBezTo>
                  <a:pt x="1654" y="1958"/>
                  <a:pt x="1654" y="1975"/>
                  <a:pt x="1654" y="1993"/>
                </a:cubicBezTo>
                <a:cubicBezTo>
                  <a:pt x="1654" y="2010"/>
                  <a:pt x="1654" y="2027"/>
                  <a:pt x="1654" y="2044"/>
                </a:cubicBezTo>
                <a:cubicBezTo>
                  <a:pt x="1634" y="2043"/>
                  <a:pt x="1615" y="2043"/>
                  <a:pt x="1596" y="2042"/>
                </a:cubicBezTo>
                <a:cubicBezTo>
                  <a:pt x="1577" y="2041"/>
                  <a:pt x="1557" y="2041"/>
                  <a:pt x="1538" y="2040"/>
                </a:cubicBezTo>
                <a:cubicBezTo>
                  <a:pt x="1538" y="2007"/>
                  <a:pt x="1538" y="1974"/>
                  <a:pt x="1538" y="1941"/>
                </a:cubicBezTo>
                <a:cubicBezTo>
                  <a:pt x="1538" y="1908"/>
                  <a:pt x="1538" y="1875"/>
                  <a:pt x="1538" y="1842"/>
                </a:cubicBezTo>
                <a:cubicBezTo>
                  <a:pt x="1502" y="1843"/>
                  <a:pt x="1466" y="1845"/>
                  <a:pt x="1431" y="1846"/>
                </a:cubicBezTo>
                <a:cubicBezTo>
                  <a:pt x="1432" y="1878"/>
                  <a:pt x="1432" y="1909"/>
                  <a:pt x="1432" y="1941"/>
                </a:cubicBezTo>
                <a:cubicBezTo>
                  <a:pt x="1432" y="1973"/>
                  <a:pt x="1432" y="2005"/>
                  <a:pt x="1432" y="2036"/>
                </a:cubicBezTo>
                <a:cubicBezTo>
                  <a:pt x="1398" y="2035"/>
                  <a:pt x="1365" y="2034"/>
                  <a:pt x="1333" y="2033"/>
                </a:cubicBezTo>
                <a:cubicBezTo>
                  <a:pt x="1333" y="2002"/>
                  <a:pt x="1333" y="1972"/>
                  <a:pt x="1333" y="1941"/>
                </a:cubicBezTo>
                <a:cubicBezTo>
                  <a:pt x="1333" y="1911"/>
                  <a:pt x="1333" y="1880"/>
                  <a:pt x="1333" y="1849"/>
                </a:cubicBezTo>
                <a:cubicBezTo>
                  <a:pt x="1301" y="1851"/>
                  <a:pt x="1271" y="1852"/>
                  <a:pt x="1241" y="1853"/>
                </a:cubicBezTo>
                <a:cubicBezTo>
                  <a:pt x="1241" y="1882"/>
                  <a:pt x="1241" y="1912"/>
                  <a:pt x="1241" y="1941"/>
                </a:cubicBezTo>
                <a:cubicBezTo>
                  <a:pt x="1241" y="1971"/>
                  <a:pt x="1241" y="2000"/>
                  <a:pt x="1241" y="2030"/>
                </a:cubicBezTo>
                <a:cubicBezTo>
                  <a:pt x="1212" y="2029"/>
                  <a:pt x="1184" y="2028"/>
                  <a:pt x="1156" y="2027"/>
                </a:cubicBezTo>
                <a:cubicBezTo>
                  <a:pt x="1156" y="1998"/>
                  <a:pt x="1156" y="1970"/>
                  <a:pt x="1156" y="1941"/>
                </a:cubicBezTo>
                <a:cubicBezTo>
                  <a:pt x="1156" y="1913"/>
                  <a:pt x="1156" y="1884"/>
                  <a:pt x="1156" y="1856"/>
                </a:cubicBezTo>
                <a:close/>
                <a:moveTo>
                  <a:pt x="1494" y="2502"/>
                </a:moveTo>
                <a:cubicBezTo>
                  <a:pt x="2333" y="2503"/>
                  <a:pt x="2118" y="2438"/>
                  <a:pt x="2219" y="2727"/>
                </a:cubicBezTo>
                <a:lnTo>
                  <a:pt x="1394" y="2727"/>
                </a:lnTo>
                <a:cubicBezTo>
                  <a:pt x="1416" y="2680"/>
                  <a:pt x="1414" y="2676"/>
                  <a:pt x="1428" y="2623"/>
                </a:cubicBezTo>
                <a:cubicBezTo>
                  <a:pt x="1465" y="2481"/>
                  <a:pt x="1418" y="2555"/>
                  <a:pt x="1494" y="2502"/>
                </a:cubicBezTo>
                <a:close/>
                <a:moveTo>
                  <a:pt x="3021" y="2574"/>
                </a:moveTo>
                <a:lnTo>
                  <a:pt x="3051" y="2727"/>
                </a:lnTo>
                <a:lnTo>
                  <a:pt x="2479" y="2728"/>
                </a:lnTo>
                <a:lnTo>
                  <a:pt x="2536" y="2510"/>
                </a:lnTo>
                <a:lnTo>
                  <a:pt x="2966" y="2503"/>
                </a:lnTo>
                <a:lnTo>
                  <a:pt x="3021" y="2574"/>
                </a:lnTo>
                <a:close/>
                <a:moveTo>
                  <a:pt x="1154" y="2234"/>
                </a:moveTo>
                <a:cubicBezTo>
                  <a:pt x="1243" y="2318"/>
                  <a:pt x="1249" y="2540"/>
                  <a:pt x="1154" y="2642"/>
                </a:cubicBezTo>
                <a:cubicBezTo>
                  <a:pt x="1113" y="2603"/>
                  <a:pt x="1136" y="2691"/>
                  <a:pt x="1098" y="2569"/>
                </a:cubicBezTo>
                <a:cubicBezTo>
                  <a:pt x="1079" y="2509"/>
                  <a:pt x="1067" y="2317"/>
                  <a:pt x="1154" y="2234"/>
                </a:cubicBezTo>
                <a:close/>
                <a:moveTo>
                  <a:pt x="3021" y="2574"/>
                </a:moveTo>
                <a:cubicBezTo>
                  <a:pt x="3021" y="2459"/>
                  <a:pt x="3003" y="2359"/>
                  <a:pt x="3009" y="2237"/>
                </a:cubicBezTo>
                <a:cubicBezTo>
                  <a:pt x="3024" y="1961"/>
                  <a:pt x="3071" y="2018"/>
                  <a:pt x="3120" y="1994"/>
                </a:cubicBezTo>
                <a:cubicBezTo>
                  <a:pt x="3177" y="2209"/>
                  <a:pt x="3183" y="2423"/>
                  <a:pt x="3114" y="2634"/>
                </a:cubicBezTo>
                <a:lnTo>
                  <a:pt x="3021" y="2574"/>
                </a:lnTo>
                <a:close/>
                <a:moveTo>
                  <a:pt x="2424" y="583"/>
                </a:moveTo>
                <a:lnTo>
                  <a:pt x="2422" y="2314"/>
                </a:lnTo>
                <a:lnTo>
                  <a:pt x="2264" y="2315"/>
                </a:lnTo>
                <a:lnTo>
                  <a:pt x="2269" y="629"/>
                </a:lnTo>
                <a:lnTo>
                  <a:pt x="2424" y="583"/>
                </a:lnTo>
                <a:close/>
                <a:moveTo>
                  <a:pt x="2071" y="1044"/>
                </a:moveTo>
                <a:cubicBezTo>
                  <a:pt x="2071" y="822"/>
                  <a:pt x="2003" y="707"/>
                  <a:pt x="2200" y="663"/>
                </a:cubicBezTo>
                <a:lnTo>
                  <a:pt x="2199" y="2322"/>
                </a:lnTo>
                <a:lnTo>
                  <a:pt x="2070" y="2314"/>
                </a:lnTo>
                <a:lnTo>
                  <a:pt x="2071" y="1044"/>
                </a:lnTo>
                <a:close/>
                <a:moveTo>
                  <a:pt x="5173" y="1656"/>
                </a:moveTo>
                <a:lnTo>
                  <a:pt x="5463" y="1661"/>
                </a:lnTo>
                <a:lnTo>
                  <a:pt x="5442" y="1825"/>
                </a:lnTo>
                <a:lnTo>
                  <a:pt x="5181" y="1820"/>
                </a:lnTo>
                <a:lnTo>
                  <a:pt x="5173" y="1656"/>
                </a:lnTo>
                <a:close/>
                <a:moveTo>
                  <a:pt x="4212" y="1662"/>
                </a:moveTo>
                <a:cubicBezTo>
                  <a:pt x="4381" y="1643"/>
                  <a:pt x="4903" y="1629"/>
                  <a:pt x="5049" y="1675"/>
                </a:cubicBezTo>
                <a:cubicBezTo>
                  <a:pt x="5057" y="1901"/>
                  <a:pt x="4967" y="1827"/>
                  <a:pt x="4721" y="1827"/>
                </a:cubicBezTo>
                <a:cubicBezTo>
                  <a:pt x="4564" y="1827"/>
                  <a:pt x="4381" y="1839"/>
                  <a:pt x="4220" y="1820"/>
                </a:cubicBezTo>
                <a:lnTo>
                  <a:pt x="4212" y="1662"/>
                </a:lnTo>
                <a:close/>
                <a:moveTo>
                  <a:pt x="3983" y="1826"/>
                </a:moveTo>
                <a:cubicBezTo>
                  <a:pt x="3781" y="1864"/>
                  <a:pt x="3653" y="1846"/>
                  <a:pt x="3702" y="1659"/>
                </a:cubicBezTo>
                <a:lnTo>
                  <a:pt x="4057" y="1678"/>
                </a:lnTo>
                <a:lnTo>
                  <a:pt x="4037" y="1800"/>
                </a:lnTo>
                <a:cubicBezTo>
                  <a:pt x="4007" y="1820"/>
                  <a:pt x="4041" y="1815"/>
                  <a:pt x="3983" y="1826"/>
                </a:cubicBezTo>
                <a:close/>
                <a:moveTo>
                  <a:pt x="1184" y="1173"/>
                </a:moveTo>
                <a:lnTo>
                  <a:pt x="1173" y="1540"/>
                </a:lnTo>
                <a:lnTo>
                  <a:pt x="917" y="1577"/>
                </a:lnTo>
                <a:lnTo>
                  <a:pt x="928" y="1237"/>
                </a:lnTo>
                <a:lnTo>
                  <a:pt x="1184" y="1173"/>
                </a:lnTo>
                <a:close/>
                <a:moveTo>
                  <a:pt x="1522" y="1084"/>
                </a:moveTo>
                <a:lnTo>
                  <a:pt x="1517" y="1488"/>
                </a:lnTo>
                <a:lnTo>
                  <a:pt x="1212" y="1523"/>
                </a:lnTo>
                <a:lnTo>
                  <a:pt x="1215" y="1159"/>
                </a:lnTo>
                <a:lnTo>
                  <a:pt x="1522" y="1084"/>
                </a:lnTo>
                <a:close/>
                <a:moveTo>
                  <a:pt x="1944" y="979"/>
                </a:moveTo>
                <a:lnTo>
                  <a:pt x="1945" y="1417"/>
                </a:lnTo>
                <a:lnTo>
                  <a:pt x="1566" y="1475"/>
                </a:lnTo>
                <a:lnTo>
                  <a:pt x="1579" y="1067"/>
                </a:lnTo>
                <a:lnTo>
                  <a:pt x="1944" y="979"/>
                </a:lnTo>
                <a:close/>
                <a:moveTo>
                  <a:pt x="2745" y="428"/>
                </a:moveTo>
                <a:cubicBezTo>
                  <a:pt x="2900" y="576"/>
                  <a:pt x="3255" y="1185"/>
                  <a:pt x="3328" y="1440"/>
                </a:cubicBezTo>
                <a:lnTo>
                  <a:pt x="2575" y="1364"/>
                </a:lnTo>
                <a:lnTo>
                  <a:pt x="2572" y="468"/>
                </a:lnTo>
                <a:lnTo>
                  <a:pt x="2745" y="428"/>
                </a:lnTo>
                <a:close/>
                <a:moveTo>
                  <a:pt x="925" y="1175"/>
                </a:moveTo>
                <a:cubicBezTo>
                  <a:pt x="912" y="1041"/>
                  <a:pt x="906" y="1064"/>
                  <a:pt x="1019" y="1023"/>
                </a:cubicBezTo>
                <a:cubicBezTo>
                  <a:pt x="1067" y="1005"/>
                  <a:pt x="1132" y="985"/>
                  <a:pt x="1179" y="971"/>
                </a:cubicBezTo>
                <a:lnTo>
                  <a:pt x="1187" y="1108"/>
                </a:lnTo>
                <a:lnTo>
                  <a:pt x="925" y="1175"/>
                </a:lnTo>
                <a:close/>
                <a:moveTo>
                  <a:pt x="1524" y="847"/>
                </a:moveTo>
                <a:lnTo>
                  <a:pt x="1520" y="1009"/>
                </a:lnTo>
                <a:lnTo>
                  <a:pt x="1216" y="1086"/>
                </a:lnTo>
                <a:lnTo>
                  <a:pt x="1213" y="953"/>
                </a:lnTo>
                <a:lnTo>
                  <a:pt x="1524" y="847"/>
                </a:lnTo>
                <a:close/>
                <a:moveTo>
                  <a:pt x="1570" y="846"/>
                </a:moveTo>
                <a:cubicBezTo>
                  <a:pt x="1659" y="780"/>
                  <a:pt x="1837" y="726"/>
                  <a:pt x="1944" y="702"/>
                </a:cubicBezTo>
                <a:lnTo>
                  <a:pt x="1943" y="884"/>
                </a:lnTo>
                <a:lnTo>
                  <a:pt x="1567" y="990"/>
                </a:lnTo>
                <a:lnTo>
                  <a:pt x="1570" y="846"/>
                </a:lnTo>
                <a:close/>
                <a:moveTo>
                  <a:pt x="3241" y="826"/>
                </a:moveTo>
                <a:cubicBezTo>
                  <a:pt x="3173" y="717"/>
                  <a:pt x="3121" y="629"/>
                  <a:pt x="3056" y="530"/>
                </a:cubicBezTo>
                <a:cubicBezTo>
                  <a:pt x="2996" y="438"/>
                  <a:pt x="2913" y="356"/>
                  <a:pt x="2886" y="251"/>
                </a:cubicBezTo>
                <a:cubicBezTo>
                  <a:pt x="2968" y="190"/>
                  <a:pt x="4372" y="85"/>
                  <a:pt x="4633" y="311"/>
                </a:cubicBezTo>
                <a:cubicBezTo>
                  <a:pt x="4731" y="397"/>
                  <a:pt x="4778" y="467"/>
                  <a:pt x="4856" y="569"/>
                </a:cubicBezTo>
                <a:cubicBezTo>
                  <a:pt x="4930" y="665"/>
                  <a:pt x="4982" y="739"/>
                  <a:pt x="5055" y="851"/>
                </a:cubicBezTo>
                <a:cubicBezTo>
                  <a:pt x="5131" y="966"/>
                  <a:pt x="5359" y="1310"/>
                  <a:pt x="5387" y="1424"/>
                </a:cubicBezTo>
                <a:lnTo>
                  <a:pt x="3572" y="1425"/>
                </a:lnTo>
                <a:lnTo>
                  <a:pt x="3241" y="826"/>
                </a:lnTo>
                <a:close/>
                <a:moveTo>
                  <a:pt x="1055" y="2478"/>
                </a:moveTo>
                <a:lnTo>
                  <a:pt x="1112" y="2728"/>
                </a:lnTo>
                <a:cubicBezTo>
                  <a:pt x="132" y="2690"/>
                  <a:pt x="35" y="2695"/>
                  <a:pt x="0" y="2813"/>
                </a:cubicBezTo>
                <a:lnTo>
                  <a:pt x="6230" y="2834"/>
                </a:lnTo>
                <a:cubicBezTo>
                  <a:pt x="6368" y="2831"/>
                  <a:pt x="6301" y="2837"/>
                  <a:pt x="6347" y="2778"/>
                </a:cubicBezTo>
                <a:lnTo>
                  <a:pt x="6198" y="2720"/>
                </a:lnTo>
                <a:cubicBezTo>
                  <a:pt x="6158" y="2717"/>
                  <a:pt x="6072" y="2723"/>
                  <a:pt x="6026" y="2723"/>
                </a:cubicBezTo>
                <a:cubicBezTo>
                  <a:pt x="5918" y="2723"/>
                  <a:pt x="5212" y="2728"/>
                  <a:pt x="5104" y="2725"/>
                </a:cubicBezTo>
                <a:lnTo>
                  <a:pt x="5175" y="2517"/>
                </a:lnTo>
                <a:cubicBezTo>
                  <a:pt x="5460" y="2461"/>
                  <a:pt x="5475" y="2560"/>
                  <a:pt x="5549" y="2240"/>
                </a:cubicBezTo>
                <a:cubicBezTo>
                  <a:pt x="5723" y="1482"/>
                  <a:pt x="5332" y="934"/>
                  <a:pt x="4848" y="352"/>
                </a:cubicBezTo>
                <a:cubicBezTo>
                  <a:pt x="4739" y="221"/>
                  <a:pt x="4705" y="120"/>
                  <a:pt x="4479" y="73"/>
                </a:cubicBezTo>
                <a:cubicBezTo>
                  <a:pt x="4128" y="0"/>
                  <a:pt x="3579" y="13"/>
                  <a:pt x="3216" y="34"/>
                </a:cubicBezTo>
                <a:cubicBezTo>
                  <a:pt x="2611" y="69"/>
                  <a:pt x="1829" y="475"/>
                  <a:pt x="1259" y="724"/>
                </a:cubicBezTo>
                <a:cubicBezTo>
                  <a:pt x="679" y="978"/>
                  <a:pt x="713" y="809"/>
                  <a:pt x="713" y="1497"/>
                </a:cubicBezTo>
                <a:cubicBezTo>
                  <a:pt x="713" y="2242"/>
                  <a:pt x="634" y="2266"/>
                  <a:pt x="1055" y="2478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37"/>
          <p:cNvSpPr>
            <a:spLocks noEditPoints="1"/>
          </p:cNvSpPr>
          <p:nvPr/>
        </p:nvSpPr>
        <p:spPr bwMode="auto">
          <a:xfrm>
            <a:off x="2593469" y="5161319"/>
            <a:ext cx="1064458" cy="556731"/>
          </a:xfrm>
          <a:custGeom>
            <a:avLst/>
            <a:gdLst>
              <a:gd name="T0" fmla="*/ 10362 w 11710"/>
              <a:gd name="T1" fmla="*/ 5836 h 6127"/>
              <a:gd name="T2" fmla="*/ 4529 w 11710"/>
              <a:gd name="T3" fmla="*/ 2626 h 6127"/>
              <a:gd name="T4" fmla="*/ 4995 w 11710"/>
              <a:gd name="T5" fmla="*/ 2268 h 6127"/>
              <a:gd name="T6" fmla="*/ 5353 w 11710"/>
              <a:gd name="T7" fmla="*/ 2357 h 6127"/>
              <a:gd name="T8" fmla="*/ 2667 w 11710"/>
              <a:gd name="T9" fmla="*/ 2357 h 6127"/>
              <a:gd name="T10" fmla="*/ 3025 w 11710"/>
              <a:gd name="T11" fmla="*/ 2268 h 6127"/>
              <a:gd name="T12" fmla="*/ 3490 w 11710"/>
              <a:gd name="T13" fmla="*/ 2617 h 6127"/>
              <a:gd name="T14" fmla="*/ 3007 w 11710"/>
              <a:gd name="T15" fmla="*/ 5375 h 6127"/>
              <a:gd name="T16" fmla="*/ 2899 w 11710"/>
              <a:gd name="T17" fmla="*/ 6127 h 6127"/>
              <a:gd name="T18" fmla="*/ 4887 w 11710"/>
              <a:gd name="T19" fmla="*/ 5921 h 6127"/>
              <a:gd name="T20" fmla="*/ 5183 w 11710"/>
              <a:gd name="T21" fmla="*/ 6109 h 6127"/>
              <a:gd name="T22" fmla="*/ 5299 w 11710"/>
              <a:gd name="T23" fmla="*/ 5017 h 6127"/>
              <a:gd name="T24" fmla="*/ 8219 w 11710"/>
              <a:gd name="T25" fmla="*/ 2626 h 6127"/>
              <a:gd name="T26" fmla="*/ 8685 w 11710"/>
              <a:gd name="T27" fmla="*/ 2268 h 6127"/>
              <a:gd name="T28" fmla="*/ 9043 w 11710"/>
              <a:gd name="T29" fmla="*/ 2357 h 6127"/>
              <a:gd name="T30" fmla="*/ 6356 w 11710"/>
              <a:gd name="T31" fmla="*/ 2357 h 6127"/>
              <a:gd name="T32" fmla="*/ 6714 w 11710"/>
              <a:gd name="T33" fmla="*/ 2268 h 6127"/>
              <a:gd name="T34" fmla="*/ 7180 w 11710"/>
              <a:gd name="T35" fmla="*/ 2617 h 6127"/>
              <a:gd name="T36" fmla="*/ 6696 w 11710"/>
              <a:gd name="T37" fmla="*/ 5375 h 6127"/>
              <a:gd name="T38" fmla="*/ 6589 w 11710"/>
              <a:gd name="T39" fmla="*/ 6127 h 6127"/>
              <a:gd name="T40" fmla="*/ 8577 w 11710"/>
              <a:gd name="T41" fmla="*/ 5921 h 6127"/>
              <a:gd name="T42" fmla="*/ 8872 w 11710"/>
              <a:gd name="T43" fmla="*/ 6109 h 6127"/>
              <a:gd name="T44" fmla="*/ 8989 w 11710"/>
              <a:gd name="T45" fmla="*/ 5017 h 6127"/>
              <a:gd name="T46" fmla="*/ 8434 w 11710"/>
              <a:gd name="T47" fmla="*/ 5062 h 6127"/>
              <a:gd name="T48" fmla="*/ 8693 w 11710"/>
              <a:gd name="T49" fmla="*/ 4802 h 6127"/>
              <a:gd name="T50" fmla="*/ 7216 w 11710"/>
              <a:gd name="T51" fmla="*/ 3020 h 6127"/>
              <a:gd name="T52" fmla="*/ 8702 w 11710"/>
              <a:gd name="T53" fmla="*/ 3952 h 6127"/>
              <a:gd name="T54" fmla="*/ 6706 w 11710"/>
              <a:gd name="T55" fmla="*/ 3952 h 6127"/>
              <a:gd name="T56" fmla="*/ 7225 w 11710"/>
              <a:gd name="T57" fmla="*/ 4793 h 6127"/>
              <a:gd name="T58" fmla="*/ 6965 w 11710"/>
              <a:gd name="T59" fmla="*/ 4534 h 6127"/>
              <a:gd name="T60" fmla="*/ 8299 w 11710"/>
              <a:gd name="T61" fmla="*/ 5393 h 6127"/>
              <a:gd name="T62" fmla="*/ 4744 w 11710"/>
              <a:gd name="T63" fmla="*/ 5062 h 6127"/>
              <a:gd name="T64" fmla="*/ 5004 w 11710"/>
              <a:gd name="T65" fmla="*/ 4802 h 6127"/>
              <a:gd name="T66" fmla="*/ 3526 w 11710"/>
              <a:gd name="T67" fmla="*/ 3020 h 6127"/>
              <a:gd name="T68" fmla="*/ 5013 w 11710"/>
              <a:gd name="T69" fmla="*/ 3952 h 6127"/>
              <a:gd name="T70" fmla="*/ 3016 w 11710"/>
              <a:gd name="T71" fmla="*/ 3952 h 6127"/>
              <a:gd name="T72" fmla="*/ 3535 w 11710"/>
              <a:gd name="T73" fmla="*/ 4793 h 6127"/>
              <a:gd name="T74" fmla="*/ 3276 w 11710"/>
              <a:gd name="T75" fmla="*/ 4534 h 6127"/>
              <a:gd name="T76" fmla="*/ 4610 w 11710"/>
              <a:gd name="T77" fmla="*/ 5393 h 6127"/>
              <a:gd name="T78" fmla="*/ 1345 w 11710"/>
              <a:gd name="T79" fmla="*/ 5836 h 6127"/>
              <a:gd name="T80" fmla="*/ 1345 w 11710"/>
              <a:gd name="T81" fmla="*/ 2871 h 6127"/>
              <a:gd name="T82" fmla="*/ 468 w 11710"/>
              <a:gd name="T83" fmla="*/ 3297 h 6127"/>
              <a:gd name="T84" fmla="*/ 127 w 11710"/>
              <a:gd name="T85" fmla="*/ 2890 h 6127"/>
              <a:gd name="T86" fmla="*/ 11599 w 11710"/>
              <a:gd name="T87" fmla="*/ 2890 h 6127"/>
              <a:gd name="T88" fmla="*/ 11257 w 11710"/>
              <a:gd name="T89" fmla="*/ 3297 h 6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710" h="6127">
                <a:moveTo>
                  <a:pt x="10903" y="3318"/>
                </a:moveTo>
                <a:lnTo>
                  <a:pt x="10903" y="5836"/>
                </a:lnTo>
                <a:lnTo>
                  <a:pt x="10362" y="5836"/>
                </a:lnTo>
                <a:lnTo>
                  <a:pt x="10362" y="2864"/>
                </a:lnTo>
                <a:lnTo>
                  <a:pt x="10903" y="3318"/>
                </a:lnTo>
                <a:close/>
                <a:moveTo>
                  <a:pt x="4529" y="2626"/>
                </a:moveTo>
                <a:lnTo>
                  <a:pt x="4144" y="2626"/>
                </a:lnTo>
                <a:lnTo>
                  <a:pt x="4144" y="2268"/>
                </a:lnTo>
                <a:lnTo>
                  <a:pt x="4995" y="2268"/>
                </a:lnTo>
                <a:cubicBezTo>
                  <a:pt x="5040" y="2268"/>
                  <a:pt x="5085" y="2313"/>
                  <a:pt x="5085" y="2357"/>
                </a:cubicBezTo>
                <a:cubicBezTo>
                  <a:pt x="5085" y="2429"/>
                  <a:pt x="5147" y="2492"/>
                  <a:pt x="5219" y="2492"/>
                </a:cubicBezTo>
                <a:cubicBezTo>
                  <a:pt x="5291" y="2492"/>
                  <a:pt x="5353" y="2429"/>
                  <a:pt x="5353" y="2357"/>
                </a:cubicBezTo>
                <a:cubicBezTo>
                  <a:pt x="5353" y="2161"/>
                  <a:pt x="5192" y="1999"/>
                  <a:pt x="4995" y="1999"/>
                </a:cubicBezTo>
                <a:lnTo>
                  <a:pt x="3025" y="1999"/>
                </a:lnTo>
                <a:cubicBezTo>
                  <a:pt x="2828" y="1999"/>
                  <a:pt x="2667" y="2161"/>
                  <a:pt x="2667" y="2357"/>
                </a:cubicBezTo>
                <a:cubicBezTo>
                  <a:pt x="2667" y="2429"/>
                  <a:pt x="2729" y="2492"/>
                  <a:pt x="2801" y="2492"/>
                </a:cubicBezTo>
                <a:cubicBezTo>
                  <a:pt x="2873" y="2492"/>
                  <a:pt x="2935" y="2429"/>
                  <a:pt x="2935" y="2357"/>
                </a:cubicBezTo>
                <a:cubicBezTo>
                  <a:pt x="2935" y="2304"/>
                  <a:pt x="2971" y="2268"/>
                  <a:pt x="3025" y="2268"/>
                </a:cubicBezTo>
                <a:lnTo>
                  <a:pt x="3876" y="2268"/>
                </a:lnTo>
                <a:lnTo>
                  <a:pt x="3876" y="2617"/>
                </a:lnTo>
                <a:lnTo>
                  <a:pt x="3490" y="2617"/>
                </a:lnTo>
                <a:cubicBezTo>
                  <a:pt x="3052" y="2617"/>
                  <a:pt x="2702" y="2975"/>
                  <a:pt x="2702" y="3405"/>
                </a:cubicBezTo>
                <a:lnTo>
                  <a:pt x="2702" y="5017"/>
                </a:lnTo>
                <a:cubicBezTo>
                  <a:pt x="2702" y="5196"/>
                  <a:pt x="2828" y="5349"/>
                  <a:pt x="3007" y="5375"/>
                </a:cubicBezTo>
                <a:lnTo>
                  <a:pt x="2747" y="5868"/>
                </a:lnTo>
                <a:cubicBezTo>
                  <a:pt x="2702" y="5957"/>
                  <a:pt x="2738" y="6065"/>
                  <a:pt x="2819" y="6109"/>
                </a:cubicBezTo>
                <a:cubicBezTo>
                  <a:pt x="2846" y="6127"/>
                  <a:pt x="2873" y="6127"/>
                  <a:pt x="2899" y="6127"/>
                </a:cubicBezTo>
                <a:cubicBezTo>
                  <a:pt x="2962" y="6127"/>
                  <a:pt x="3025" y="6092"/>
                  <a:pt x="3061" y="6029"/>
                </a:cubicBezTo>
                <a:lnTo>
                  <a:pt x="3114" y="5921"/>
                </a:lnTo>
                <a:lnTo>
                  <a:pt x="4887" y="5921"/>
                </a:lnTo>
                <a:lnTo>
                  <a:pt x="4941" y="6029"/>
                </a:lnTo>
                <a:cubicBezTo>
                  <a:pt x="4977" y="6092"/>
                  <a:pt x="5040" y="6127"/>
                  <a:pt x="5103" y="6127"/>
                </a:cubicBezTo>
                <a:cubicBezTo>
                  <a:pt x="5129" y="6127"/>
                  <a:pt x="5156" y="6119"/>
                  <a:pt x="5183" y="6109"/>
                </a:cubicBezTo>
                <a:cubicBezTo>
                  <a:pt x="5273" y="6065"/>
                  <a:pt x="5309" y="5957"/>
                  <a:pt x="5255" y="5868"/>
                </a:cubicBezTo>
                <a:lnTo>
                  <a:pt x="4995" y="5375"/>
                </a:lnTo>
                <a:cubicBezTo>
                  <a:pt x="5165" y="5349"/>
                  <a:pt x="5299" y="5196"/>
                  <a:pt x="5299" y="5017"/>
                </a:cubicBezTo>
                <a:lnTo>
                  <a:pt x="5299" y="3414"/>
                </a:lnTo>
                <a:cubicBezTo>
                  <a:pt x="5317" y="2975"/>
                  <a:pt x="4959" y="2626"/>
                  <a:pt x="4529" y="2626"/>
                </a:cubicBezTo>
                <a:close/>
                <a:moveTo>
                  <a:pt x="8219" y="2626"/>
                </a:moveTo>
                <a:lnTo>
                  <a:pt x="7834" y="2626"/>
                </a:lnTo>
                <a:lnTo>
                  <a:pt x="7834" y="2268"/>
                </a:lnTo>
                <a:lnTo>
                  <a:pt x="8685" y="2268"/>
                </a:lnTo>
                <a:cubicBezTo>
                  <a:pt x="8729" y="2268"/>
                  <a:pt x="8774" y="2313"/>
                  <a:pt x="8774" y="2357"/>
                </a:cubicBezTo>
                <a:cubicBezTo>
                  <a:pt x="8774" y="2429"/>
                  <a:pt x="8837" y="2492"/>
                  <a:pt x="8908" y="2492"/>
                </a:cubicBezTo>
                <a:cubicBezTo>
                  <a:pt x="8980" y="2492"/>
                  <a:pt x="9043" y="2429"/>
                  <a:pt x="9043" y="2357"/>
                </a:cubicBezTo>
                <a:cubicBezTo>
                  <a:pt x="9043" y="2161"/>
                  <a:pt x="8881" y="1999"/>
                  <a:pt x="8685" y="1999"/>
                </a:cubicBezTo>
                <a:lnTo>
                  <a:pt x="6714" y="1999"/>
                </a:lnTo>
                <a:cubicBezTo>
                  <a:pt x="6517" y="1999"/>
                  <a:pt x="6356" y="2161"/>
                  <a:pt x="6356" y="2357"/>
                </a:cubicBezTo>
                <a:cubicBezTo>
                  <a:pt x="6356" y="2429"/>
                  <a:pt x="6419" y="2492"/>
                  <a:pt x="6490" y="2492"/>
                </a:cubicBezTo>
                <a:cubicBezTo>
                  <a:pt x="6562" y="2492"/>
                  <a:pt x="6625" y="2429"/>
                  <a:pt x="6625" y="2357"/>
                </a:cubicBezTo>
                <a:cubicBezTo>
                  <a:pt x="6625" y="2304"/>
                  <a:pt x="6661" y="2268"/>
                  <a:pt x="6714" y="2268"/>
                </a:cubicBezTo>
                <a:lnTo>
                  <a:pt x="7565" y="2268"/>
                </a:lnTo>
                <a:lnTo>
                  <a:pt x="7565" y="2617"/>
                </a:lnTo>
                <a:lnTo>
                  <a:pt x="7180" y="2617"/>
                </a:lnTo>
                <a:cubicBezTo>
                  <a:pt x="6741" y="2617"/>
                  <a:pt x="6392" y="2975"/>
                  <a:pt x="6392" y="3405"/>
                </a:cubicBezTo>
                <a:lnTo>
                  <a:pt x="6392" y="5017"/>
                </a:lnTo>
                <a:cubicBezTo>
                  <a:pt x="6392" y="5196"/>
                  <a:pt x="6517" y="5349"/>
                  <a:pt x="6696" y="5375"/>
                </a:cubicBezTo>
                <a:lnTo>
                  <a:pt x="6437" y="5868"/>
                </a:lnTo>
                <a:cubicBezTo>
                  <a:pt x="6392" y="5957"/>
                  <a:pt x="6428" y="6065"/>
                  <a:pt x="6508" y="6109"/>
                </a:cubicBezTo>
                <a:cubicBezTo>
                  <a:pt x="6535" y="6127"/>
                  <a:pt x="6562" y="6127"/>
                  <a:pt x="6589" y="6127"/>
                </a:cubicBezTo>
                <a:cubicBezTo>
                  <a:pt x="6652" y="6127"/>
                  <a:pt x="6714" y="6092"/>
                  <a:pt x="6750" y="6029"/>
                </a:cubicBezTo>
                <a:lnTo>
                  <a:pt x="6804" y="5921"/>
                </a:lnTo>
                <a:lnTo>
                  <a:pt x="8577" y="5921"/>
                </a:lnTo>
                <a:lnTo>
                  <a:pt x="8631" y="6029"/>
                </a:lnTo>
                <a:cubicBezTo>
                  <a:pt x="8667" y="6092"/>
                  <a:pt x="8729" y="6127"/>
                  <a:pt x="8792" y="6127"/>
                </a:cubicBezTo>
                <a:cubicBezTo>
                  <a:pt x="8819" y="6127"/>
                  <a:pt x="8845" y="6119"/>
                  <a:pt x="8872" y="6109"/>
                </a:cubicBezTo>
                <a:cubicBezTo>
                  <a:pt x="8962" y="6065"/>
                  <a:pt x="8998" y="5957"/>
                  <a:pt x="8944" y="5868"/>
                </a:cubicBezTo>
                <a:lnTo>
                  <a:pt x="8685" y="5375"/>
                </a:lnTo>
                <a:cubicBezTo>
                  <a:pt x="8855" y="5349"/>
                  <a:pt x="8989" y="5196"/>
                  <a:pt x="8989" y="5017"/>
                </a:cubicBezTo>
                <a:lnTo>
                  <a:pt x="8989" y="3414"/>
                </a:lnTo>
                <a:cubicBezTo>
                  <a:pt x="9007" y="2975"/>
                  <a:pt x="8649" y="2626"/>
                  <a:pt x="8219" y="2626"/>
                </a:cubicBezTo>
                <a:close/>
                <a:moveTo>
                  <a:pt x="8434" y="5062"/>
                </a:moveTo>
                <a:cubicBezTo>
                  <a:pt x="8291" y="5062"/>
                  <a:pt x="8174" y="4945"/>
                  <a:pt x="8174" y="4802"/>
                </a:cubicBezTo>
                <a:cubicBezTo>
                  <a:pt x="8174" y="4659"/>
                  <a:pt x="8291" y="4542"/>
                  <a:pt x="8434" y="4542"/>
                </a:cubicBezTo>
                <a:cubicBezTo>
                  <a:pt x="8577" y="4542"/>
                  <a:pt x="8693" y="4659"/>
                  <a:pt x="8693" y="4802"/>
                </a:cubicBezTo>
                <a:cubicBezTo>
                  <a:pt x="8693" y="4945"/>
                  <a:pt x="8577" y="5062"/>
                  <a:pt x="8434" y="5062"/>
                </a:cubicBezTo>
                <a:close/>
                <a:moveTo>
                  <a:pt x="6714" y="3513"/>
                </a:moveTo>
                <a:cubicBezTo>
                  <a:pt x="6714" y="3235"/>
                  <a:pt x="6938" y="3020"/>
                  <a:pt x="7216" y="3020"/>
                </a:cubicBezTo>
                <a:lnTo>
                  <a:pt x="8201" y="3020"/>
                </a:lnTo>
                <a:cubicBezTo>
                  <a:pt x="8479" y="3020"/>
                  <a:pt x="8702" y="3244"/>
                  <a:pt x="8702" y="3513"/>
                </a:cubicBezTo>
                <a:lnTo>
                  <a:pt x="8702" y="3952"/>
                </a:lnTo>
                <a:cubicBezTo>
                  <a:pt x="8702" y="4050"/>
                  <a:pt x="8621" y="4122"/>
                  <a:pt x="8523" y="4122"/>
                </a:cubicBezTo>
                <a:lnTo>
                  <a:pt x="6884" y="4122"/>
                </a:lnTo>
                <a:cubicBezTo>
                  <a:pt x="6786" y="4122"/>
                  <a:pt x="6706" y="4050"/>
                  <a:pt x="6706" y="3952"/>
                </a:cubicBezTo>
                <a:cubicBezTo>
                  <a:pt x="6714" y="3952"/>
                  <a:pt x="6714" y="3513"/>
                  <a:pt x="6714" y="3513"/>
                </a:cubicBezTo>
                <a:close/>
                <a:moveTo>
                  <a:pt x="6965" y="4534"/>
                </a:moveTo>
                <a:cubicBezTo>
                  <a:pt x="7108" y="4534"/>
                  <a:pt x="7225" y="4650"/>
                  <a:pt x="7225" y="4793"/>
                </a:cubicBezTo>
                <a:cubicBezTo>
                  <a:pt x="7225" y="4936"/>
                  <a:pt x="7108" y="5053"/>
                  <a:pt x="6965" y="5053"/>
                </a:cubicBezTo>
                <a:cubicBezTo>
                  <a:pt x="6822" y="5053"/>
                  <a:pt x="6706" y="4936"/>
                  <a:pt x="6706" y="4793"/>
                </a:cubicBezTo>
                <a:cubicBezTo>
                  <a:pt x="6706" y="4650"/>
                  <a:pt x="6822" y="4534"/>
                  <a:pt x="6965" y="4534"/>
                </a:cubicBezTo>
                <a:close/>
                <a:moveTo>
                  <a:pt x="6947" y="5671"/>
                </a:moveTo>
                <a:lnTo>
                  <a:pt x="7090" y="5393"/>
                </a:lnTo>
                <a:lnTo>
                  <a:pt x="8299" y="5393"/>
                </a:lnTo>
                <a:lnTo>
                  <a:pt x="8443" y="5671"/>
                </a:lnTo>
                <a:lnTo>
                  <a:pt x="6947" y="5671"/>
                </a:lnTo>
                <a:close/>
                <a:moveTo>
                  <a:pt x="4744" y="5062"/>
                </a:moveTo>
                <a:cubicBezTo>
                  <a:pt x="4601" y="5062"/>
                  <a:pt x="4484" y="4945"/>
                  <a:pt x="4484" y="4802"/>
                </a:cubicBezTo>
                <a:cubicBezTo>
                  <a:pt x="4484" y="4659"/>
                  <a:pt x="4601" y="4542"/>
                  <a:pt x="4744" y="4542"/>
                </a:cubicBezTo>
                <a:cubicBezTo>
                  <a:pt x="4887" y="4542"/>
                  <a:pt x="5004" y="4659"/>
                  <a:pt x="5004" y="4802"/>
                </a:cubicBezTo>
                <a:cubicBezTo>
                  <a:pt x="5004" y="4945"/>
                  <a:pt x="4887" y="5062"/>
                  <a:pt x="4744" y="5062"/>
                </a:cubicBezTo>
                <a:close/>
                <a:moveTo>
                  <a:pt x="3025" y="3513"/>
                </a:moveTo>
                <a:cubicBezTo>
                  <a:pt x="3025" y="3235"/>
                  <a:pt x="3249" y="3020"/>
                  <a:pt x="3526" y="3020"/>
                </a:cubicBezTo>
                <a:lnTo>
                  <a:pt x="4511" y="3020"/>
                </a:lnTo>
                <a:cubicBezTo>
                  <a:pt x="4789" y="3020"/>
                  <a:pt x="5013" y="3244"/>
                  <a:pt x="5013" y="3513"/>
                </a:cubicBezTo>
                <a:lnTo>
                  <a:pt x="5013" y="3952"/>
                </a:lnTo>
                <a:cubicBezTo>
                  <a:pt x="5013" y="4050"/>
                  <a:pt x="4932" y="4122"/>
                  <a:pt x="4834" y="4122"/>
                </a:cubicBezTo>
                <a:lnTo>
                  <a:pt x="3195" y="4122"/>
                </a:lnTo>
                <a:cubicBezTo>
                  <a:pt x="3096" y="4122"/>
                  <a:pt x="3016" y="4050"/>
                  <a:pt x="3016" y="3952"/>
                </a:cubicBezTo>
                <a:cubicBezTo>
                  <a:pt x="3025" y="3952"/>
                  <a:pt x="3025" y="3513"/>
                  <a:pt x="3025" y="3513"/>
                </a:cubicBezTo>
                <a:close/>
                <a:moveTo>
                  <a:pt x="3276" y="4534"/>
                </a:moveTo>
                <a:cubicBezTo>
                  <a:pt x="3419" y="4534"/>
                  <a:pt x="3535" y="4650"/>
                  <a:pt x="3535" y="4793"/>
                </a:cubicBezTo>
                <a:cubicBezTo>
                  <a:pt x="3535" y="4936"/>
                  <a:pt x="3419" y="5053"/>
                  <a:pt x="3276" y="5053"/>
                </a:cubicBezTo>
                <a:cubicBezTo>
                  <a:pt x="3132" y="5053"/>
                  <a:pt x="3016" y="4936"/>
                  <a:pt x="3016" y="4793"/>
                </a:cubicBezTo>
                <a:cubicBezTo>
                  <a:pt x="3016" y="4650"/>
                  <a:pt x="3132" y="4534"/>
                  <a:pt x="3276" y="4534"/>
                </a:cubicBezTo>
                <a:close/>
                <a:moveTo>
                  <a:pt x="3258" y="5671"/>
                </a:moveTo>
                <a:lnTo>
                  <a:pt x="3401" y="5393"/>
                </a:lnTo>
                <a:lnTo>
                  <a:pt x="4610" y="5393"/>
                </a:lnTo>
                <a:lnTo>
                  <a:pt x="4753" y="5671"/>
                </a:lnTo>
                <a:lnTo>
                  <a:pt x="3258" y="5671"/>
                </a:lnTo>
                <a:close/>
                <a:moveTo>
                  <a:pt x="1345" y="5836"/>
                </a:moveTo>
                <a:lnTo>
                  <a:pt x="812" y="5836"/>
                </a:lnTo>
                <a:lnTo>
                  <a:pt x="812" y="3318"/>
                </a:lnTo>
                <a:lnTo>
                  <a:pt x="1345" y="2871"/>
                </a:lnTo>
                <a:lnTo>
                  <a:pt x="1345" y="5836"/>
                </a:lnTo>
                <a:close/>
                <a:moveTo>
                  <a:pt x="3571" y="697"/>
                </a:moveTo>
                <a:lnTo>
                  <a:pt x="468" y="3297"/>
                </a:lnTo>
                <a:cubicBezTo>
                  <a:pt x="356" y="3391"/>
                  <a:pt x="148" y="3400"/>
                  <a:pt x="94" y="3264"/>
                </a:cubicBezTo>
                <a:lnTo>
                  <a:pt x="94" y="3264"/>
                </a:lnTo>
                <a:cubicBezTo>
                  <a:pt x="0" y="3152"/>
                  <a:pt x="15" y="2984"/>
                  <a:pt x="127" y="2890"/>
                </a:cubicBezTo>
                <a:lnTo>
                  <a:pt x="3571" y="0"/>
                </a:lnTo>
                <a:lnTo>
                  <a:pt x="8178" y="0"/>
                </a:lnTo>
                <a:lnTo>
                  <a:pt x="11599" y="2890"/>
                </a:lnTo>
                <a:cubicBezTo>
                  <a:pt x="11710" y="2984"/>
                  <a:pt x="11685" y="3128"/>
                  <a:pt x="11631" y="3264"/>
                </a:cubicBezTo>
                <a:lnTo>
                  <a:pt x="11631" y="3264"/>
                </a:lnTo>
                <a:cubicBezTo>
                  <a:pt x="11537" y="3376"/>
                  <a:pt x="11369" y="3391"/>
                  <a:pt x="11257" y="3297"/>
                </a:cubicBezTo>
                <a:lnTo>
                  <a:pt x="8165" y="697"/>
                </a:lnTo>
                <a:lnTo>
                  <a:pt x="3571" y="69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41"/>
          <p:cNvSpPr>
            <a:spLocks noEditPoints="1"/>
          </p:cNvSpPr>
          <p:nvPr/>
        </p:nvSpPr>
        <p:spPr bwMode="auto">
          <a:xfrm>
            <a:off x="3726526" y="5016834"/>
            <a:ext cx="992175" cy="701216"/>
          </a:xfrm>
          <a:custGeom>
            <a:avLst/>
            <a:gdLst>
              <a:gd name="T0" fmla="*/ 4526 w 6593"/>
              <a:gd name="T1" fmla="*/ 1183 h 4670"/>
              <a:gd name="T2" fmla="*/ 223 w 6593"/>
              <a:gd name="T3" fmla="*/ 4662 h 4670"/>
              <a:gd name="T4" fmla="*/ 6090 w 6593"/>
              <a:gd name="T5" fmla="*/ 4533 h 4670"/>
              <a:gd name="T6" fmla="*/ 4564 w 6593"/>
              <a:gd name="T7" fmla="*/ 2283 h 4670"/>
              <a:gd name="T8" fmla="*/ 4931 w 6593"/>
              <a:gd name="T9" fmla="*/ 1530 h 4670"/>
              <a:gd name="T10" fmla="*/ 4879 w 6593"/>
              <a:gd name="T11" fmla="*/ 1271 h 4670"/>
              <a:gd name="T12" fmla="*/ 6076 w 6593"/>
              <a:gd name="T13" fmla="*/ 117 h 4670"/>
              <a:gd name="T14" fmla="*/ 3717 w 6593"/>
              <a:gd name="T15" fmla="*/ 554 h 4670"/>
              <a:gd name="T16" fmla="*/ 3106 w 6593"/>
              <a:gd name="T17" fmla="*/ 665 h 4670"/>
              <a:gd name="T18" fmla="*/ 91 w 6593"/>
              <a:gd name="T19" fmla="*/ 1385 h 4670"/>
              <a:gd name="T20" fmla="*/ 2180 w 6593"/>
              <a:gd name="T21" fmla="*/ 1172 h 4670"/>
              <a:gd name="T22" fmla="*/ 2177 w 6593"/>
              <a:gd name="T23" fmla="*/ 1415 h 4670"/>
              <a:gd name="T24" fmla="*/ 5 w 6593"/>
              <a:gd name="T25" fmla="*/ 2100 h 4670"/>
              <a:gd name="T26" fmla="*/ 2880 w 6593"/>
              <a:gd name="T27" fmla="*/ 1536 h 4670"/>
              <a:gd name="T28" fmla="*/ 50 w 6593"/>
              <a:gd name="T29" fmla="*/ 2303 h 4670"/>
              <a:gd name="T30" fmla="*/ 1063 w 6593"/>
              <a:gd name="T31" fmla="*/ 2755 h 4670"/>
              <a:gd name="T32" fmla="*/ 45 w 6593"/>
              <a:gd name="T33" fmla="*/ 2923 h 4670"/>
              <a:gd name="T34" fmla="*/ 3587 w 6593"/>
              <a:gd name="T35" fmla="*/ 4545 h 4670"/>
              <a:gd name="T36" fmla="*/ 5764 w 6593"/>
              <a:gd name="T37" fmla="*/ 4543 h 4670"/>
              <a:gd name="T38" fmla="*/ 6056 w 6593"/>
              <a:gd name="T39" fmla="*/ 4543 h 4670"/>
              <a:gd name="T40" fmla="*/ 6049 w 6593"/>
              <a:gd name="T41" fmla="*/ 1045 h 4670"/>
              <a:gd name="T42" fmla="*/ 3714 w 6593"/>
              <a:gd name="T43" fmla="*/ 631 h 4670"/>
              <a:gd name="T44" fmla="*/ 3714 w 6593"/>
              <a:gd name="T45" fmla="*/ 631 h 4670"/>
              <a:gd name="T46" fmla="*/ 3095 w 6593"/>
              <a:gd name="T47" fmla="*/ 1216 h 4670"/>
              <a:gd name="T48" fmla="*/ 3703 w 6593"/>
              <a:gd name="T49" fmla="*/ 986 h 4670"/>
              <a:gd name="T50" fmla="*/ 3044 w 6593"/>
              <a:gd name="T51" fmla="*/ 1228 h 4670"/>
              <a:gd name="T52" fmla="*/ 3284 w 6593"/>
              <a:gd name="T53" fmla="*/ 1235 h 4670"/>
              <a:gd name="T54" fmla="*/ 3353 w 6593"/>
              <a:gd name="T55" fmla="*/ 1498 h 4670"/>
              <a:gd name="T56" fmla="*/ 3071 w 6593"/>
              <a:gd name="T57" fmla="*/ 1258 h 4670"/>
              <a:gd name="T58" fmla="*/ 3071 w 6593"/>
              <a:gd name="T59" fmla="*/ 1258 h 4670"/>
              <a:gd name="T60" fmla="*/ 3826 w 6593"/>
              <a:gd name="T61" fmla="*/ 1697 h 4670"/>
              <a:gd name="T62" fmla="*/ 3829 w 6593"/>
              <a:gd name="T63" fmla="*/ 1531 h 4670"/>
              <a:gd name="T64" fmla="*/ 3570 w 6593"/>
              <a:gd name="T65" fmla="*/ 1736 h 4670"/>
              <a:gd name="T66" fmla="*/ 3087 w 6593"/>
              <a:gd name="T67" fmla="*/ 733 h 4670"/>
              <a:gd name="T68" fmla="*/ 3128 w 6593"/>
              <a:gd name="T69" fmla="*/ 711 h 4670"/>
              <a:gd name="T70" fmla="*/ 3664 w 6593"/>
              <a:gd name="T71" fmla="*/ 2171 h 4670"/>
              <a:gd name="T72" fmla="*/ 3816 w 6593"/>
              <a:gd name="T73" fmla="*/ 2389 h 4670"/>
              <a:gd name="T74" fmla="*/ 3816 w 6593"/>
              <a:gd name="T75" fmla="*/ 2389 h 4670"/>
              <a:gd name="T76" fmla="*/ 3678 w 6593"/>
              <a:gd name="T77" fmla="*/ 1754 h 4670"/>
              <a:gd name="T78" fmla="*/ 3832 w 6593"/>
              <a:gd name="T79" fmla="*/ 1325 h 4670"/>
              <a:gd name="T80" fmla="*/ 3832 w 6593"/>
              <a:gd name="T81" fmla="*/ 1264 h 4670"/>
              <a:gd name="T82" fmla="*/ 2323 w 6593"/>
              <a:gd name="T83" fmla="*/ 1142 h 4670"/>
              <a:gd name="T84" fmla="*/ 2823 w 6593"/>
              <a:gd name="T85" fmla="*/ 983 h 4670"/>
              <a:gd name="T86" fmla="*/ 2823 w 6593"/>
              <a:gd name="T87" fmla="*/ 983 h 4670"/>
              <a:gd name="T88" fmla="*/ 3071 w 6593"/>
              <a:gd name="T89" fmla="*/ 912 h 4670"/>
              <a:gd name="T90" fmla="*/ 2870 w 6593"/>
              <a:gd name="T91" fmla="*/ 970 h 4670"/>
              <a:gd name="T92" fmla="*/ 2896 w 6593"/>
              <a:gd name="T93" fmla="*/ 998 h 4670"/>
              <a:gd name="T94" fmla="*/ 4852 w 6593"/>
              <a:gd name="T95" fmla="*/ 1520 h 4670"/>
              <a:gd name="T96" fmla="*/ 4390 w 6593"/>
              <a:gd name="T97" fmla="*/ 1351 h 4670"/>
              <a:gd name="T98" fmla="*/ 4380 w 6593"/>
              <a:gd name="T99" fmla="*/ 1565 h 4670"/>
              <a:gd name="T100" fmla="*/ 4315 w 6593"/>
              <a:gd name="T101" fmla="*/ 1491 h 4670"/>
              <a:gd name="T102" fmla="*/ 4135 w 6593"/>
              <a:gd name="T103" fmla="*/ 1650 h 4670"/>
              <a:gd name="T104" fmla="*/ 4315 w 6593"/>
              <a:gd name="T105" fmla="*/ 1491 h 4670"/>
              <a:gd name="T106" fmla="*/ 4878 w 6593"/>
              <a:gd name="T107" fmla="*/ 1236 h 4670"/>
              <a:gd name="T108" fmla="*/ 4391 w 6593"/>
              <a:gd name="T109" fmla="*/ 1317 h 4670"/>
              <a:gd name="T110" fmla="*/ 4303 w 6593"/>
              <a:gd name="T111" fmla="*/ 1222 h 4670"/>
              <a:gd name="T112" fmla="*/ 2215 w 6593"/>
              <a:gd name="T113" fmla="*/ 1113 h 4670"/>
              <a:gd name="T114" fmla="*/ 2214 w 6593"/>
              <a:gd name="T115" fmla="*/ 1165 h 4670"/>
              <a:gd name="T116" fmla="*/ 2214 w 6593"/>
              <a:gd name="T117" fmla="*/ 1165 h 4670"/>
              <a:gd name="T118" fmla="*/ 2657 w 6593"/>
              <a:gd name="T119" fmla="*/ 1598 h 4670"/>
              <a:gd name="T120" fmla="*/ 2181 w 6593"/>
              <a:gd name="T121" fmla="*/ 1137 h 4670"/>
              <a:gd name="T122" fmla="*/ 2181 w 6593"/>
              <a:gd name="T123" fmla="*/ 1137 h 4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593" h="4670">
                <a:moveTo>
                  <a:pt x="3833" y="1205"/>
                </a:moveTo>
                <a:lnTo>
                  <a:pt x="3877" y="1269"/>
                </a:lnTo>
                <a:cubicBezTo>
                  <a:pt x="3998" y="1224"/>
                  <a:pt x="4141" y="1199"/>
                  <a:pt x="4300" y="1188"/>
                </a:cubicBezTo>
                <a:cubicBezTo>
                  <a:pt x="4372" y="1184"/>
                  <a:pt x="4448" y="1182"/>
                  <a:pt x="4526" y="1183"/>
                </a:cubicBezTo>
                <a:lnTo>
                  <a:pt x="3840" y="743"/>
                </a:lnTo>
                <a:lnTo>
                  <a:pt x="3833" y="1205"/>
                </a:lnTo>
                <a:close/>
                <a:moveTo>
                  <a:pt x="126" y="4584"/>
                </a:moveTo>
                <a:cubicBezTo>
                  <a:pt x="160" y="4670"/>
                  <a:pt x="72" y="4642"/>
                  <a:pt x="223" y="4662"/>
                </a:cubicBezTo>
                <a:lnTo>
                  <a:pt x="6479" y="4648"/>
                </a:lnTo>
                <a:cubicBezTo>
                  <a:pt x="6439" y="4538"/>
                  <a:pt x="6593" y="4539"/>
                  <a:pt x="6152" y="4542"/>
                </a:cubicBezTo>
                <a:cubicBezTo>
                  <a:pt x="6127" y="4543"/>
                  <a:pt x="6102" y="4543"/>
                  <a:pt x="6076" y="4543"/>
                </a:cubicBezTo>
                <a:lnTo>
                  <a:pt x="6090" y="4533"/>
                </a:lnTo>
                <a:lnTo>
                  <a:pt x="4585" y="2314"/>
                </a:lnTo>
                <a:lnTo>
                  <a:pt x="6408" y="2056"/>
                </a:lnTo>
                <a:lnTo>
                  <a:pt x="6403" y="2023"/>
                </a:lnTo>
                <a:lnTo>
                  <a:pt x="4564" y="2283"/>
                </a:lnTo>
                <a:lnTo>
                  <a:pt x="4156" y="1681"/>
                </a:lnTo>
                <a:lnTo>
                  <a:pt x="6338" y="1351"/>
                </a:lnTo>
                <a:lnTo>
                  <a:pt x="6333" y="1317"/>
                </a:lnTo>
                <a:lnTo>
                  <a:pt x="4931" y="1530"/>
                </a:lnTo>
                <a:lnTo>
                  <a:pt x="4923" y="1477"/>
                </a:lnTo>
                <a:lnTo>
                  <a:pt x="4907" y="1415"/>
                </a:lnTo>
                <a:lnTo>
                  <a:pt x="4883" y="1432"/>
                </a:lnTo>
                <a:lnTo>
                  <a:pt x="4879" y="1271"/>
                </a:lnTo>
                <a:lnTo>
                  <a:pt x="6361" y="1028"/>
                </a:lnTo>
                <a:lnTo>
                  <a:pt x="6356" y="994"/>
                </a:lnTo>
                <a:lnTo>
                  <a:pt x="6083" y="1039"/>
                </a:lnTo>
                <a:lnTo>
                  <a:pt x="6076" y="117"/>
                </a:lnTo>
                <a:lnTo>
                  <a:pt x="6463" y="33"/>
                </a:lnTo>
                <a:lnTo>
                  <a:pt x="6456" y="0"/>
                </a:lnTo>
                <a:lnTo>
                  <a:pt x="3830" y="571"/>
                </a:lnTo>
                <a:lnTo>
                  <a:pt x="3717" y="554"/>
                </a:lnTo>
                <a:lnTo>
                  <a:pt x="3715" y="596"/>
                </a:lnTo>
                <a:lnTo>
                  <a:pt x="3361" y="673"/>
                </a:lnTo>
                <a:lnTo>
                  <a:pt x="3122" y="669"/>
                </a:lnTo>
                <a:lnTo>
                  <a:pt x="3106" y="665"/>
                </a:lnTo>
                <a:lnTo>
                  <a:pt x="3105" y="669"/>
                </a:lnTo>
                <a:lnTo>
                  <a:pt x="2532" y="658"/>
                </a:lnTo>
                <a:lnTo>
                  <a:pt x="2679" y="822"/>
                </a:lnTo>
                <a:lnTo>
                  <a:pt x="91" y="1385"/>
                </a:lnTo>
                <a:lnTo>
                  <a:pt x="98" y="1418"/>
                </a:lnTo>
                <a:lnTo>
                  <a:pt x="791" y="1267"/>
                </a:lnTo>
                <a:lnTo>
                  <a:pt x="801" y="1267"/>
                </a:lnTo>
                <a:cubicBezTo>
                  <a:pt x="1179" y="1281"/>
                  <a:pt x="1557" y="1295"/>
                  <a:pt x="2180" y="1172"/>
                </a:cubicBezTo>
                <a:lnTo>
                  <a:pt x="2177" y="1380"/>
                </a:lnTo>
                <a:lnTo>
                  <a:pt x="45" y="1755"/>
                </a:lnTo>
                <a:lnTo>
                  <a:pt x="51" y="1788"/>
                </a:lnTo>
                <a:lnTo>
                  <a:pt x="2177" y="1415"/>
                </a:lnTo>
                <a:lnTo>
                  <a:pt x="2172" y="1736"/>
                </a:lnTo>
                <a:cubicBezTo>
                  <a:pt x="1875" y="1783"/>
                  <a:pt x="1427" y="1851"/>
                  <a:pt x="979" y="1918"/>
                </a:cubicBezTo>
                <a:cubicBezTo>
                  <a:pt x="636" y="1970"/>
                  <a:pt x="293" y="2022"/>
                  <a:pt x="0" y="2067"/>
                </a:cubicBezTo>
                <a:lnTo>
                  <a:pt x="5" y="2100"/>
                </a:lnTo>
                <a:cubicBezTo>
                  <a:pt x="269" y="2059"/>
                  <a:pt x="627" y="2006"/>
                  <a:pt x="984" y="1952"/>
                </a:cubicBezTo>
                <a:cubicBezTo>
                  <a:pt x="1685" y="1846"/>
                  <a:pt x="2385" y="1740"/>
                  <a:pt x="2511" y="1712"/>
                </a:cubicBezTo>
                <a:cubicBezTo>
                  <a:pt x="2601" y="1692"/>
                  <a:pt x="2640" y="1658"/>
                  <a:pt x="2679" y="1624"/>
                </a:cubicBezTo>
                <a:cubicBezTo>
                  <a:pt x="2721" y="1587"/>
                  <a:pt x="2763" y="1550"/>
                  <a:pt x="2880" y="1536"/>
                </a:cubicBezTo>
                <a:cubicBezTo>
                  <a:pt x="2991" y="1522"/>
                  <a:pt x="3148" y="1525"/>
                  <a:pt x="3316" y="1531"/>
                </a:cubicBezTo>
                <a:lnTo>
                  <a:pt x="3509" y="1745"/>
                </a:lnTo>
                <a:lnTo>
                  <a:pt x="45" y="2270"/>
                </a:lnTo>
                <a:lnTo>
                  <a:pt x="50" y="2303"/>
                </a:lnTo>
                <a:lnTo>
                  <a:pt x="3536" y="1775"/>
                </a:lnTo>
                <a:lnTo>
                  <a:pt x="3672" y="1926"/>
                </a:lnTo>
                <a:lnTo>
                  <a:pt x="3665" y="2131"/>
                </a:lnTo>
                <a:cubicBezTo>
                  <a:pt x="3145" y="2429"/>
                  <a:pt x="2104" y="2592"/>
                  <a:pt x="1063" y="2755"/>
                </a:cubicBezTo>
                <a:cubicBezTo>
                  <a:pt x="718" y="2809"/>
                  <a:pt x="373" y="2863"/>
                  <a:pt x="46" y="2922"/>
                </a:cubicBezTo>
                <a:lnTo>
                  <a:pt x="46" y="2922"/>
                </a:lnTo>
                <a:lnTo>
                  <a:pt x="46" y="2922"/>
                </a:lnTo>
                <a:lnTo>
                  <a:pt x="45" y="2923"/>
                </a:lnTo>
                <a:lnTo>
                  <a:pt x="48" y="2939"/>
                </a:lnTo>
                <a:lnTo>
                  <a:pt x="50" y="2956"/>
                </a:lnTo>
                <a:lnTo>
                  <a:pt x="3655" y="2446"/>
                </a:lnTo>
                <a:lnTo>
                  <a:pt x="3587" y="4545"/>
                </a:lnTo>
                <a:lnTo>
                  <a:pt x="190" y="4550"/>
                </a:lnTo>
                <a:cubicBezTo>
                  <a:pt x="51" y="4583"/>
                  <a:pt x="197" y="4519"/>
                  <a:pt x="126" y="4584"/>
                </a:cubicBezTo>
                <a:close/>
                <a:moveTo>
                  <a:pt x="6056" y="4543"/>
                </a:moveTo>
                <a:cubicBezTo>
                  <a:pt x="5959" y="4543"/>
                  <a:pt x="5861" y="4543"/>
                  <a:pt x="5764" y="4543"/>
                </a:cubicBezTo>
                <a:lnTo>
                  <a:pt x="3785" y="4545"/>
                </a:lnTo>
                <a:lnTo>
                  <a:pt x="3816" y="2423"/>
                </a:lnTo>
                <a:lnTo>
                  <a:pt x="4548" y="2319"/>
                </a:lnTo>
                <a:lnTo>
                  <a:pt x="6056" y="4543"/>
                </a:lnTo>
                <a:close/>
                <a:moveTo>
                  <a:pt x="3841" y="704"/>
                </a:moveTo>
                <a:lnTo>
                  <a:pt x="4591" y="1185"/>
                </a:lnTo>
                <a:cubicBezTo>
                  <a:pt x="4723" y="1189"/>
                  <a:pt x="4864" y="1200"/>
                  <a:pt x="5009" y="1215"/>
                </a:cubicBezTo>
                <a:lnTo>
                  <a:pt x="6049" y="1045"/>
                </a:lnTo>
                <a:lnTo>
                  <a:pt x="6042" y="125"/>
                </a:lnTo>
                <a:lnTo>
                  <a:pt x="3842" y="603"/>
                </a:lnTo>
                <a:lnTo>
                  <a:pt x="3841" y="704"/>
                </a:lnTo>
                <a:close/>
                <a:moveTo>
                  <a:pt x="3714" y="631"/>
                </a:moveTo>
                <a:lnTo>
                  <a:pt x="3628" y="650"/>
                </a:lnTo>
                <a:lnTo>
                  <a:pt x="3641" y="679"/>
                </a:lnTo>
                <a:lnTo>
                  <a:pt x="3713" y="680"/>
                </a:lnTo>
                <a:lnTo>
                  <a:pt x="3714" y="631"/>
                </a:lnTo>
                <a:close/>
                <a:moveTo>
                  <a:pt x="3711" y="743"/>
                </a:moveTo>
                <a:cubicBezTo>
                  <a:pt x="3474" y="823"/>
                  <a:pt x="3258" y="892"/>
                  <a:pt x="3061" y="950"/>
                </a:cubicBezTo>
                <a:lnTo>
                  <a:pt x="3011" y="1124"/>
                </a:lnTo>
                <a:lnTo>
                  <a:pt x="3095" y="1216"/>
                </a:lnTo>
                <a:lnTo>
                  <a:pt x="3164" y="1190"/>
                </a:lnTo>
                <a:lnTo>
                  <a:pt x="3222" y="1120"/>
                </a:lnTo>
                <a:lnTo>
                  <a:pt x="3243" y="1160"/>
                </a:lnTo>
                <a:lnTo>
                  <a:pt x="3703" y="986"/>
                </a:lnTo>
                <a:lnTo>
                  <a:pt x="3711" y="743"/>
                </a:lnTo>
                <a:close/>
                <a:moveTo>
                  <a:pt x="2997" y="1176"/>
                </a:moveTo>
                <a:lnTo>
                  <a:pt x="2979" y="1239"/>
                </a:lnTo>
                <a:lnTo>
                  <a:pt x="3044" y="1228"/>
                </a:lnTo>
                <a:lnTo>
                  <a:pt x="2997" y="1176"/>
                </a:lnTo>
                <a:close/>
                <a:moveTo>
                  <a:pt x="3702" y="1022"/>
                </a:moveTo>
                <a:lnTo>
                  <a:pt x="3259" y="1190"/>
                </a:lnTo>
                <a:lnTo>
                  <a:pt x="3284" y="1235"/>
                </a:lnTo>
                <a:lnTo>
                  <a:pt x="3120" y="1243"/>
                </a:lnTo>
                <a:lnTo>
                  <a:pt x="3120" y="1243"/>
                </a:lnTo>
                <a:lnTo>
                  <a:pt x="3120" y="1243"/>
                </a:lnTo>
                <a:lnTo>
                  <a:pt x="3353" y="1498"/>
                </a:lnTo>
                <a:cubicBezTo>
                  <a:pt x="3399" y="1500"/>
                  <a:pt x="3446" y="1502"/>
                  <a:pt x="3492" y="1504"/>
                </a:cubicBezTo>
                <a:cubicBezTo>
                  <a:pt x="3557" y="1507"/>
                  <a:pt x="3622" y="1510"/>
                  <a:pt x="3686" y="1512"/>
                </a:cubicBezTo>
                <a:lnTo>
                  <a:pt x="3702" y="1022"/>
                </a:lnTo>
                <a:close/>
                <a:moveTo>
                  <a:pt x="3071" y="1258"/>
                </a:moveTo>
                <a:lnTo>
                  <a:pt x="2625" y="1336"/>
                </a:lnTo>
                <a:lnTo>
                  <a:pt x="2882" y="1502"/>
                </a:lnTo>
                <a:cubicBezTo>
                  <a:pt x="2987" y="1489"/>
                  <a:pt x="3130" y="1491"/>
                  <a:pt x="3285" y="1496"/>
                </a:cubicBezTo>
                <a:lnTo>
                  <a:pt x="3071" y="1258"/>
                </a:lnTo>
                <a:close/>
                <a:moveTo>
                  <a:pt x="3829" y="1531"/>
                </a:moveTo>
                <a:lnTo>
                  <a:pt x="3828" y="1550"/>
                </a:lnTo>
                <a:lnTo>
                  <a:pt x="3828" y="1550"/>
                </a:lnTo>
                <a:lnTo>
                  <a:pt x="3826" y="1697"/>
                </a:lnTo>
                <a:lnTo>
                  <a:pt x="4098" y="1656"/>
                </a:lnTo>
                <a:lnTo>
                  <a:pt x="3942" y="1425"/>
                </a:lnTo>
                <a:lnTo>
                  <a:pt x="3830" y="1443"/>
                </a:lnTo>
                <a:lnTo>
                  <a:pt x="3829" y="1531"/>
                </a:lnTo>
                <a:close/>
                <a:moveTo>
                  <a:pt x="3684" y="1546"/>
                </a:moveTo>
                <a:cubicBezTo>
                  <a:pt x="3621" y="1544"/>
                  <a:pt x="3556" y="1541"/>
                  <a:pt x="3491" y="1538"/>
                </a:cubicBezTo>
                <a:cubicBezTo>
                  <a:pt x="3455" y="1537"/>
                  <a:pt x="3420" y="1535"/>
                  <a:pt x="3385" y="1534"/>
                </a:cubicBezTo>
                <a:lnTo>
                  <a:pt x="3570" y="1736"/>
                </a:lnTo>
                <a:lnTo>
                  <a:pt x="3679" y="1719"/>
                </a:lnTo>
                <a:lnTo>
                  <a:pt x="3684" y="1546"/>
                </a:lnTo>
                <a:close/>
                <a:moveTo>
                  <a:pt x="2726" y="811"/>
                </a:moveTo>
                <a:lnTo>
                  <a:pt x="3087" y="733"/>
                </a:lnTo>
                <a:lnTo>
                  <a:pt x="3093" y="710"/>
                </a:lnTo>
                <a:lnTo>
                  <a:pt x="2623" y="699"/>
                </a:lnTo>
                <a:lnTo>
                  <a:pt x="2726" y="811"/>
                </a:lnTo>
                <a:close/>
                <a:moveTo>
                  <a:pt x="3128" y="711"/>
                </a:moveTo>
                <a:lnTo>
                  <a:pt x="3124" y="725"/>
                </a:lnTo>
                <a:lnTo>
                  <a:pt x="3182" y="712"/>
                </a:lnTo>
                <a:lnTo>
                  <a:pt x="3128" y="711"/>
                </a:lnTo>
                <a:close/>
                <a:moveTo>
                  <a:pt x="3664" y="2171"/>
                </a:moveTo>
                <a:cubicBezTo>
                  <a:pt x="3236" y="2408"/>
                  <a:pt x="2483" y="2559"/>
                  <a:pt x="1667" y="2693"/>
                </a:cubicBezTo>
                <a:lnTo>
                  <a:pt x="3656" y="2412"/>
                </a:lnTo>
                <a:lnTo>
                  <a:pt x="3664" y="2171"/>
                </a:lnTo>
                <a:close/>
                <a:moveTo>
                  <a:pt x="3816" y="2389"/>
                </a:moveTo>
                <a:lnTo>
                  <a:pt x="4527" y="2288"/>
                </a:lnTo>
                <a:lnTo>
                  <a:pt x="4119" y="1687"/>
                </a:lnTo>
                <a:lnTo>
                  <a:pt x="3826" y="1731"/>
                </a:lnTo>
                <a:lnTo>
                  <a:pt x="3816" y="2389"/>
                </a:lnTo>
                <a:close/>
                <a:moveTo>
                  <a:pt x="3678" y="1754"/>
                </a:moveTo>
                <a:lnTo>
                  <a:pt x="3597" y="1766"/>
                </a:lnTo>
                <a:lnTo>
                  <a:pt x="3675" y="1850"/>
                </a:lnTo>
                <a:lnTo>
                  <a:pt x="3678" y="1754"/>
                </a:lnTo>
                <a:close/>
                <a:moveTo>
                  <a:pt x="3830" y="1409"/>
                </a:moveTo>
                <a:lnTo>
                  <a:pt x="3921" y="1394"/>
                </a:lnTo>
                <a:lnTo>
                  <a:pt x="3864" y="1310"/>
                </a:lnTo>
                <a:cubicBezTo>
                  <a:pt x="3853" y="1315"/>
                  <a:pt x="3842" y="1320"/>
                  <a:pt x="3832" y="1325"/>
                </a:cubicBezTo>
                <a:lnTo>
                  <a:pt x="3830" y="1409"/>
                </a:lnTo>
                <a:close/>
                <a:moveTo>
                  <a:pt x="3832" y="1287"/>
                </a:moveTo>
                <a:cubicBezTo>
                  <a:pt x="3836" y="1286"/>
                  <a:pt x="3841" y="1284"/>
                  <a:pt x="3845" y="1282"/>
                </a:cubicBezTo>
                <a:lnTo>
                  <a:pt x="3832" y="1264"/>
                </a:lnTo>
                <a:lnTo>
                  <a:pt x="3832" y="1287"/>
                </a:lnTo>
                <a:close/>
                <a:moveTo>
                  <a:pt x="2970" y="1146"/>
                </a:moveTo>
                <a:lnTo>
                  <a:pt x="2849" y="1011"/>
                </a:lnTo>
                <a:cubicBezTo>
                  <a:pt x="2656" y="1064"/>
                  <a:pt x="2482" y="1107"/>
                  <a:pt x="2323" y="1142"/>
                </a:cubicBezTo>
                <a:lnTo>
                  <a:pt x="2583" y="1309"/>
                </a:lnTo>
                <a:lnTo>
                  <a:pt x="2942" y="1246"/>
                </a:lnTo>
                <a:lnTo>
                  <a:pt x="2970" y="1146"/>
                </a:lnTo>
                <a:close/>
                <a:moveTo>
                  <a:pt x="2823" y="983"/>
                </a:moveTo>
                <a:lnTo>
                  <a:pt x="2705" y="851"/>
                </a:lnTo>
                <a:lnTo>
                  <a:pt x="2081" y="986"/>
                </a:lnTo>
                <a:lnTo>
                  <a:pt x="2283" y="1116"/>
                </a:lnTo>
                <a:cubicBezTo>
                  <a:pt x="2445" y="1081"/>
                  <a:pt x="2624" y="1038"/>
                  <a:pt x="2823" y="983"/>
                </a:cubicBezTo>
                <a:close/>
                <a:moveTo>
                  <a:pt x="3519" y="720"/>
                </a:moveTo>
                <a:lnTo>
                  <a:pt x="3326" y="716"/>
                </a:lnTo>
                <a:lnTo>
                  <a:pt x="3114" y="762"/>
                </a:lnTo>
                <a:lnTo>
                  <a:pt x="3071" y="912"/>
                </a:lnTo>
                <a:cubicBezTo>
                  <a:pt x="3215" y="869"/>
                  <a:pt x="3367" y="821"/>
                  <a:pt x="3531" y="768"/>
                </a:cubicBezTo>
                <a:lnTo>
                  <a:pt x="3519" y="720"/>
                </a:lnTo>
                <a:close/>
                <a:moveTo>
                  <a:pt x="2752" y="840"/>
                </a:moveTo>
                <a:lnTo>
                  <a:pt x="2870" y="970"/>
                </a:lnTo>
                <a:cubicBezTo>
                  <a:pt x="2923" y="955"/>
                  <a:pt x="2977" y="939"/>
                  <a:pt x="3033" y="923"/>
                </a:cubicBezTo>
                <a:lnTo>
                  <a:pt x="3076" y="770"/>
                </a:lnTo>
                <a:lnTo>
                  <a:pt x="2752" y="840"/>
                </a:lnTo>
                <a:close/>
                <a:moveTo>
                  <a:pt x="2896" y="998"/>
                </a:moveTo>
                <a:lnTo>
                  <a:pt x="2985" y="1095"/>
                </a:lnTo>
                <a:lnTo>
                  <a:pt x="3022" y="961"/>
                </a:lnTo>
                <a:cubicBezTo>
                  <a:pt x="2979" y="974"/>
                  <a:pt x="2937" y="986"/>
                  <a:pt x="2896" y="998"/>
                </a:cubicBezTo>
                <a:close/>
                <a:moveTo>
                  <a:pt x="4852" y="1520"/>
                </a:moveTo>
                <a:lnTo>
                  <a:pt x="4841" y="1509"/>
                </a:lnTo>
                <a:lnTo>
                  <a:pt x="4850" y="1455"/>
                </a:lnTo>
                <a:lnTo>
                  <a:pt x="4845" y="1276"/>
                </a:lnTo>
                <a:lnTo>
                  <a:pt x="4390" y="1351"/>
                </a:lnTo>
                <a:lnTo>
                  <a:pt x="4385" y="1460"/>
                </a:lnTo>
                <a:lnTo>
                  <a:pt x="4385" y="1460"/>
                </a:lnTo>
                <a:lnTo>
                  <a:pt x="4417" y="1501"/>
                </a:lnTo>
                <a:lnTo>
                  <a:pt x="4380" y="1565"/>
                </a:lnTo>
                <a:lnTo>
                  <a:pt x="4377" y="1614"/>
                </a:lnTo>
                <a:lnTo>
                  <a:pt x="4852" y="1542"/>
                </a:lnTo>
                <a:lnTo>
                  <a:pt x="4852" y="1520"/>
                </a:lnTo>
                <a:close/>
                <a:moveTo>
                  <a:pt x="4315" y="1491"/>
                </a:moveTo>
                <a:lnTo>
                  <a:pt x="4350" y="1475"/>
                </a:lnTo>
                <a:lnTo>
                  <a:pt x="4356" y="1357"/>
                </a:lnTo>
                <a:lnTo>
                  <a:pt x="3978" y="1418"/>
                </a:lnTo>
                <a:lnTo>
                  <a:pt x="4135" y="1650"/>
                </a:lnTo>
                <a:lnTo>
                  <a:pt x="4343" y="1619"/>
                </a:lnTo>
                <a:lnTo>
                  <a:pt x="4345" y="1578"/>
                </a:lnTo>
                <a:lnTo>
                  <a:pt x="4319" y="1556"/>
                </a:lnTo>
                <a:lnTo>
                  <a:pt x="4315" y="1491"/>
                </a:lnTo>
                <a:close/>
                <a:moveTo>
                  <a:pt x="4878" y="1236"/>
                </a:moveTo>
                <a:lnTo>
                  <a:pt x="4878" y="1237"/>
                </a:lnTo>
                <a:lnTo>
                  <a:pt x="4879" y="1236"/>
                </a:lnTo>
                <a:lnTo>
                  <a:pt x="4878" y="1236"/>
                </a:lnTo>
                <a:close/>
                <a:moveTo>
                  <a:pt x="4844" y="1242"/>
                </a:moveTo>
                <a:lnTo>
                  <a:pt x="4844" y="1233"/>
                </a:lnTo>
                <a:cubicBezTo>
                  <a:pt x="4686" y="1220"/>
                  <a:pt x="4535" y="1214"/>
                  <a:pt x="4396" y="1218"/>
                </a:cubicBezTo>
                <a:lnTo>
                  <a:pt x="4391" y="1317"/>
                </a:lnTo>
                <a:lnTo>
                  <a:pt x="4844" y="1242"/>
                </a:lnTo>
                <a:close/>
                <a:moveTo>
                  <a:pt x="4357" y="1322"/>
                </a:moveTo>
                <a:lnTo>
                  <a:pt x="4362" y="1219"/>
                </a:lnTo>
                <a:cubicBezTo>
                  <a:pt x="4342" y="1220"/>
                  <a:pt x="4322" y="1221"/>
                  <a:pt x="4303" y="1222"/>
                </a:cubicBezTo>
                <a:cubicBezTo>
                  <a:pt x="4150" y="1232"/>
                  <a:pt x="4013" y="1256"/>
                  <a:pt x="3896" y="1298"/>
                </a:cubicBezTo>
                <a:lnTo>
                  <a:pt x="3957" y="1388"/>
                </a:lnTo>
                <a:lnTo>
                  <a:pt x="4357" y="1322"/>
                </a:lnTo>
                <a:close/>
                <a:moveTo>
                  <a:pt x="2215" y="1113"/>
                </a:moveTo>
                <a:lnTo>
                  <a:pt x="2215" y="1130"/>
                </a:lnTo>
                <a:lnTo>
                  <a:pt x="2236" y="1126"/>
                </a:lnTo>
                <a:lnTo>
                  <a:pt x="2215" y="1113"/>
                </a:lnTo>
                <a:close/>
                <a:moveTo>
                  <a:pt x="2214" y="1165"/>
                </a:moveTo>
                <a:lnTo>
                  <a:pt x="2211" y="1374"/>
                </a:lnTo>
                <a:lnTo>
                  <a:pt x="2534" y="1318"/>
                </a:lnTo>
                <a:lnTo>
                  <a:pt x="2276" y="1152"/>
                </a:lnTo>
                <a:cubicBezTo>
                  <a:pt x="2255" y="1156"/>
                  <a:pt x="2235" y="1161"/>
                  <a:pt x="2214" y="1165"/>
                </a:cubicBezTo>
                <a:close/>
                <a:moveTo>
                  <a:pt x="2211" y="1409"/>
                </a:moveTo>
                <a:lnTo>
                  <a:pt x="2206" y="1731"/>
                </a:lnTo>
                <a:cubicBezTo>
                  <a:pt x="2356" y="1707"/>
                  <a:pt x="2462" y="1689"/>
                  <a:pt x="2504" y="1679"/>
                </a:cubicBezTo>
                <a:cubicBezTo>
                  <a:pt x="2585" y="1661"/>
                  <a:pt x="2621" y="1629"/>
                  <a:pt x="2657" y="1598"/>
                </a:cubicBezTo>
                <a:cubicBezTo>
                  <a:pt x="2697" y="1563"/>
                  <a:pt x="2737" y="1528"/>
                  <a:pt x="2831" y="1509"/>
                </a:cubicBezTo>
                <a:lnTo>
                  <a:pt x="2576" y="1345"/>
                </a:lnTo>
                <a:lnTo>
                  <a:pt x="2211" y="1409"/>
                </a:lnTo>
                <a:close/>
                <a:moveTo>
                  <a:pt x="2181" y="1137"/>
                </a:moveTo>
                <a:lnTo>
                  <a:pt x="2182" y="1091"/>
                </a:lnTo>
                <a:lnTo>
                  <a:pt x="2035" y="996"/>
                </a:lnTo>
                <a:lnTo>
                  <a:pt x="925" y="1238"/>
                </a:lnTo>
                <a:cubicBezTo>
                  <a:pt x="1264" y="1249"/>
                  <a:pt x="1624" y="1247"/>
                  <a:pt x="2181" y="1137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45"/>
          <p:cNvSpPr>
            <a:spLocks noEditPoints="1"/>
          </p:cNvSpPr>
          <p:nvPr/>
        </p:nvSpPr>
        <p:spPr bwMode="auto">
          <a:xfrm>
            <a:off x="4927509" y="5080366"/>
            <a:ext cx="737322" cy="637684"/>
          </a:xfrm>
          <a:custGeom>
            <a:avLst/>
            <a:gdLst>
              <a:gd name="T0" fmla="*/ 0 w 2915"/>
              <a:gd name="T1" fmla="*/ 569 h 2522"/>
              <a:gd name="T2" fmla="*/ 2915 w 2915"/>
              <a:gd name="T3" fmla="*/ 569 h 2522"/>
              <a:gd name="T4" fmla="*/ 2915 w 2915"/>
              <a:gd name="T5" fmla="*/ 569 h 2522"/>
              <a:gd name="T6" fmla="*/ 2346 w 2915"/>
              <a:gd name="T7" fmla="*/ 0 h 2522"/>
              <a:gd name="T8" fmla="*/ 569 w 2915"/>
              <a:gd name="T9" fmla="*/ 0 h 2522"/>
              <a:gd name="T10" fmla="*/ 0 w 2915"/>
              <a:gd name="T11" fmla="*/ 569 h 2522"/>
              <a:gd name="T12" fmla="*/ 931 w 2915"/>
              <a:gd name="T13" fmla="*/ 2203 h 2522"/>
              <a:gd name="T14" fmla="*/ 931 w 2915"/>
              <a:gd name="T15" fmla="*/ 2522 h 2522"/>
              <a:gd name="T16" fmla="*/ 726 w 2915"/>
              <a:gd name="T17" fmla="*/ 2522 h 2522"/>
              <a:gd name="T18" fmla="*/ 726 w 2915"/>
              <a:gd name="T19" fmla="*/ 2203 h 2522"/>
              <a:gd name="T20" fmla="*/ 578 w 2915"/>
              <a:gd name="T21" fmla="*/ 2203 h 2522"/>
              <a:gd name="T22" fmla="*/ 578 w 2915"/>
              <a:gd name="T23" fmla="*/ 1998 h 2522"/>
              <a:gd name="T24" fmla="*/ 2337 w 2915"/>
              <a:gd name="T25" fmla="*/ 1998 h 2522"/>
              <a:gd name="T26" fmla="*/ 2337 w 2915"/>
              <a:gd name="T27" fmla="*/ 2203 h 2522"/>
              <a:gd name="T28" fmla="*/ 2189 w 2915"/>
              <a:gd name="T29" fmla="*/ 2203 h 2522"/>
              <a:gd name="T30" fmla="*/ 2189 w 2915"/>
              <a:gd name="T31" fmla="*/ 2522 h 2522"/>
              <a:gd name="T32" fmla="*/ 1984 w 2915"/>
              <a:gd name="T33" fmla="*/ 2522 h 2522"/>
              <a:gd name="T34" fmla="*/ 1984 w 2915"/>
              <a:gd name="T35" fmla="*/ 2203 h 2522"/>
              <a:gd name="T36" fmla="*/ 931 w 2915"/>
              <a:gd name="T37" fmla="*/ 2203 h 2522"/>
              <a:gd name="T38" fmla="*/ 88 w 2915"/>
              <a:gd name="T39" fmla="*/ 763 h 2522"/>
              <a:gd name="T40" fmla="*/ 293 w 2915"/>
              <a:gd name="T41" fmla="*/ 763 h 2522"/>
              <a:gd name="T42" fmla="*/ 293 w 2915"/>
              <a:gd name="T43" fmla="*/ 2522 h 2522"/>
              <a:gd name="T44" fmla="*/ 88 w 2915"/>
              <a:gd name="T45" fmla="*/ 2522 h 2522"/>
              <a:gd name="T46" fmla="*/ 88 w 2915"/>
              <a:gd name="T47" fmla="*/ 763 h 2522"/>
              <a:gd name="T48" fmla="*/ 2622 w 2915"/>
              <a:gd name="T49" fmla="*/ 763 h 2522"/>
              <a:gd name="T50" fmla="*/ 2827 w 2915"/>
              <a:gd name="T51" fmla="*/ 763 h 2522"/>
              <a:gd name="T52" fmla="*/ 2827 w 2915"/>
              <a:gd name="T53" fmla="*/ 2522 h 2522"/>
              <a:gd name="T54" fmla="*/ 2622 w 2915"/>
              <a:gd name="T55" fmla="*/ 2522 h 2522"/>
              <a:gd name="T56" fmla="*/ 2622 w 2915"/>
              <a:gd name="T57" fmla="*/ 763 h 2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15" h="2522">
                <a:moveTo>
                  <a:pt x="0" y="569"/>
                </a:moveTo>
                <a:lnTo>
                  <a:pt x="2915" y="569"/>
                </a:lnTo>
                <a:lnTo>
                  <a:pt x="2915" y="569"/>
                </a:lnTo>
                <a:cubicBezTo>
                  <a:pt x="2915" y="256"/>
                  <a:pt x="2659" y="0"/>
                  <a:pt x="2346" y="0"/>
                </a:cubicBezTo>
                <a:lnTo>
                  <a:pt x="569" y="0"/>
                </a:lnTo>
                <a:cubicBezTo>
                  <a:pt x="256" y="0"/>
                  <a:pt x="0" y="256"/>
                  <a:pt x="0" y="569"/>
                </a:cubicBezTo>
                <a:close/>
                <a:moveTo>
                  <a:pt x="931" y="2203"/>
                </a:moveTo>
                <a:lnTo>
                  <a:pt x="931" y="2522"/>
                </a:lnTo>
                <a:lnTo>
                  <a:pt x="726" y="2522"/>
                </a:lnTo>
                <a:lnTo>
                  <a:pt x="726" y="2203"/>
                </a:lnTo>
                <a:lnTo>
                  <a:pt x="578" y="2203"/>
                </a:lnTo>
                <a:lnTo>
                  <a:pt x="578" y="1998"/>
                </a:lnTo>
                <a:lnTo>
                  <a:pt x="2337" y="1998"/>
                </a:lnTo>
                <a:lnTo>
                  <a:pt x="2337" y="2203"/>
                </a:lnTo>
                <a:lnTo>
                  <a:pt x="2189" y="2203"/>
                </a:lnTo>
                <a:lnTo>
                  <a:pt x="2189" y="2522"/>
                </a:lnTo>
                <a:lnTo>
                  <a:pt x="1984" y="2522"/>
                </a:lnTo>
                <a:lnTo>
                  <a:pt x="1984" y="2203"/>
                </a:lnTo>
                <a:lnTo>
                  <a:pt x="931" y="2203"/>
                </a:lnTo>
                <a:close/>
                <a:moveTo>
                  <a:pt x="88" y="763"/>
                </a:moveTo>
                <a:lnTo>
                  <a:pt x="293" y="763"/>
                </a:lnTo>
                <a:lnTo>
                  <a:pt x="293" y="2522"/>
                </a:lnTo>
                <a:lnTo>
                  <a:pt x="88" y="2522"/>
                </a:lnTo>
                <a:lnTo>
                  <a:pt x="88" y="763"/>
                </a:lnTo>
                <a:close/>
                <a:moveTo>
                  <a:pt x="2622" y="763"/>
                </a:moveTo>
                <a:lnTo>
                  <a:pt x="2827" y="763"/>
                </a:lnTo>
                <a:lnTo>
                  <a:pt x="2827" y="2522"/>
                </a:lnTo>
                <a:lnTo>
                  <a:pt x="2622" y="2522"/>
                </a:lnTo>
                <a:lnTo>
                  <a:pt x="2622" y="763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32"/>
          <p:cNvSpPr>
            <a:spLocks noEditPoints="1"/>
          </p:cNvSpPr>
          <p:nvPr/>
        </p:nvSpPr>
        <p:spPr bwMode="auto">
          <a:xfrm>
            <a:off x="10894522" y="261704"/>
            <a:ext cx="1111607" cy="637684"/>
          </a:xfrm>
          <a:custGeom>
            <a:avLst/>
            <a:gdLst>
              <a:gd name="T0" fmla="*/ 4645 w 6487"/>
              <a:gd name="T1" fmla="*/ 3302 h 3737"/>
              <a:gd name="T2" fmla="*/ 3145 w 6487"/>
              <a:gd name="T3" fmla="*/ 3588 h 3737"/>
              <a:gd name="T4" fmla="*/ 2474 w 6487"/>
              <a:gd name="T5" fmla="*/ 3303 h 3737"/>
              <a:gd name="T6" fmla="*/ 2732 w 6487"/>
              <a:gd name="T7" fmla="*/ 3590 h 3737"/>
              <a:gd name="T8" fmla="*/ 2474 w 6487"/>
              <a:gd name="T9" fmla="*/ 3303 h 3737"/>
              <a:gd name="T10" fmla="*/ 1984 w 6487"/>
              <a:gd name="T11" fmla="*/ 3305 h 3737"/>
              <a:gd name="T12" fmla="*/ 1062 w 6487"/>
              <a:gd name="T13" fmla="*/ 3588 h 3737"/>
              <a:gd name="T14" fmla="*/ 629 w 6487"/>
              <a:gd name="T15" fmla="*/ 2939 h 3737"/>
              <a:gd name="T16" fmla="*/ 615 w 6487"/>
              <a:gd name="T17" fmla="*/ 3484 h 3737"/>
              <a:gd name="T18" fmla="*/ 2783 w 6487"/>
              <a:gd name="T19" fmla="*/ 2637 h 3737"/>
              <a:gd name="T20" fmla="*/ 2783 w 6487"/>
              <a:gd name="T21" fmla="*/ 3464 h 3737"/>
              <a:gd name="T22" fmla="*/ 2783 w 6487"/>
              <a:gd name="T23" fmla="*/ 2637 h 3737"/>
              <a:gd name="T24" fmla="*/ 1545 w 6487"/>
              <a:gd name="T25" fmla="*/ 1217 h 3737"/>
              <a:gd name="T26" fmla="*/ 1371 w 6487"/>
              <a:gd name="T27" fmla="*/ 3066 h 3737"/>
              <a:gd name="T28" fmla="*/ 1112 w 6487"/>
              <a:gd name="T29" fmla="*/ 1419 h 3737"/>
              <a:gd name="T30" fmla="*/ 1293 w 6487"/>
              <a:gd name="T31" fmla="*/ 3066 h 3737"/>
              <a:gd name="T32" fmla="*/ 1112 w 6487"/>
              <a:gd name="T33" fmla="*/ 1419 h 3737"/>
              <a:gd name="T34" fmla="*/ 3736 w 6487"/>
              <a:gd name="T35" fmla="*/ 456 h 3737"/>
              <a:gd name="T36" fmla="*/ 3479 w 6487"/>
              <a:gd name="T37" fmla="*/ 2984 h 3737"/>
              <a:gd name="T38" fmla="*/ 3126 w 6487"/>
              <a:gd name="T39" fmla="*/ 663 h 3737"/>
              <a:gd name="T40" fmla="*/ 3351 w 6487"/>
              <a:gd name="T41" fmla="*/ 2988 h 3737"/>
              <a:gd name="T42" fmla="*/ 3126 w 6487"/>
              <a:gd name="T43" fmla="*/ 663 h 3737"/>
              <a:gd name="T44" fmla="*/ 6295 w 6487"/>
              <a:gd name="T45" fmla="*/ 2651 h 3737"/>
              <a:gd name="T46" fmla="*/ 6013 w 6487"/>
              <a:gd name="T47" fmla="*/ 2863 h 3737"/>
              <a:gd name="T48" fmla="*/ 4064 w 6487"/>
              <a:gd name="T49" fmla="*/ 2666 h 3737"/>
              <a:gd name="T50" fmla="*/ 4459 w 6487"/>
              <a:gd name="T51" fmla="*/ 2846 h 3737"/>
              <a:gd name="T52" fmla="*/ 4064 w 6487"/>
              <a:gd name="T53" fmla="*/ 2666 h 3737"/>
              <a:gd name="T54" fmla="*/ 987 w 6487"/>
              <a:gd name="T55" fmla="*/ 1615 h 3737"/>
              <a:gd name="T56" fmla="*/ 616 w 6487"/>
              <a:gd name="T57" fmla="*/ 2260 h 3737"/>
              <a:gd name="T58" fmla="*/ 787 w 6487"/>
              <a:gd name="T59" fmla="*/ 1647 h 3737"/>
              <a:gd name="T60" fmla="*/ 567 w 6487"/>
              <a:gd name="T61" fmla="*/ 1731 h 3737"/>
              <a:gd name="T62" fmla="*/ 325 w 6487"/>
              <a:gd name="T63" fmla="*/ 2160 h 3737"/>
              <a:gd name="T64" fmla="*/ 567 w 6487"/>
              <a:gd name="T65" fmla="*/ 1731 h 3737"/>
              <a:gd name="T66" fmla="*/ 2208 w 6487"/>
              <a:gd name="T67" fmla="*/ 2050 h 3737"/>
              <a:gd name="T68" fmla="*/ 1694 w 6487"/>
              <a:gd name="T69" fmla="*/ 1412 h 3737"/>
              <a:gd name="T70" fmla="*/ 2940 w 6487"/>
              <a:gd name="T71" fmla="*/ 1080 h 3737"/>
              <a:gd name="T72" fmla="*/ 2288 w 6487"/>
              <a:gd name="T73" fmla="*/ 2036 h 3737"/>
              <a:gd name="T74" fmla="*/ 2940 w 6487"/>
              <a:gd name="T75" fmla="*/ 1080 h 3737"/>
              <a:gd name="T76" fmla="*/ 557 w 6487"/>
              <a:gd name="T77" fmla="*/ 1504 h 3737"/>
              <a:gd name="T78" fmla="*/ 326 w 6487"/>
              <a:gd name="T79" fmla="*/ 1727 h 3737"/>
              <a:gd name="T80" fmla="*/ 626 w 6487"/>
              <a:gd name="T81" fmla="*/ 1653 h 3737"/>
              <a:gd name="T82" fmla="*/ 981 w 6487"/>
              <a:gd name="T83" fmla="*/ 1357 h 3737"/>
              <a:gd name="T84" fmla="*/ 805 w 6487"/>
              <a:gd name="T85" fmla="*/ 1631 h 3737"/>
              <a:gd name="T86" fmla="*/ 2205 w 6487"/>
              <a:gd name="T87" fmla="*/ 1193 h 3737"/>
              <a:gd name="T88" fmla="*/ 1684 w 6487"/>
              <a:gd name="T89" fmla="*/ 1095 h 3737"/>
              <a:gd name="T90" fmla="*/ 2939 w 6487"/>
              <a:gd name="T91" fmla="*/ 665 h 3737"/>
              <a:gd name="T92" fmla="*/ 2291 w 6487"/>
              <a:gd name="T93" fmla="*/ 1163 h 3737"/>
              <a:gd name="T94" fmla="*/ 2939 w 6487"/>
              <a:gd name="T95" fmla="*/ 665 h 3737"/>
              <a:gd name="T96" fmla="*/ 5936 w 6487"/>
              <a:gd name="T97" fmla="*/ 353 h 3737"/>
              <a:gd name="T98" fmla="*/ 4107 w 6487"/>
              <a:gd name="T99" fmla="*/ 2289 h 3737"/>
              <a:gd name="T100" fmla="*/ 88 w 6487"/>
              <a:gd name="T101" fmla="*/ 1595 h 3737"/>
              <a:gd name="T102" fmla="*/ 540 w 6487"/>
              <a:gd name="T103" fmla="*/ 3244 h 3737"/>
              <a:gd name="T104" fmla="*/ 203 w 6487"/>
              <a:gd name="T105" fmla="*/ 3584 h 3737"/>
              <a:gd name="T106" fmla="*/ 6433 w 6487"/>
              <a:gd name="T107" fmla="*/ 3677 h 3737"/>
              <a:gd name="T108" fmla="*/ 5167 w 6487"/>
              <a:gd name="T109" fmla="*/ 3584 h 3737"/>
              <a:gd name="T110" fmla="*/ 6406 w 6487"/>
              <a:gd name="T111" fmla="*/ 2922 h 3737"/>
              <a:gd name="T112" fmla="*/ 4688 w 6487"/>
              <a:gd name="T113" fmla="*/ 23 h 3737"/>
              <a:gd name="T114" fmla="*/ 88 w 6487"/>
              <a:gd name="T115" fmla="*/ 1595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87" h="3737">
                <a:moveTo>
                  <a:pt x="3232" y="3313"/>
                </a:moveTo>
                <a:lnTo>
                  <a:pt x="4645" y="3302"/>
                </a:lnTo>
                <a:lnTo>
                  <a:pt x="4739" y="3590"/>
                </a:lnTo>
                <a:lnTo>
                  <a:pt x="3145" y="3588"/>
                </a:lnTo>
                <a:lnTo>
                  <a:pt x="3232" y="3313"/>
                </a:lnTo>
                <a:close/>
                <a:moveTo>
                  <a:pt x="2474" y="3303"/>
                </a:moveTo>
                <a:lnTo>
                  <a:pt x="2639" y="3301"/>
                </a:lnTo>
                <a:lnTo>
                  <a:pt x="2732" y="3590"/>
                </a:lnTo>
                <a:lnTo>
                  <a:pt x="2385" y="3586"/>
                </a:lnTo>
                <a:lnTo>
                  <a:pt x="2474" y="3303"/>
                </a:lnTo>
                <a:close/>
                <a:moveTo>
                  <a:pt x="1138" y="3303"/>
                </a:moveTo>
                <a:lnTo>
                  <a:pt x="1984" y="3305"/>
                </a:lnTo>
                <a:lnTo>
                  <a:pt x="2050" y="3587"/>
                </a:lnTo>
                <a:lnTo>
                  <a:pt x="1062" y="3588"/>
                </a:lnTo>
                <a:lnTo>
                  <a:pt x="1138" y="3303"/>
                </a:lnTo>
                <a:close/>
                <a:moveTo>
                  <a:pt x="629" y="2939"/>
                </a:moveTo>
                <a:cubicBezTo>
                  <a:pt x="739" y="2991"/>
                  <a:pt x="739" y="3044"/>
                  <a:pt x="743" y="3182"/>
                </a:cubicBezTo>
                <a:cubicBezTo>
                  <a:pt x="755" y="3541"/>
                  <a:pt x="664" y="3462"/>
                  <a:pt x="615" y="3484"/>
                </a:cubicBezTo>
                <a:cubicBezTo>
                  <a:pt x="572" y="3315"/>
                  <a:pt x="567" y="3103"/>
                  <a:pt x="629" y="2939"/>
                </a:cubicBezTo>
                <a:close/>
                <a:moveTo>
                  <a:pt x="2783" y="2637"/>
                </a:moveTo>
                <a:cubicBezTo>
                  <a:pt x="2879" y="2744"/>
                  <a:pt x="2884" y="2880"/>
                  <a:pt x="2885" y="3042"/>
                </a:cubicBezTo>
                <a:cubicBezTo>
                  <a:pt x="2886" y="3204"/>
                  <a:pt x="2882" y="3363"/>
                  <a:pt x="2783" y="3464"/>
                </a:cubicBezTo>
                <a:cubicBezTo>
                  <a:pt x="2605" y="3315"/>
                  <a:pt x="2680" y="2791"/>
                  <a:pt x="2710" y="2721"/>
                </a:cubicBezTo>
                <a:cubicBezTo>
                  <a:pt x="2765" y="2596"/>
                  <a:pt x="2718" y="2688"/>
                  <a:pt x="2783" y="2637"/>
                </a:cubicBezTo>
                <a:close/>
                <a:moveTo>
                  <a:pt x="1359" y="1269"/>
                </a:moveTo>
                <a:lnTo>
                  <a:pt x="1545" y="1217"/>
                </a:lnTo>
                <a:lnTo>
                  <a:pt x="1554" y="3064"/>
                </a:lnTo>
                <a:lnTo>
                  <a:pt x="1371" y="3066"/>
                </a:lnTo>
                <a:lnTo>
                  <a:pt x="1359" y="1269"/>
                </a:lnTo>
                <a:close/>
                <a:moveTo>
                  <a:pt x="1112" y="1419"/>
                </a:moveTo>
                <a:cubicBezTo>
                  <a:pt x="1172" y="1319"/>
                  <a:pt x="1155" y="1346"/>
                  <a:pt x="1293" y="1311"/>
                </a:cubicBezTo>
                <a:lnTo>
                  <a:pt x="1293" y="3066"/>
                </a:lnTo>
                <a:lnTo>
                  <a:pt x="1117" y="3075"/>
                </a:lnTo>
                <a:lnTo>
                  <a:pt x="1112" y="1419"/>
                </a:lnTo>
                <a:close/>
                <a:moveTo>
                  <a:pt x="3467" y="557"/>
                </a:moveTo>
                <a:lnTo>
                  <a:pt x="3736" y="456"/>
                </a:lnTo>
                <a:lnTo>
                  <a:pt x="3739" y="2971"/>
                </a:lnTo>
                <a:lnTo>
                  <a:pt x="3479" y="2984"/>
                </a:lnTo>
                <a:lnTo>
                  <a:pt x="3467" y="557"/>
                </a:lnTo>
                <a:close/>
                <a:moveTo>
                  <a:pt x="3126" y="663"/>
                </a:moveTo>
                <a:lnTo>
                  <a:pt x="3353" y="598"/>
                </a:lnTo>
                <a:lnTo>
                  <a:pt x="3351" y="2988"/>
                </a:lnTo>
                <a:lnTo>
                  <a:pt x="3139" y="2995"/>
                </a:lnTo>
                <a:lnTo>
                  <a:pt x="3126" y="663"/>
                </a:lnTo>
                <a:close/>
                <a:moveTo>
                  <a:pt x="6008" y="2670"/>
                </a:moveTo>
                <a:lnTo>
                  <a:pt x="6295" y="2651"/>
                </a:lnTo>
                <a:lnTo>
                  <a:pt x="6298" y="2849"/>
                </a:lnTo>
                <a:lnTo>
                  <a:pt x="6013" y="2863"/>
                </a:lnTo>
                <a:lnTo>
                  <a:pt x="6008" y="2670"/>
                </a:lnTo>
                <a:close/>
                <a:moveTo>
                  <a:pt x="4064" y="2666"/>
                </a:moveTo>
                <a:cubicBezTo>
                  <a:pt x="4194" y="2634"/>
                  <a:pt x="4334" y="2631"/>
                  <a:pt x="4457" y="2670"/>
                </a:cubicBezTo>
                <a:lnTo>
                  <a:pt x="4459" y="2846"/>
                </a:lnTo>
                <a:cubicBezTo>
                  <a:pt x="4336" y="2885"/>
                  <a:pt x="4193" y="2882"/>
                  <a:pt x="4071" y="2849"/>
                </a:cubicBezTo>
                <a:lnTo>
                  <a:pt x="4064" y="2666"/>
                </a:lnTo>
                <a:close/>
                <a:moveTo>
                  <a:pt x="805" y="1631"/>
                </a:moveTo>
                <a:lnTo>
                  <a:pt x="987" y="1615"/>
                </a:lnTo>
                <a:lnTo>
                  <a:pt x="971" y="2215"/>
                </a:lnTo>
                <a:lnTo>
                  <a:pt x="616" y="2260"/>
                </a:lnTo>
                <a:lnTo>
                  <a:pt x="615" y="1772"/>
                </a:lnTo>
                <a:cubicBezTo>
                  <a:pt x="638" y="1671"/>
                  <a:pt x="776" y="1679"/>
                  <a:pt x="787" y="1647"/>
                </a:cubicBezTo>
                <a:cubicBezTo>
                  <a:pt x="790" y="1638"/>
                  <a:pt x="799" y="1637"/>
                  <a:pt x="805" y="1631"/>
                </a:cubicBezTo>
                <a:close/>
                <a:moveTo>
                  <a:pt x="567" y="1731"/>
                </a:moveTo>
                <a:lnTo>
                  <a:pt x="560" y="2271"/>
                </a:lnTo>
                <a:lnTo>
                  <a:pt x="325" y="2160"/>
                </a:lnTo>
                <a:lnTo>
                  <a:pt x="335" y="1791"/>
                </a:lnTo>
                <a:lnTo>
                  <a:pt x="567" y="1731"/>
                </a:lnTo>
                <a:close/>
                <a:moveTo>
                  <a:pt x="2208" y="1278"/>
                </a:moveTo>
                <a:lnTo>
                  <a:pt x="2208" y="2050"/>
                </a:lnTo>
                <a:lnTo>
                  <a:pt x="1683" y="2119"/>
                </a:lnTo>
                <a:lnTo>
                  <a:pt x="1694" y="1412"/>
                </a:lnTo>
                <a:lnTo>
                  <a:pt x="2208" y="1278"/>
                </a:lnTo>
                <a:close/>
                <a:moveTo>
                  <a:pt x="2940" y="1080"/>
                </a:moveTo>
                <a:cubicBezTo>
                  <a:pt x="2942" y="1267"/>
                  <a:pt x="2964" y="1717"/>
                  <a:pt x="2942" y="1877"/>
                </a:cubicBezTo>
                <a:cubicBezTo>
                  <a:pt x="2923" y="2008"/>
                  <a:pt x="2494" y="2022"/>
                  <a:pt x="2288" y="2036"/>
                </a:cubicBezTo>
                <a:lnTo>
                  <a:pt x="2290" y="1244"/>
                </a:lnTo>
                <a:lnTo>
                  <a:pt x="2940" y="1080"/>
                </a:lnTo>
                <a:close/>
                <a:moveTo>
                  <a:pt x="326" y="1727"/>
                </a:moveTo>
                <a:cubicBezTo>
                  <a:pt x="337" y="1550"/>
                  <a:pt x="407" y="1557"/>
                  <a:pt x="557" y="1504"/>
                </a:cubicBezTo>
                <a:lnTo>
                  <a:pt x="567" y="1679"/>
                </a:lnTo>
                <a:lnTo>
                  <a:pt x="326" y="1727"/>
                </a:lnTo>
                <a:close/>
                <a:moveTo>
                  <a:pt x="805" y="1631"/>
                </a:moveTo>
                <a:lnTo>
                  <a:pt x="626" y="1653"/>
                </a:lnTo>
                <a:lnTo>
                  <a:pt x="621" y="1478"/>
                </a:lnTo>
                <a:lnTo>
                  <a:pt x="981" y="1357"/>
                </a:lnTo>
                <a:lnTo>
                  <a:pt x="981" y="1554"/>
                </a:lnTo>
                <a:lnTo>
                  <a:pt x="805" y="1631"/>
                </a:lnTo>
                <a:close/>
                <a:moveTo>
                  <a:pt x="2209" y="925"/>
                </a:moveTo>
                <a:lnTo>
                  <a:pt x="2205" y="1193"/>
                </a:lnTo>
                <a:lnTo>
                  <a:pt x="1686" y="1339"/>
                </a:lnTo>
                <a:lnTo>
                  <a:pt x="1684" y="1095"/>
                </a:lnTo>
                <a:lnTo>
                  <a:pt x="2209" y="925"/>
                </a:lnTo>
                <a:close/>
                <a:moveTo>
                  <a:pt x="2939" y="665"/>
                </a:moveTo>
                <a:lnTo>
                  <a:pt x="2937" y="981"/>
                </a:lnTo>
                <a:lnTo>
                  <a:pt x="2291" y="1163"/>
                </a:lnTo>
                <a:lnTo>
                  <a:pt x="2289" y="880"/>
                </a:lnTo>
                <a:lnTo>
                  <a:pt x="2939" y="665"/>
                </a:lnTo>
                <a:close/>
                <a:moveTo>
                  <a:pt x="3939" y="316"/>
                </a:moveTo>
                <a:cubicBezTo>
                  <a:pt x="4531" y="191"/>
                  <a:pt x="5362" y="219"/>
                  <a:pt x="5936" y="353"/>
                </a:cubicBezTo>
                <a:cubicBezTo>
                  <a:pt x="6147" y="878"/>
                  <a:pt x="6271" y="1658"/>
                  <a:pt x="6255" y="2299"/>
                </a:cubicBezTo>
                <a:lnTo>
                  <a:pt x="4107" y="2289"/>
                </a:lnTo>
                <a:lnTo>
                  <a:pt x="3939" y="316"/>
                </a:lnTo>
                <a:close/>
                <a:moveTo>
                  <a:pt x="88" y="1595"/>
                </a:moveTo>
                <a:cubicBezTo>
                  <a:pt x="65" y="1907"/>
                  <a:pt x="76" y="2300"/>
                  <a:pt x="80" y="2618"/>
                </a:cubicBezTo>
                <a:cubicBezTo>
                  <a:pt x="86" y="3012"/>
                  <a:pt x="182" y="3185"/>
                  <a:pt x="540" y="3244"/>
                </a:cubicBezTo>
                <a:lnTo>
                  <a:pt x="605" y="3589"/>
                </a:lnTo>
                <a:lnTo>
                  <a:pt x="203" y="3584"/>
                </a:lnTo>
                <a:cubicBezTo>
                  <a:pt x="0" y="3619"/>
                  <a:pt x="142" y="3550"/>
                  <a:pt x="87" y="3677"/>
                </a:cubicBezTo>
                <a:cubicBezTo>
                  <a:pt x="233" y="3733"/>
                  <a:pt x="6273" y="3737"/>
                  <a:pt x="6433" y="3677"/>
                </a:cubicBezTo>
                <a:cubicBezTo>
                  <a:pt x="6383" y="3564"/>
                  <a:pt x="6487" y="3629"/>
                  <a:pt x="6350" y="3589"/>
                </a:cubicBezTo>
                <a:lnTo>
                  <a:pt x="5167" y="3584"/>
                </a:lnTo>
                <a:lnTo>
                  <a:pt x="5267" y="3306"/>
                </a:lnTo>
                <a:cubicBezTo>
                  <a:pt x="6155" y="3274"/>
                  <a:pt x="6331" y="3445"/>
                  <a:pt x="6406" y="2922"/>
                </a:cubicBezTo>
                <a:cubicBezTo>
                  <a:pt x="6485" y="2366"/>
                  <a:pt x="6378" y="687"/>
                  <a:pt x="6047" y="236"/>
                </a:cubicBezTo>
                <a:cubicBezTo>
                  <a:pt x="5875" y="0"/>
                  <a:pt x="5018" y="19"/>
                  <a:pt x="4688" y="23"/>
                </a:cubicBezTo>
                <a:cubicBezTo>
                  <a:pt x="3616" y="37"/>
                  <a:pt x="3275" y="287"/>
                  <a:pt x="2252" y="675"/>
                </a:cubicBezTo>
                <a:cubicBezTo>
                  <a:pt x="1896" y="810"/>
                  <a:pt x="239" y="1389"/>
                  <a:pt x="88" y="159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233680"/>
            <a:ext cx="9201150" cy="884555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транспорта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МУП «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Иркутскавтотранс»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89" y="1810955"/>
            <a:ext cx="545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215"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автобусов большого класса НЕФАЗ 5299-40-52 на условиях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лизинга, а также еще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автобуса среднего класса 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 «ПАЗ-320435-04» </a:t>
            </a:r>
            <a:r>
              <a:rPr lang="ru-RU" sz="1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NEXT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 и дорожного хозяйства Иркутской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pPr lvl="0" indent="450215"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215"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atic.irk.ru/media/img/site/gallery/30587/528644a1-8dd6-4d75-8acc-eb93005d1383_jpg_800x1000_q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67" y="1505488"/>
            <a:ext cx="3787081" cy="1738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39" y="1505487"/>
            <a:ext cx="2793528" cy="186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eform 30"/>
          <p:cNvSpPr>
            <a:spLocks noEditPoints="1"/>
          </p:cNvSpPr>
          <p:nvPr/>
        </p:nvSpPr>
        <p:spPr bwMode="auto">
          <a:xfrm>
            <a:off x="222022" y="343719"/>
            <a:ext cx="953855" cy="558898"/>
          </a:xfrm>
          <a:custGeom>
            <a:avLst/>
            <a:gdLst>
              <a:gd name="T0" fmla="*/ 5013 w 6764"/>
              <a:gd name="T1" fmla="*/ 3844 h 3978"/>
              <a:gd name="T2" fmla="*/ 749 w 6764"/>
              <a:gd name="T3" fmla="*/ 1780 h 3978"/>
              <a:gd name="T4" fmla="*/ 657 w 6764"/>
              <a:gd name="T5" fmla="*/ 1812 h 3978"/>
              <a:gd name="T6" fmla="*/ 2669 w 6764"/>
              <a:gd name="T7" fmla="*/ 3549 h 3978"/>
              <a:gd name="T8" fmla="*/ 1452 w 6764"/>
              <a:gd name="T9" fmla="*/ 3547 h 3978"/>
              <a:gd name="T10" fmla="*/ 4490 w 6764"/>
              <a:gd name="T11" fmla="*/ 3838 h 3978"/>
              <a:gd name="T12" fmla="*/ 3083 w 6764"/>
              <a:gd name="T13" fmla="*/ 3550 h 3978"/>
              <a:gd name="T14" fmla="*/ 2965 w 6764"/>
              <a:gd name="T15" fmla="*/ 3844 h 3978"/>
              <a:gd name="T16" fmla="*/ 3083 w 6764"/>
              <a:gd name="T17" fmla="*/ 3550 h 3978"/>
              <a:gd name="T18" fmla="*/ 1217 w 6764"/>
              <a:gd name="T19" fmla="*/ 3842 h 3978"/>
              <a:gd name="T20" fmla="*/ 1052 w 6764"/>
              <a:gd name="T21" fmla="*/ 1679 h 3978"/>
              <a:gd name="T22" fmla="*/ 889 w 6764"/>
              <a:gd name="T23" fmla="*/ 1729 h 3978"/>
              <a:gd name="T24" fmla="*/ 3436 w 6764"/>
              <a:gd name="T25" fmla="*/ 3236 h 3978"/>
              <a:gd name="T26" fmla="*/ 3448 w 6764"/>
              <a:gd name="T27" fmla="*/ 852 h 3978"/>
              <a:gd name="T28" fmla="*/ 3568 w 6764"/>
              <a:gd name="T29" fmla="*/ 3239 h 3978"/>
              <a:gd name="T30" fmla="*/ 5859 w 6764"/>
              <a:gd name="T31" fmla="*/ 2898 h 3978"/>
              <a:gd name="T32" fmla="*/ 5860 w 6764"/>
              <a:gd name="T33" fmla="*/ 3122 h 3978"/>
              <a:gd name="T34" fmla="*/ 5518 w 6764"/>
              <a:gd name="T35" fmla="*/ 2911 h 3978"/>
              <a:gd name="T36" fmla="*/ 5195 w 6764"/>
              <a:gd name="T37" fmla="*/ 2900 h 3978"/>
              <a:gd name="T38" fmla="*/ 219 w 6764"/>
              <a:gd name="T39" fmla="*/ 2780 h 3978"/>
              <a:gd name="T40" fmla="*/ 1232 w 6764"/>
              <a:gd name="T41" fmla="*/ 2435 h 3978"/>
              <a:gd name="T42" fmla="*/ 2287 w 6764"/>
              <a:gd name="T43" fmla="*/ 1534 h 3978"/>
              <a:gd name="T44" fmla="*/ 1752 w 6764"/>
              <a:gd name="T45" fmla="*/ 1674 h 3978"/>
              <a:gd name="T46" fmla="*/ 2993 w 6764"/>
              <a:gd name="T47" fmla="*/ 2219 h 3978"/>
              <a:gd name="T48" fmla="*/ 3011 w 6764"/>
              <a:gd name="T49" fmla="*/ 1331 h 3978"/>
              <a:gd name="T50" fmla="*/ 5007 w 6764"/>
              <a:gd name="T51" fmla="*/ 2543 h 3978"/>
              <a:gd name="T52" fmla="*/ 4132 w 6764"/>
              <a:gd name="T53" fmla="*/ 827 h 3978"/>
              <a:gd name="T54" fmla="*/ 1693 w 6764"/>
              <a:gd name="T55" fmla="*/ 1630 h 3978"/>
              <a:gd name="T56" fmla="*/ 2286 w 6764"/>
              <a:gd name="T57" fmla="*/ 1179 h 3978"/>
              <a:gd name="T58" fmla="*/ 1752 w 6764"/>
              <a:gd name="T59" fmla="*/ 1358 h 3978"/>
              <a:gd name="T60" fmla="*/ 6076 w 6764"/>
              <a:gd name="T61" fmla="*/ 723 h 3978"/>
              <a:gd name="T62" fmla="*/ 3011 w 6764"/>
              <a:gd name="T63" fmla="*/ 923 h 3978"/>
              <a:gd name="T64" fmla="*/ 2356 w 6764"/>
              <a:gd name="T65" fmla="*/ 1145 h 3978"/>
              <a:gd name="T66" fmla="*/ 4890 w 6764"/>
              <a:gd name="T67" fmla="*/ 1456 h 3978"/>
              <a:gd name="T68" fmla="*/ 5872 w 6764"/>
              <a:gd name="T69" fmla="*/ 563 h 3978"/>
              <a:gd name="T70" fmla="*/ 1346 w 6764"/>
              <a:gd name="T71" fmla="*/ 192 h 3978"/>
              <a:gd name="T72" fmla="*/ 2368 w 6764"/>
              <a:gd name="T73" fmla="*/ 898 h 3978"/>
              <a:gd name="T74" fmla="*/ 772 w 6764"/>
              <a:gd name="T75" fmla="*/ 3548 h 3978"/>
              <a:gd name="T76" fmla="*/ 189 w 6764"/>
              <a:gd name="T77" fmla="*/ 3932 h 3978"/>
              <a:gd name="T78" fmla="*/ 5906 w 6764"/>
              <a:gd name="T79" fmla="*/ 3842 h 3978"/>
              <a:gd name="T80" fmla="*/ 6636 w 6764"/>
              <a:gd name="T81" fmla="*/ 2485 h 3978"/>
              <a:gd name="T82" fmla="*/ 2441 w 6764"/>
              <a:gd name="T83" fmla="*/ 876 h 3978"/>
              <a:gd name="T84" fmla="*/ 1346 w 6764"/>
              <a:gd name="T85" fmla="*/ 192 h 3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4" h="3978">
                <a:moveTo>
                  <a:pt x="4812" y="3551"/>
                </a:moveTo>
                <a:cubicBezTo>
                  <a:pt x="4981" y="3566"/>
                  <a:pt x="4879" y="3505"/>
                  <a:pt x="4931" y="3673"/>
                </a:cubicBezTo>
                <a:cubicBezTo>
                  <a:pt x="4960" y="3764"/>
                  <a:pt x="4972" y="3761"/>
                  <a:pt x="5013" y="3844"/>
                </a:cubicBezTo>
                <a:lnTo>
                  <a:pt x="4687" y="3842"/>
                </a:lnTo>
                <a:cubicBezTo>
                  <a:pt x="4762" y="3720"/>
                  <a:pt x="4763" y="3637"/>
                  <a:pt x="4812" y="3551"/>
                </a:cubicBezTo>
                <a:close/>
                <a:moveTo>
                  <a:pt x="749" y="1780"/>
                </a:moveTo>
                <a:cubicBezTo>
                  <a:pt x="855" y="1884"/>
                  <a:pt x="797" y="2486"/>
                  <a:pt x="797" y="2627"/>
                </a:cubicBezTo>
                <a:cubicBezTo>
                  <a:pt x="797" y="3472"/>
                  <a:pt x="852" y="3363"/>
                  <a:pt x="657" y="3379"/>
                </a:cubicBezTo>
                <a:lnTo>
                  <a:pt x="657" y="1812"/>
                </a:lnTo>
                <a:lnTo>
                  <a:pt x="749" y="1780"/>
                </a:lnTo>
                <a:close/>
                <a:moveTo>
                  <a:pt x="1452" y="3547"/>
                </a:moveTo>
                <a:lnTo>
                  <a:pt x="2669" y="3549"/>
                </a:lnTo>
                <a:cubicBezTo>
                  <a:pt x="2679" y="3699"/>
                  <a:pt x="2699" y="3805"/>
                  <a:pt x="2773" y="3835"/>
                </a:cubicBezTo>
                <a:lnTo>
                  <a:pt x="1399" y="3843"/>
                </a:lnTo>
                <a:cubicBezTo>
                  <a:pt x="1464" y="3717"/>
                  <a:pt x="1469" y="3730"/>
                  <a:pt x="1452" y="3547"/>
                </a:cubicBezTo>
                <a:close/>
                <a:moveTo>
                  <a:pt x="3589" y="3552"/>
                </a:moveTo>
                <a:lnTo>
                  <a:pt x="4408" y="3551"/>
                </a:lnTo>
                <a:cubicBezTo>
                  <a:pt x="4410" y="3692"/>
                  <a:pt x="4451" y="3764"/>
                  <a:pt x="4490" y="3838"/>
                </a:cubicBezTo>
                <a:lnTo>
                  <a:pt x="3484" y="3844"/>
                </a:lnTo>
                <a:lnTo>
                  <a:pt x="3589" y="3552"/>
                </a:lnTo>
                <a:close/>
                <a:moveTo>
                  <a:pt x="3083" y="3550"/>
                </a:moveTo>
                <a:lnTo>
                  <a:pt x="3154" y="3551"/>
                </a:lnTo>
                <a:cubicBezTo>
                  <a:pt x="3181" y="3602"/>
                  <a:pt x="3234" y="3771"/>
                  <a:pt x="3268" y="3843"/>
                </a:cubicBezTo>
                <a:lnTo>
                  <a:pt x="2965" y="3844"/>
                </a:lnTo>
                <a:cubicBezTo>
                  <a:pt x="2970" y="3833"/>
                  <a:pt x="2977" y="3805"/>
                  <a:pt x="2980" y="3811"/>
                </a:cubicBezTo>
                <a:lnTo>
                  <a:pt x="3049" y="3618"/>
                </a:lnTo>
                <a:cubicBezTo>
                  <a:pt x="3070" y="3555"/>
                  <a:pt x="3058" y="3586"/>
                  <a:pt x="3083" y="3550"/>
                </a:cubicBezTo>
                <a:close/>
                <a:moveTo>
                  <a:pt x="1038" y="3548"/>
                </a:moveTo>
                <a:lnTo>
                  <a:pt x="1143" y="3550"/>
                </a:lnTo>
                <a:cubicBezTo>
                  <a:pt x="1173" y="3623"/>
                  <a:pt x="1140" y="3646"/>
                  <a:pt x="1217" y="3842"/>
                </a:cubicBezTo>
                <a:lnTo>
                  <a:pt x="998" y="3843"/>
                </a:lnTo>
                <a:cubicBezTo>
                  <a:pt x="1033" y="3752"/>
                  <a:pt x="1058" y="3677"/>
                  <a:pt x="1038" y="3548"/>
                </a:cubicBezTo>
                <a:close/>
                <a:moveTo>
                  <a:pt x="1052" y="1679"/>
                </a:moveTo>
                <a:lnTo>
                  <a:pt x="1053" y="3382"/>
                </a:lnTo>
                <a:lnTo>
                  <a:pt x="871" y="3373"/>
                </a:lnTo>
                <a:cubicBezTo>
                  <a:pt x="872" y="3059"/>
                  <a:pt x="819" y="1934"/>
                  <a:pt x="889" y="1729"/>
                </a:cubicBezTo>
                <a:lnTo>
                  <a:pt x="1052" y="1679"/>
                </a:lnTo>
                <a:close/>
                <a:moveTo>
                  <a:pt x="3448" y="852"/>
                </a:moveTo>
                <a:lnTo>
                  <a:pt x="3436" y="3236"/>
                </a:lnTo>
                <a:lnTo>
                  <a:pt x="3223" y="3245"/>
                </a:lnTo>
                <a:lnTo>
                  <a:pt x="3229" y="925"/>
                </a:lnTo>
                <a:lnTo>
                  <a:pt x="3448" y="852"/>
                </a:lnTo>
                <a:close/>
                <a:moveTo>
                  <a:pt x="3835" y="714"/>
                </a:moveTo>
                <a:lnTo>
                  <a:pt x="3836" y="3231"/>
                </a:lnTo>
                <a:lnTo>
                  <a:pt x="3568" y="3239"/>
                </a:lnTo>
                <a:lnTo>
                  <a:pt x="3571" y="793"/>
                </a:lnTo>
                <a:lnTo>
                  <a:pt x="3835" y="714"/>
                </a:lnTo>
                <a:close/>
                <a:moveTo>
                  <a:pt x="5859" y="2898"/>
                </a:moveTo>
                <a:lnTo>
                  <a:pt x="6152" y="2912"/>
                </a:lnTo>
                <a:lnTo>
                  <a:pt x="6138" y="3116"/>
                </a:lnTo>
                <a:lnTo>
                  <a:pt x="5860" y="3122"/>
                </a:lnTo>
                <a:lnTo>
                  <a:pt x="5859" y="2898"/>
                </a:lnTo>
                <a:close/>
                <a:moveTo>
                  <a:pt x="5195" y="2900"/>
                </a:moveTo>
                <a:lnTo>
                  <a:pt x="5518" y="2911"/>
                </a:lnTo>
                <a:lnTo>
                  <a:pt x="5502" y="3118"/>
                </a:lnTo>
                <a:lnTo>
                  <a:pt x="5200" y="3115"/>
                </a:lnTo>
                <a:lnTo>
                  <a:pt x="5195" y="2900"/>
                </a:lnTo>
                <a:close/>
                <a:moveTo>
                  <a:pt x="219" y="2780"/>
                </a:moveTo>
                <a:cubicBezTo>
                  <a:pt x="249" y="2527"/>
                  <a:pt x="322" y="2012"/>
                  <a:pt x="489" y="1859"/>
                </a:cubicBezTo>
                <a:cubicBezTo>
                  <a:pt x="490" y="2480"/>
                  <a:pt x="592" y="2576"/>
                  <a:pt x="219" y="2780"/>
                </a:cubicBezTo>
                <a:close/>
                <a:moveTo>
                  <a:pt x="1691" y="1715"/>
                </a:moveTo>
                <a:cubicBezTo>
                  <a:pt x="1691" y="1802"/>
                  <a:pt x="1702" y="2293"/>
                  <a:pt x="1689" y="2338"/>
                </a:cubicBezTo>
                <a:cubicBezTo>
                  <a:pt x="1661" y="2435"/>
                  <a:pt x="1352" y="2446"/>
                  <a:pt x="1232" y="2435"/>
                </a:cubicBezTo>
                <a:lnTo>
                  <a:pt x="1230" y="1825"/>
                </a:lnTo>
                <a:lnTo>
                  <a:pt x="1691" y="1715"/>
                </a:lnTo>
                <a:close/>
                <a:moveTo>
                  <a:pt x="2287" y="1534"/>
                </a:moveTo>
                <a:lnTo>
                  <a:pt x="2267" y="2314"/>
                </a:lnTo>
                <a:lnTo>
                  <a:pt x="1754" y="2372"/>
                </a:lnTo>
                <a:lnTo>
                  <a:pt x="1752" y="1674"/>
                </a:lnTo>
                <a:lnTo>
                  <a:pt x="2287" y="1534"/>
                </a:lnTo>
                <a:close/>
                <a:moveTo>
                  <a:pt x="3011" y="1331"/>
                </a:moveTo>
                <a:lnTo>
                  <a:pt x="2993" y="2219"/>
                </a:lnTo>
                <a:lnTo>
                  <a:pt x="2361" y="2292"/>
                </a:lnTo>
                <a:lnTo>
                  <a:pt x="2357" y="1504"/>
                </a:lnTo>
                <a:lnTo>
                  <a:pt x="3011" y="1331"/>
                </a:lnTo>
                <a:close/>
                <a:moveTo>
                  <a:pt x="4132" y="827"/>
                </a:moveTo>
                <a:cubicBezTo>
                  <a:pt x="4133" y="642"/>
                  <a:pt x="4101" y="614"/>
                  <a:pt x="4248" y="546"/>
                </a:cubicBezTo>
                <a:cubicBezTo>
                  <a:pt x="4487" y="783"/>
                  <a:pt x="4976" y="2098"/>
                  <a:pt x="5007" y="2543"/>
                </a:cubicBezTo>
                <a:lnTo>
                  <a:pt x="4138" y="2133"/>
                </a:lnTo>
                <a:lnTo>
                  <a:pt x="4132" y="1921"/>
                </a:lnTo>
                <a:lnTo>
                  <a:pt x="4132" y="827"/>
                </a:lnTo>
                <a:close/>
                <a:moveTo>
                  <a:pt x="1234" y="1568"/>
                </a:moveTo>
                <a:cubicBezTo>
                  <a:pt x="1338" y="1489"/>
                  <a:pt x="1568" y="1414"/>
                  <a:pt x="1691" y="1400"/>
                </a:cubicBezTo>
                <a:lnTo>
                  <a:pt x="1693" y="1630"/>
                </a:lnTo>
                <a:lnTo>
                  <a:pt x="1228" y="1755"/>
                </a:lnTo>
                <a:lnTo>
                  <a:pt x="1234" y="1568"/>
                </a:lnTo>
                <a:close/>
                <a:moveTo>
                  <a:pt x="2286" y="1179"/>
                </a:moveTo>
                <a:lnTo>
                  <a:pt x="2281" y="1460"/>
                </a:lnTo>
                <a:lnTo>
                  <a:pt x="1755" y="1596"/>
                </a:lnTo>
                <a:lnTo>
                  <a:pt x="1752" y="1358"/>
                </a:lnTo>
                <a:lnTo>
                  <a:pt x="2286" y="1179"/>
                </a:lnTo>
                <a:close/>
                <a:moveTo>
                  <a:pt x="6257" y="2524"/>
                </a:moveTo>
                <a:cubicBezTo>
                  <a:pt x="6202" y="1978"/>
                  <a:pt x="6056" y="1267"/>
                  <a:pt x="6076" y="723"/>
                </a:cubicBezTo>
                <a:cubicBezTo>
                  <a:pt x="6218" y="899"/>
                  <a:pt x="6300" y="1359"/>
                  <a:pt x="6352" y="1619"/>
                </a:cubicBezTo>
                <a:cubicBezTo>
                  <a:pt x="6442" y="2069"/>
                  <a:pt x="6535" y="2222"/>
                  <a:pt x="6257" y="2524"/>
                </a:cubicBezTo>
                <a:close/>
                <a:moveTo>
                  <a:pt x="3011" y="923"/>
                </a:moveTo>
                <a:lnTo>
                  <a:pt x="3007" y="1243"/>
                </a:lnTo>
                <a:lnTo>
                  <a:pt x="2360" y="1414"/>
                </a:lnTo>
                <a:lnTo>
                  <a:pt x="2356" y="1145"/>
                </a:lnTo>
                <a:lnTo>
                  <a:pt x="3011" y="923"/>
                </a:lnTo>
                <a:close/>
                <a:moveTo>
                  <a:pt x="5197" y="2553"/>
                </a:moveTo>
                <a:cubicBezTo>
                  <a:pt x="5142" y="2218"/>
                  <a:pt x="5007" y="1763"/>
                  <a:pt x="4890" y="1456"/>
                </a:cubicBezTo>
                <a:cubicBezTo>
                  <a:pt x="4823" y="1280"/>
                  <a:pt x="4760" y="1127"/>
                  <a:pt x="4682" y="958"/>
                </a:cubicBezTo>
                <a:cubicBezTo>
                  <a:pt x="4612" y="804"/>
                  <a:pt x="4513" y="664"/>
                  <a:pt x="4462" y="512"/>
                </a:cubicBezTo>
                <a:cubicBezTo>
                  <a:pt x="4823" y="505"/>
                  <a:pt x="5636" y="487"/>
                  <a:pt x="5872" y="563"/>
                </a:cubicBezTo>
                <a:lnTo>
                  <a:pt x="6089" y="2554"/>
                </a:lnTo>
                <a:lnTo>
                  <a:pt x="5197" y="2553"/>
                </a:lnTo>
                <a:close/>
                <a:moveTo>
                  <a:pt x="1346" y="192"/>
                </a:moveTo>
                <a:cubicBezTo>
                  <a:pt x="1436" y="303"/>
                  <a:pt x="2227" y="234"/>
                  <a:pt x="2552" y="252"/>
                </a:cubicBezTo>
                <a:cubicBezTo>
                  <a:pt x="2493" y="332"/>
                  <a:pt x="2251" y="497"/>
                  <a:pt x="2153" y="532"/>
                </a:cubicBezTo>
                <a:cubicBezTo>
                  <a:pt x="2200" y="667"/>
                  <a:pt x="2301" y="787"/>
                  <a:pt x="2368" y="898"/>
                </a:cubicBezTo>
                <a:cubicBezTo>
                  <a:pt x="2094" y="1123"/>
                  <a:pt x="695" y="1451"/>
                  <a:pt x="455" y="1728"/>
                </a:cubicBezTo>
                <a:cubicBezTo>
                  <a:pt x="208" y="2012"/>
                  <a:pt x="0" y="3106"/>
                  <a:pt x="176" y="3416"/>
                </a:cubicBezTo>
                <a:cubicBezTo>
                  <a:pt x="278" y="3596"/>
                  <a:pt x="555" y="3550"/>
                  <a:pt x="772" y="3548"/>
                </a:cubicBezTo>
                <a:cubicBezTo>
                  <a:pt x="755" y="3744"/>
                  <a:pt x="763" y="3703"/>
                  <a:pt x="817" y="3844"/>
                </a:cubicBezTo>
                <a:lnTo>
                  <a:pt x="292" y="3839"/>
                </a:lnTo>
                <a:cubicBezTo>
                  <a:pt x="107" y="3874"/>
                  <a:pt x="224" y="3825"/>
                  <a:pt x="189" y="3932"/>
                </a:cubicBezTo>
                <a:cubicBezTo>
                  <a:pt x="331" y="3978"/>
                  <a:pt x="6427" y="3969"/>
                  <a:pt x="6528" y="3932"/>
                </a:cubicBezTo>
                <a:cubicBezTo>
                  <a:pt x="6487" y="3798"/>
                  <a:pt x="6421" y="3840"/>
                  <a:pt x="6259" y="3842"/>
                </a:cubicBezTo>
                <a:cubicBezTo>
                  <a:pt x="6141" y="3843"/>
                  <a:pt x="6023" y="3842"/>
                  <a:pt x="5906" y="3842"/>
                </a:cubicBezTo>
                <a:cubicBezTo>
                  <a:pt x="5675" y="3843"/>
                  <a:pt x="5438" y="3837"/>
                  <a:pt x="5209" y="3845"/>
                </a:cubicBezTo>
                <a:cubicBezTo>
                  <a:pt x="5283" y="3691"/>
                  <a:pt x="5291" y="3748"/>
                  <a:pt x="5310" y="3551"/>
                </a:cubicBezTo>
                <a:cubicBezTo>
                  <a:pt x="5893" y="3533"/>
                  <a:pt x="6764" y="3841"/>
                  <a:pt x="6636" y="2485"/>
                </a:cubicBezTo>
                <a:cubicBezTo>
                  <a:pt x="6573" y="1812"/>
                  <a:pt x="6456" y="1099"/>
                  <a:pt x="6182" y="553"/>
                </a:cubicBezTo>
                <a:cubicBezTo>
                  <a:pt x="5904" y="0"/>
                  <a:pt x="4724" y="136"/>
                  <a:pt x="4259" y="241"/>
                </a:cubicBezTo>
                <a:cubicBezTo>
                  <a:pt x="3565" y="398"/>
                  <a:pt x="2806" y="805"/>
                  <a:pt x="2441" y="876"/>
                </a:cubicBezTo>
                <a:cubicBezTo>
                  <a:pt x="2395" y="748"/>
                  <a:pt x="2324" y="699"/>
                  <a:pt x="2280" y="580"/>
                </a:cubicBezTo>
                <a:cubicBezTo>
                  <a:pt x="2457" y="417"/>
                  <a:pt x="2654" y="321"/>
                  <a:pt x="2829" y="167"/>
                </a:cubicBezTo>
                <a:cubicBezTo>
                  <a:pt x="2574" y="151"/>
                  <a:pt x="1507" y="119"/>
                  <a:pt x="1346" y="19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32"/>
          <p:cNvSpPr>
            <a:spLocks noEditPoints="1"/>
          </p:cNvSpPr>
          <p:nvPr/>
        </p:nvSpPr>
        <p:spPr bwMode="auto">
          <a:xfrm>
            <a:off x="10864750" y="252412"/>
            <a:ext cx="1111607" cy="637684"/>
          </a:xfrm>
          <a:custGeom>
            <a:avLst/>
            <a:gdLst>
              <a:gd name="T0" fmla="*/ 4645 w 6487"/>
              <a:gd name="T1" fmla="*/ 3302 h 3737"/>
              <a:gd name="T2" fmla="*/ 3145 w 6487"/>
              <a:gd name="T3" fmla="*/ 3588 h 3737"/>
              <a:gd name="T4" fmla="*/ 2474 w 6487"/>
              <a:gd name="T5" fmla="*/ 3303 h 3737"/>
              <a:gd name="T6" fmla="*/ 2732 w 6487"/>
              <a:gd name="T7" fmla="*/ 3590 h 3737"/>
              <a:gd name="T8" fmla="*/ 2474 w 6487"/>
              <a:gd name="T9" fmla="*/ 3303 h 3737"/>
              <a:gd name="T10" fmla="*/ 1984 w 6487"/>
              <a:gd name="T11" fmla="*/ 3305 h 3737"/>
              <a:gd name="T12" fmla="*/ 1062 w 6487"/>
              <a:gd name="T13" fmla="*/ 3588 h 3737"/>
              <a:gd name="T14" fmla="*/ 629 w 6487"/>
              <a:gd name="T15" fmla="*/ 2939 h 3737"/>
              <a:gd name="T16" fmla="*/ 615 w 6487"/>
              <a:gd name="T17" fmla="*/ 3484 h 3737"/>
              <a:gd name="T18" fmla="*/ 2783 w 6487"/>
              <a:gd name="T19" fmla="*/ 2637 h 3737"/>
              <a:gd name="T20" fmla="*/ 2783 w 6487"/>
              <a:gd name="T21" fmla="*/ 3464 h 3737"/>
              <a:gd name="T22" fmla="*/ 2783 w 6487"/>
              <a:gd name="T23" fmla="*/ 2637 h 3737"/>
              <a:gd name="T24" fmla="*/ 1545 w 6487"/>
              <a:gd name="T25" fmla="*/ 1217 h 3737"/>
              <a:gd name="T26" fmla="*/ 1371 w 6487"/>
              <a:gd name="T27" fmla="*/ 3066 h 3737"/>
              <a:gd name="T28" fmla="*/ 1112 w 6487"/>
              <a:gd name="T29" fmla="*/ 1419 h 3737"/>
              <a:gd name="T30" fmla="*/ 1293 w 6487"/>
              <a:gd name="T31" fmla="*/ 3066 h 3737"/>
              <a:gd name="T32" fmla="*/ 1112 w 6487"/>
              <a:gd name="T33" fmla="*/ 1419 h 3737"/>
              <a:gd name="T34" fmla="*/ 3736 w 6487"/>
              <a:gd name="T35" fmla="*/ 456 h 3737"/>
              <a:gd name="T36" fmla="*/ 3479 w 6487"/>
              <a:gd name="T37" fmla="*/ 2984 h 3737"/>
              <a:gd name="T38" fmla="*/ 3126 w 6487"/>
              <a:gd name="T39" fmla="*/ 663 h 3737"/>
              <a:gd name="T40" fmla="*/ 3351 w 6487"/>
              <a:gd name="T41" fmla="*/ 2988 h 3737"/>
              <a:gd name="T42" fmla="*/ 3126 w 6487"/>
              <a:gd name="T43" fmla="*/ 663 h 3737"/>
              <a:gd name="T44" fmla="*/ 6295 w 6487"/>
              <a:gd name="T45" fmla="*/ 2651 h 3737"/>
              <a:gd name="T46" fmla="*/ 6013 w 6487"/>
              <a:gd name="T47" fmla="*/ 2863 h 3737"/>
              <a:gd name="T48" fmla="*/ 4064 w 6487"/>
              <a:gd name="T49" fmla="*/ 2666 h 3737"/>
              <a:gd name="T50" fmla="*/ 4459 w 6487"/>
              <a:gd name="T51" fmla="*/ 2846 h 3737"/>
              <a:gd name="T52" fmla="*/ 4064 w 6487"/>
              <a:gd name="T53" fmla="*/ 2666 h 3737"/>
              <a:gd name="T54" fmla="*/ 987 w 6487"/>
              <a:gd name="T55" fmla="*/ 1615 h 3737"/>
              <a:gd name="T56" fmla="*/ 616 w 6487"/>
              <a:gd name="T57" fmla="*/ 2260 h 3737"/>
              <a:gd name="T58" fmla="*/ 787 w 6487"/>
              <a:gd name="T59" fmla="*/ 1647 h 3737"/>
              <a:gd name="T60" fmla="*/ 567 w 6487"/>
              <a:gd name="T61" fmla="*/ 1731 h 3737"/>
              <a:gd name="T62" fmla="*/ 325 w 6487"/>
              <a:gd name="T63" fmla="*/ 2160 h 3737"/>
              <a:gd name="T64" fmla="*/ 567 w 6487"/>
              <a:gd name="T65" fmla="*/ 1731 h 3737"/>
              <a:gd name="T66" fmla="*/ 2208 w 6487"/>
              <a:gd name="T67" fmla="*/ 2050 h 3737"/>
              <a:gd name="T68" fmla="*/ 1694 w 6487"/>
              <a:gd name="T69" fmla="*/ 1412 h 3737"/>
              <a:gd name="T70" fmla="*/ 2940 w 6487"/>
              <a:gd name="T71" fmla="*/ 1080 h 3737"/>
              <a:gd name="T72" fmla="*/ 2288 w 6487"/>
              <a:gd name="T73" fmla="*/ 2036 h 3737"/>
              <a:gd name="T74" fmla="*/ 2940 w 6487"/>
              <a:gd name="T75" fmla="*/ 1080 h 3737"/>
              <a:gd name="T76" fmla="*/ 557 w 6487"/>
              <a:gd name="T77" fmla="*/ 1504 h 3737"/>
              <a:gd name="T78" fmla="*/ 326 w 6487"/>
              <a:gd name="T79" fmla="*/ 1727 h 3737"/>
              <a:gd name="T80" fmla="*/ 626 w 6487"/>
              <a:gd name="T81" fmla="*/ 1653 h 3737"/>
              <a:gd name="T82" fmla="*/ 981 w 6487"/>
              <a:gd name="T83" fmla="*/ 1357 h 3737"/>
              <a:gd name="T84" fmla="*/ 805 w 6487"/>
              <a:gd name="T85" fmla="*/ 1631 h 3737"/>
              <a:gd name="T86" fmla="*/ 2205 w 6487"/>
              <a:gd name="T87" fmla="*/ 1193 h 3737"/>
              <a:gd name="T88" fmla="*/ 1684 w 6487"/>
              <a:gd name="T89" fmla="*/ 1095 h 3737"/>
              <a:gd name="T90" fmla="*/ 2939 w 6487"/>
              <a:gd name="T91" fmla="*/ 665 h 3737"/>
              <a:gd name="T92" fmla="*/ 2291 w 6487"/>
              <a:gd name="T93" fmla="*/ 1163 h 3737"/>
              <a:gd name="T94" fmla="*/ 2939 w 6487"/>
              <a:gd name="T95" fmla="*/ 665 h 3737"/>
              <a:gd name="T96" fmla="*/ 5936 w 6487"/>
              <a:gd name="T97" fmla="*/ 353 h 3737"/>
              <a:gd name="T98" fmla="*/ 4107 w 6487"/>
              <a:gd name="T99" fmla="*/ 2289 h 3737"/>
              <a:gd name="T100" fmla="*/ 88 w 6487"/>
              <a:gd name="T101" fmla="*/ 1595 h 3737"/>
              <a:gd name="T102" fmla="*/ 540 w 6487"/>
              <a:gd name="T103" fmla="*/ 3244 h 3737"/>
              <a:gd name="T104" fmla="*/ 203 w 6487"/>
              <a:gd name="T105" fmla="*/ 3584 h 3737"/>
              <a:gd name="T106" fmla="*/ 6433 w 6487"/>
              <a:gd name="T107" fmla="*/ 3677 h 3737"/>
              <a:gd name="T108" fmla="*/ 5167 w 6487"/>
              <a:gd name="T109" fmla="*/ 3584 h 3737"/>
              <a:gd name="T110" fmla="*/ 6406 w 6487"/>
              <a:gd name="T111" fmla="*/ 2922 h 3737"/>
              <a:gd name="T112" fmla="*/ 4688 w 6487"/>
              <a:gd name="T113" fmla="*/ 23 h 3737"/>
              <a:gd name="T114" fmla="*/ 88 w 6487"/>
              <a:gd name="T115" fmla="*/ 1595 h 3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87" h="3737">
                <a:moveTo>
                  <a:pt x="3232" y="3313"/>
                </a:moveTo>
                <a:lnTo>
                  <a:pt x="4645" y="3302"/>
                </a:lnTo>
                <a:lnTo>
                  <a:pt x="4739" y="3590"/>
                </a:lnTo>
                <a:lnTo>
                  <a:pt x="3145" y="3588"/>
                </a:lnTo>
                <a:lnTo>
                  <a:pt x="3232" y="3313"/>
                </a:lnTo>
                <a:close/>
                <a:moveTo>
                  <a:pt x="2474" y="3303"/>
                </a:moveTo>
                <a:lnTo>
                  <a:pt x="2639" y="3301"/>
                </a:lnTo>
                <a:lnTo>
                  <a:pt x="2732" y="3590"/>
                </a:lnTo>
                <a:lnTo>
                  <a:pt x="2385" y="3586"/>
                </a:lnTo>
                <a:lnTo>
                  <a:pt x="2474" y="3303"/>
                </a:lnTo>
                <a:close/>
                <a:moveTo>
                  <a:pt x="1138" y="3303"/>
                </a:moveTo>
                <a:lnTo>
                  <a:pt x="1984" y="3305"/>
                </a:lnTo>
                <a:lnTo>
                  <a:pt x="2050" y="3587"/>
                </a:lnTo>
                <a:lnTo>
                  <a:pt x="1062" y="3588"/>
                </a:lnTo>
                <a:lnTo>
                  <a:pt x="1138" y="3303"/>
                </a:lnTo>
                <a:close/>
                <a:moveTo>
                  <a:pt x="629" y="2939"/>
                </a:moveTo>
                <a:cubicBezTo>
                  <a:pt x="739" y="2991"/>
                  <a:pt x="739" y="3044"/>
                  <a:pt x="743" y="3182"/>
                </a:cubicBezTo>
                <a:cubicBezTo>
                  <a:pt x="755" y="3541"/>
                  <a:pt x="664" y="3462"/>
                  <a:pt x="615" y="3484"/>
                </a:cubicBezTo>
                <a:cubicBezTo>
                  <a:pt x="572" y="3315"/>
                  <a:pt x="567" y="3103"/>
                  <a:pt x="629" y="2939"/>
                </a:cubicBezTo>
                <a:close/>
                <a:moveTo>
                  <a:pt x="2783" y="2637"/>
                </a:moveTo>
                <a:cubicBezTo>
                  <a:pt x="2879" y="2744"/>
                  <a:pt x="2884" y="2880"/>
                  <a:pt x="2885" y="3042"/>
                </a:cubicBezTo>
                <a:cubicBezTo>
                  <a:pt x="2886" y="3204"/>
                  <a:pt x="2882" y="3363"/>
                  <a:pt x="2783" y="3464"/>
                </a:cubicBezTo>
                <a:cubicBezTo>
                  <a:pt x="2605" y="3315"/>
                  <a:pt x="2680" y="2791"/>
                  <a:pt x="2710" y="2721"/>
                </a:cubicBezTo>
                <a:cubicBezTo>
                  <a:pt x="2765" y="2596"/>
                  <a:pt x="2718" y="2688"/>
                  <a:pt x="2783" y="2637"/>
                </a:cubicBezTo>
                <a:close/>
                <a:moveTo>
                  <a:pt x="1359" y="1269"/>
                </a:moveTo>
                <a:lnTo>
                  <a:pt x="1545" y="1217"/>
                </a:lnTo>
                <a:lnTo>
                  <a:pt x="1554" y="3064"/>
                </a:lnTo>
                <a:lnTo>
                  <a:pt x="1371" y="3066"/>
                </a:lnTo>
                <a:lnTo>
                  <a:pt x="1359" y="1269"/>
                </a:lnTo>
                <a:close/>
                <a:moveTo>
                  <a:pt x="1112" y="1419"/>
                </a:moveTo>
                <a:cubicBezTo>
                  <a:pt x="1172" y="1319"/>
                  <a:pt x="1155" y="1346"/>
                  <a:pt x="1293" y="1311"/>
                </a:cubicBezTo>
                <a:lnTo>
                  <a:pt x="1293" y="3066"/>
                </a:lnTo>
                <a:lnTo>
                  <a:pt x="1117" y="3075"/>
                </a:lnTo>
                <a:lnTo>
                  <a:pt x="1112" y="1419"/>
                </a:lnTo>
                <a:close/>
                <a:moveTo>
                  <a:pt x="3467" y="557"/>
                </a:moveTo>
                <a:lnTo>
                  <a:pt x="3736" y="456"/>
                </a:lnTo>
                <a:lnTo>
                  <a:pt x="3739" y="2971"/>
                </a:lnTo>
                <a:lnTo>
                  <a:pt x="3479" y="2984"/>
                </a:lnTo>
                <a:lnTo>
                  <a:pt x="3467" y="557"/>
                </a:lnTo>
                <a:close/>
                <a:moveTo>
                  <a:pt x="3126" y="663"/>
                </a:moveTo>
                <a:lnTo>
                  <a:pt x="3353" y="598"/>
                </a:lnTo>
                <a:lnTo>
                  <a:pt x="3351" y="2988"/>
                </a:lnTo>
                <a:lnTo>
                  <a:pt x="3139" y="2995"/>
                </a:lnTo>
                <a:lnTo>
                  <a:pt x="3126" y="663"/>
                </a:lnTo>
                <a:close/>
                <a:moveTo>
                  <a:pt x="6008" y="2670"/>
                </a:moveTo>
                <a:lnTo>
                  <a:pt x="6295" y="2651"/>
                </a:lnTo>
                <a:lnTo>
                  <a:pt x="6298" y="2849"/>
                </a:lnTo>
                <a:lnTo>
                  <a:pt x="6013" y="2863"/>
                </a:lnTo>
                <a:lnTo>
                  <a:pt x="6008" y="2670"/>
                </a:lnTo>
                <a:close/>
                <a:moveTo>
                  <a:pt x="4064" y="2666"/>
                </a:moveTo>
                <a:cubicBezTo>
                  <a:pt x="4194" y="2634"/>
                  <a:pt x="4334" y="2631"/>
                  <a:pt x="4457" y="2670"/>
                </a:cubicBezTo>
                <a:lnTo>
                  <a:pt x="4459" y="2846"/>
                </a:lnTo>
                <a:cubicBezTo>
                  <a:pt x="4336" y="2885"/>
                  <a:pt x="4193" y="2882"/>
                  <a:pt x="4071" y="2849"/>
                </a:cubicBezTo>
                <a:lnTo>
                  <a:pt x="4064" y="2666"/>
                </a:lnTo>
                <a:close/>
                <a:moveTo>
                  <a:pt x="805" y="1631"/>
                </a:moveTo>
                <a:lnTo>
                  <a:pt x="987" y="1615"/>
                </a:lnTo>
                <a:lnTo>
                  <a:pt x="971" y="2215"/>
                </a:lnTo>
                <a:lnTo>
                  <a:pt x="616" y="2260"/>
                </a:lnTo>
                <a:lnTo>
                  <a:pt x="615" y="1772"/>
                </a:lnTo>
                <a:cubicBezTo>
                  <a:pt x="638" y="1671"/>
                  <a:pt x="776" y="1679"/>
                  <a:pt x="787" y="1647"/>
                </a:cubicBezTo>
                <a:cubicBezTo>
                  <a:pt x="790" y="1638"/>
                  <a:pt x="799" y="1637"/>
                  <a:pt x="805" y="1631"/>
                </a:cubicBezTo>
                <a:close/>
                <a:moveTo>
                  <a:pt x="567" y="1731"/>
                </a:moveTo>
                <a:lnTo>
                  <a:pt x="560" y="2271"/>
                </a:lnTo>
                <a:lnTo>
                  <a:pt x="325" y="2160"/>
                </a:lnTo>
                <a:lnTo>
                  <a:pt x="335" y="1791"/>
                </a:lnTo>
                <a:lnTo>
                  <a:pt x="567" y="1731"/>
                </a:lnTo>
                <a:close/>
                <a:moveTo>
                  <a:pt x="2208" y="1278"/>
                </a:moveTo>
                <a:lnTo>
                  <a:pt x="2208" y="2050"/>
                </a:lnTo>
                <a:lnTo>
                  <a:pt x="1683" y="2119"/>
                </a:lnTo>
                <a:lnTo>
                  <a:pt x="1694" y="1412"/>
                </a:lnTo>
                <a:lnTo>
                  <a:pt x="2208" y="1278"/>
                </a:lnTo>
                <a:close/>
                <a:moveTo>
                  <a:pt x="2940" y="1080"/>
                </a:moveTo>
                <a:cubicBezTo>
                  <a:pt x="2942" y="1267"/>
                  <a:pt x="2964" y="1717"/>
                  <a:pt x="2942" y="1877"/>
                </a:cubicBezTo>
                <a:cubicBezTo>
                  <a:pt x="2923" y="2008"/>
                  <a:pt x="2494" y="2022"/>
                  <a:pt x="2288" y="2036"/>
                </a:cubicBezTo>
                <a:lnTo>
                  <a:pt x="2290" y="1244"/>
                </a:lnTo>
                <a:lnTo>
                  <a:pt x="2940" y="1080"/>
                </a:lnTo>
                <a:close/>
                <a:moveTo>
                  <a:pt x="326" y="1727"/>
                </a:moveTo>
                <a:cubicBezTo>
                  <a:pt x="337" y="1550"/>
                  <a:pt x="407" y="1557"/>
                  <a:pt x="557" y="1504"/>
                </a:cubicBezTo>
                <a:lnTo>
                  <a:pt x="567" y="1679"/>
                </a:lnTo>
                <a:lnTo>
                  <a:pt x="326" y="1727"/>
                </a:lnTo>
                <a:close/>
                <a:moveTo>
                  <a:pt x="805" y="1631"/>
                </a:moveTo>
                <a:lnTo>
                  <a:pt x="626" y="1653"/>
                </a:lnTo>
                <a:lnTo>
                  <a:pt x="621" y="1478"/>
                </a:lnTo>
                <a:lnTo>
                  <a:pt x="981" y="1357"/>
                </a:lnTo>
                <a:lnTo>
                  <a:pt x="981" y="1554"/>
                </a:lnTo>
                <a:lnTo>
                  <a:pt x="805" y="1631"/>
                </a:lnTo>
                <a:close/>
                <a:moveTo>
                  <a:pt x="2209" y="925"/>
                </a:moveTo>
                <a:lnTo>
                  <a:pt x="2205" y="1193"/>
                </a:lnTo>
                <a:lnTo>
                  <a:pt x="1686" y="1339"/>
                </a:lnTo>
                <a:lnTo>
                  <a:pt x="1684" y="1095"/>
                </a:lnTo>
                <a:lnTo>
                  <a:pt x="2209" y="925"/>
                </a:lnTo>
                <a:close/>
                <a:moveTo>
                  <a:pt x="2939" y="665"/>
                </a:moveTo>
                <a:lnTo>
                  <a:pt x="2937" y="981"/>
                </a:lnTo>
                <a:lnTo>
                  <a:pt x="2291" y="1163"/>
                </a:lnTo>
                <a:lnTo>
                  <a:pt x="2289" y="880"/>
                </a:lnTo>
                <a:lnTo>
                  <a:pt x="2939" y="665"/>
                </a:lnTo>
                <a:close/>
                <a:moveTo>
                  <a:pt x="3939" y="316"/>
                </a:moveTo>
                <a:cubicBezTo>
                  <a:pt x="4531" y="191"/>
                  <a:pt x="5362" y="219"/>
                  <a:pt x="5936" y="353"/>
                </a:cubicBezTo>
                <a:cubicBezTo>
                  <a:pt x="6147" y="878"/>
                  <a:pt x="6271" y="1658"/>
                  <a:pt x="6255" y="2299"/>
                </a:cubicBezTo>
                <a:lnTo>
                  <a:pt x="4107" y="2289"/>
                </a:lnTo>
                <a:lnTo>
                  <a:pt x="3939" y="316"/>
                </a:lnTo>
                <a:close/>
                <a:moveTo>
                  <a:pt x="88" y="1595"/>
                </a:moveTo>
                <a:cubicBezTo>
                  <a:pt x="65" y="1907"/>
                  <a:pt x="76" y="2300"/>
                  <a:pt x="80" y="2618"/>
                </a:cubicBezTo>
                <a:cubicBezTo>
                  <a:pt x="86" y="3012"/>
                  <a:pt x="182" y="3185"/>
                  <a:pt x="540" y="3244"/>
                </a:cubicBezTo>
                <a:lnTo>
                  <a:pt x="605" y="3589"/>
                </a:lnTo>
                <a:lnTo>
                  <a:pt x="203" y="3584"/>
                </a:lnTo>
                <a:cubicBezTo>
                  <a:pt x="0" y="3619"/>
                  <a:pt x="142" y="3550"/>
                  <a:pt x="87" y="3677"/>
                </a:cubicBezTo>
                <a:cubicBezTo>
                  <a:pt x="233" y="3733"/>
                  <a:pt x="6273" y="3737"/>
                  <a:pt x="6433" y="3677"/>
                </a:cubicBezTo>
                <a:cubicBezTo>
                  <a:pt x="6383" y="3564"/>
                  <a:pt x="6487" y="3629"/>
                  <a:pt x="6350" y="3589"/>
                </a:cubicBezTo>
                <a:lnTo>
                  <a:pt x="5167" y="3584"/>
                </a:lnTo>
                <a:lnTo>
                  <a:pt x="5267" y="3306"/>
                </a:lnTo>
                <a:cubicBezTo>
                  <a:pt x="6155" y="3274"/>
                  <a:pt x="6331" y="3445"/>
                  <a:pt x="6406" y="2922"/>
                </a:cubicBezTo>
                <a:cubicBezTo>
                  <a:pt x="6485" y="2366"/>
                  <a:pt x="6378" y="687"/>
                  <a:pt x="6047" y="236"/>
                </a:cubicBezTo>
                <a:cubicBezTo>
                  <a:pt x="5875" y="0"/>
                  <a:pt x="5018" y="19"/>
                  <a:pt x="4688" y="23"/>
                </a:cubicBezTo>
                <a:cubicBezTo>
                  <a:pt x="3616" y="37"/>
                  <a:pt x="3275" y="287"/>
                  <a:pt x="2252" y="675"/>
                </a:cubicBezTo>
                <a:cubicBezTo>
                  <a:pt x="1896" y="810"/>
                  <a:pt x="239" y="1389"/>
                  <a:pt x="88" y="159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6176" y="6238874"/>
            <a:ext cx="755906" cy="523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22" y="3157839"/>
            <a:ext cx="3787081" cy="1720640"/>
          </a:xfrm>
          <a:prstGeom prst="rect">
            <a:avLst/>
          </a:prstGeom>
        </p:spPr>
      </p:pic>
      <p:pic>
        <p:nvPicPr>
          <p:cNvPr id="14" name="Picture 2" descr="Троллейбус «Адмирал». Фото пресс-службы администраци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84" y="4714723"/>
            <a:ext cx="3771264" cy="188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66148" y="354122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2023 года осуществлен запуск нового троллейбуса ПКТС-6281 «Адмирал», оборудованный для перевозки инвалидов и других маломобильных групп населения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2 кузова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комплектности для трамвая 71-605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переменным уровнем пола.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9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6052</TotalTime>
  <Words>984</Words>
  <Application>Microsoft Office PowerPoint</Application>
  <PresentationFormat>Широкоэкранный</PresentationFormat>
  <Paragraphs>135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</vt:lpstr>
      <vt:lpstr>Wingdings 3</vt:lpstr>
      <vt:lpstr>Сектор</vt:lpstr>
      <vt:lpstr> О РАЗВИТИИ ПАССАЖИРСКОГО ТРАНСПОРТА ОБЩЕГО ПОЛЬЗОВАНИЯ НА ТЕРРИТОРИИ ГОРОДА ИРКУТСКА  </vt:lpstr>
      <vt:lpstr>Городской электрический транспорт наиболее востребован в г. Иркутске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пассажирского транспорта общего пользования г. Иркутска</vt:lpstr>
      <vt:lpstr>Приобретение транспорта  для МУП «Иркутскавтотранс»</vt:lpstr>
      <vt:lpstr>Презентация PowerPoint</vt:lpstr>
      <vt:lpstr>МАИС НАВИГАЦИЯ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КОМПЛЕКСНАЯ ПРОГРАММА МОДЕРНИЗАЦИИ ОБЩЕСТВЕННОГО ТРАНСПОРТА г. УЛЬЯНОВСКА И УЛЬЯНОВСКОЙ ОБЛАСТИ</dc:title>
  <dc:creator>NeedSlide.com</dc:creator>
  <cp:lastModifiedBy>Короткевич Татьяна Дмитриевна</cp:lastModifiedBy>
  <cp:revision>219</cp:revision>
  <cp:lastPrinted>2023-07-24T08:36:22Z</cp:lastPrinted>
  <dcterms:created xsi:type="dcterms:W3CDTF">2021-02-05T17:50:36Z</dcterms:created>
  <dcterms:modified xsi:type="dcterms:W3CDTF">2023-10-12T01:40:12Z</dcterms:modified>
</cp:coreProperties>
</file>