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  <p:sldMasterId id="2147483840" r:id="rId2"/>
  </p:sldMasterIdLst>
  <p:notesMasterIdLst>
    <p:notesMasterId r:id="rId23"/>
  </p:notesMasterIdLst>
  <p:sldIdLst>
    <p:sldId id="310" r:id="rId3"/>
    <p:sldId id="361" r:id="rId4"/>
    <p:sldId id="363" r:id="rId5"/>
    <p:sldId id="379" r:id="rId6"/>
    <p:sldId id="356" r:id="rId7"/>
    <p:sldId id="360" r:id="rId8"/>
    <p:sldId id="385" r:id="rId9"/>
    <p:sldId id="365" r:id="rId10"/>
    <p:sldId id="364" r:id="rId11"/>
    <p:sldId id="381" r:id="rId12"/>
    <p:sldId id="378" r:id="rId13"/>
    <p:sldId id="387" r:id="rId14"/>
    <p:sldId id="371" r:id="rId15"/>
    <p:sldId id="388" r:id="rId16"/>
    <p:sldId id="370" r:id="rId17"/>
    <p:sldId id="384" r:id="rId18"/>
    <p:sldId id="382" r:id="rId19"/>
    <p:sldId id="377" r:id="rId20"/>
    <p:sldId id="389" r:id="rId21"/>
    <p:sldId id="322" r:id="rId22"/>
  </p:sldIdLst>
  <p:sldSz cx="9144000" cy="6858000" type="screen4x3"/>
  <p:notesSz cx="6788150" cy="99234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0479C"/>
    <a:srgbClr val="6600FF"/>
    <a:srgbClr val="FFFFFF"/>
    <a:srgbClr val="EDEEFD"/>
    <a:srgbClr val="CCECFF"/>
    <a:srgbClr val="C4A772"/>
    <a:srgbClr val="009999"/>
    <a:srgbClr val="CC9900"/>
    <a:srgbClr val="B84C10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8636" autoAdjust="0"/>
  </p:normalViewPr>
  <p:slideViewPr>
    <p:cSldViewPr>
      <p:cViewPr varScale="1">
        <p:scale>
          <a:sx n="115" d="100"/>
          <a:sy n="115" d="100"/>
        </p:scale>
        <p:origin x="-15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0"/>
          <c:y val="9.3366207368465265E-2"/>
          <c:w val="1"/>
          <c:h val="0.906633792631535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5.5026889201530171E-4"/>
                  <c:y val="0.14013550759672044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800,00</a:t>
                    </a:r>
                    <a:r>
                      <a:rPr lang="ru-RU" dirty="0" smtClean="0"/>
                      <a:t> млрд.руб. </a:t>
                    </a:r>
                    <a:endParaRPr lang="en-US" dirty="0"/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-1.5432098765432213E-3"/>
                  <c:y val="0.12627146974025197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en-US" dirty="0"/>
                      <a:t>7 </a:t>
                    </a:r>
                    <a:r>
                      <a:rPr lang="en-US" dirty="0" smtClean="0"/>
                      <a:t>986,14</a:t>
                    </a:r>
                    <a:r>
                      <a:rPr lang="ru-RU" dirty="0" smtClean="0"/>
                      <a:t> млрд.руб.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Закупки малого объема </c:v>
                </c:pt>
                <c:pt idx="1">
                  <c:v>Конкурентные процедуры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1600</c:v>
                </c:pt>
                <c:pt idx="1">
                  <c:v>7986.14</c:v>
                </c:pt>
              </c:numCache>
            </c:numRef>
          </c:val>
        </c:ser>
        <c:gapWidth val="100"/>
        <c:shape val="box"/>
        <c:axId val="52032256"/>
        <c:axId val="52033792"/>
        <c:axId val="0"/>
      </c:bar3DChart>
      <c:catAx>
        <c:axId val="5203225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52033792"/>
        <c:crosses val="autoZero"/>
        <c:auto val="1"/>
        <c:lblAlgn val="ctr"/>
        <c:lblOffset val="100"/>
      </c:catAx>
      <c:valAx>
        <c:axId val="52033792"/>
        <c:scaling>
          <c:orientation val="minMax"/>
        </c:scaling>
        <c:delete val="1"/>
        <c:axPos val="l"/>
        <c:numFmt formatCode="#,##0.00" sourceLinked="1"/>
        <c:tickLblPos val="none"/>
        <c:crossAx val="520322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0"/>
          <c:y val="9.3366207368465168E-2"/>
          <c:w val="0.93576820258579363"/>
          <c:h val="0.906633792631535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0.38995643808017638"/>
                  <c:y val="0.56973861878594689"/>
                </c:manualLayout>
              </c:layout>
              <c:tx>
                <c:rich>
                  <a:bodyPr/>
                  <a:lstStyle/>
                  <a:p>
                    <a:pPr>
                      <a:defRPr sz="4000">
                        <a:solidFill>
                          <a:schemeClr val="bg1"/>
                        </a:solidFill>
                      </a:defRPr>
                    </a:pPr>
                    <a:r>
                      <a:rPr lang="ru-RU" sz="4000" b="1" dirty="0" smtClean="0"/>
                      <a:t>3</a:t>
                    </a:r>
                    <a:r>
                      <a:rPr lang="en-US" sz="4000" b="1" dirty="0" smtClean="0"/>
                      <a:t>0</a:t>
                    </a:r>
                    <a:r>
                      <a:rPr lang="en-US" sz="4000" b="1" dirty="0"/>
                      <a:t>%</a:t>
                    </a: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-0.38729450229152884"/>
                  <c:y val="-0.31054605043884032"/>
                </c:manualLayout>
              </c:layout>
              <c:tx>
                <c:rich>
                  <a:bodyPr/>
                  <a:lstStyle/>
                  <a:p>
                    <a:pPr>
                      <a:defRPr sz="2800">
                        <a:solidFill>
                          <a:schemeClr val="bg1"/>
                        </a:solidFill>
                      </a:defRPr>
                    </a:pPr>
                    <a:r>
                      <a:rPr lang="ru-RU" sz="4000" b="1" dirty="0" smtClean="0">
                        <a:solidFill>
                          <a:schemeClr val="bg1"/>
                        </a:solidFill>
                      </a:rPr>
                      <a:t>7</a:t>
                    </a:r>
                    <a:r>
                      <a:rPr lang="en-US" sz="4000" b="1" dirty="0" smtClean="0">
                        <a:solidFill>
                          <a:schemeClr val="bg1"/>
                        </a:solidFill>
                      </a:rPr>
                      <a:t>0</a:t>
                    </a:r>
                    <a:r>
                      <a:rPr lang="en-US" sz="4000" b="1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Закупки у единственного поставщика                                                 на сумму 3,0 млрд. руб.</c:v>
                </c:pt>
                <c:pt idx="1">
                  <c:v>Конкурентные процедуры                             на сумму 7,0 млрд. руб.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</c:ser>
        <c:gapWidth val="100"/>
        <c:shape val="box"/>
        <c:axId val="51850624"/>
        <c:axId val="51852416"/>
        <c:axId val="0"/>
      </c:bar3DChart>
      <c:catAx>
        <c:axId val="51850624"/>
        <c:scaling>
          <c:orientation val="minMax"/>
        </c:scaling>
        <c:axPos val="b"/>
        <c:tickLblPos val="nextTo"/>
        <c:crossAx val="51852416"/>
        <c:crosses val="autoZero"/>
        <c:auto val="1"/>
        <c:lblAlgn val="ctr"/>
        <c:lblOffset val="100"/>
      </c:catAx>
      <c:valAx>
        <c:axId val="51852416"/>
        <c:scaling>
          <c:orientation val="minMax"/>
        </c:scaling>
        <c:delete val="1"/>
        <c:axPos val="l"/>
        <c:numFmt formatCode="0.00%" sourceLinked="1"/>
        <c:tickLblPos val="none"/>
        <c:crossAx val="518506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0"/>
          <c:y val="9.3366207368465168E-2"/>
          <c:w val="0.96757247828565496"/>
          <c:h val="0.906633792631535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Лист1!$A$2:$A$5</c:f>
              <c:strCache>
                <c:ptCount val="4"/>
                <c:pt idx="0">
                  <c:v>I квартал </c:v>
                </c:pt>
                <c:pt idx="1">
                  <c:v>II квартал </c:v>
                </c:pt>
                <c:pt idx="2">
                  <c:v>III квартал </c:v>
                </c:pt>
                <c:pt idx="3">
                  <c:v>IV квартал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374</c:v>
                </c:pt>
                <c:pt idx="1">
                  <c:v>2524</c:v>
                </c:pt>
                <c:pt idx="2">
                  <c:v>2808</c:v>
                </c:pt>
                <c:pt idx="3">
                  <c:v>5241</c:v>
                </c:pt>
              </c:numCache>
            </c:numRef>
          </c:val>
        </c:ser>
        <c:gapWidth val="100"/>
        <c:shape val="box"/>
        <c:axId val="86426368"/>
        <c:axId val="86427904"/>
        <c:axId val="0"/>
      </c:bar3DChart>
      <c:catAx>
        <c:axId val="86426368"/>
        <c:scaling>
          <c:orientation val="minMax"/>
        </c:scaling>
        <c:axPos val="b"/>
        <c:tickLblPos val="nextTo"/>
        <c:crossAx val="86427904"/>
        <c:crosses val="autoZero"/>
        <c:auto val="1"/>
        <c:lblAlgn val="ctr"/>
        <c:lblOffset val="100"/>
      </c:catAx>
      <c:valAx>
        <c:axId val="86427904"/>
        <c:scaling>
          <c:orientation val="minMax"/>
        </c:scaling>
        <c:delete val="1"/>
        <c:axPos val="l"/>
        <c:numFmt formatCode="#,##0" sourceLinked="1"/>
        <c:tickLblPos val="none"/>
        <c:crossAx val="864263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931709925148306"/>
          <c:y val="3.6478424591628346E-2"/>
          <c:w val="0.86068290074851761"/>
          <c:h val="0.938267281460320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0"/>
              <c:layout>
                <c:manualLayout>
                  <c:x val="3.5493827160493999E-2"/>
                  <c:y val="8.4180979826834704E-3"/>
                </c:manualLayout>
              </c:layout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bg1"/>
                        </a:solidFill>
                      </a:defRPr>
                    </a:pPr>
                    <a:r>
                      <a:rPr lang="en-US" sz="2800" b="1" dirty="0"/>
                      <a:t>107</a:t>
                    </a:r>
                  </a:p>
                </c:rich>
              </c:tx>
              <c:spPr/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Количество закупок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2.6234567901234612E-2"/>
                  <c:y val="0.13468956772293542"/>
                </c:manualLayout>
              </c:layout>
              <c:tx>
                <c:rich>
                  <a:bodyPr/>
                  <a:lstStyle/>
                  <a:p>
                    <a:pPr>
                      <a:defRPr sz="2400"/>
                    </a:pPr>
                    <a:r>
                      <a:rPr lang="ru-RU" sz="2800" b="1" dirty="0" smtClean="0"/>
                      <a:t>11447</a:t>
                    </a:r>
                    <a:endParaRPr lang="en-US" sz="2800" b="1" dirty="0"/>
                  </a:p>
                </c:rich>
              </c:tx>
              <c:spPr/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Количество закупок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5706</c:v>
                </c:pt>
              </c:numCache>
            </c:numRef>
          </c:val>
        </c:ser>
        <c:shape val="cylinder"/>
        <c:axId val="92010368"/>
        <c:axId val="92011904"/>
        <c:axId val="0"/>
      </c:bar3DChart>
      <c:catAx>
        <c:axId val="92010368"/>
        <c:scaling>
          <c:orientation val="minMax"/>
        </c:scaling>
        <c:delete val="1"/>
        <c:axPos val="b"/>
        <c:tickLblPos val="none"/>
        <c:crossAx val="92011904"/>
        <c:crosses val="autoZero"/>
        <c:auto val="1"/>
        <c:lblAlgn val="ctr"/>
        <c:lblOffset val="100"/>
      </c:catAx>
      <c:valAx>
        <c:axId val="92011904"/>
        <c:scaling>
          <c:orientation val="minMax"/>
        </c:scaling>
        <c:delete val="1"/>
        <c:axPos val="l"/>
        <c:numFmt formatCode="General" sourceLinked="1"/>
        <c:tickLblPos val="none"/>
        <c:crossAx val="92010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901216804689992"/>
          <c:y val="0.36342354707501712"/>
          <c:w val="9.0031435487131661E-2"/>
          <c:h val="0.13597678961596871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0"/>
          <c:y val="9.3366207368465168E-2"/>
          <c:w val="0.96757247828565496"/>
          <c:h val="0.906633792631535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Лист1!$A$2:$A$5</c:f>
              <c:strCache>
                <c:ptCount val="4"/>
                <c:pt idx="0">
                  <c:v>I квартал </c:v>
                </c:pt>
                <c:pt idx="1">
                  <c:v>II квартал </c:v>
                </c:pt>
                <c:pt idx="2">
                  <c:v>III квартал </c:v>
                </c:pt>
                <c:pt idx="3">
                  <c:v>IV квартал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96</c:v>
                </c:pt>
                <c:pt idx="1">
                  <c:v>116</c:v>
                </c:pt>
                <c:pt idx="2">
                  <c:v>222</c:v>
                </c:pt>
                <c:pt idx="3">
                  <c:v>242</c:v>
                </c:pt>
              </c:numCache>
            </c:numRef>
          </c:val>
        </c:ser>
        <c:gapWidth val="100"/>
        <c:shape val="box"/>
        <c:axId val="102029952"/>
        <c:axId val="102031744"/>
        <c:axId val="0"/>
      </c:bar3DChart>
      <c:catAx>
        <c:axId val="102029952"/>
        <c:scaling>
          <c:orientation val="minMax"/>
        </c:scaling>
        <c:axPos val="b"/>
        <c:tickLblPos val="nextTo"/>
        <c:crossAx val="102031744"/>
        <c:crosses val="autoZero"/>
        <c:auto val="1"/>
        <c:lblAlgn val="ctr"/>
        <c:lblOffset val="100"/>
      </c:catAx>
      <c:valAx>
        <c:axId val="102031744"/>
        <c:scaling>
          <c:orientation val="minMax"/>
        </c:scaling>
        <c:delete val="1"/>
        <c:axPos val="l"/>
        <c:numFmt formatCode="#,##0" sourceLinked="1"/>
        <c:tickLblPos val="none"/>
        <c:crossAx val="1020299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2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convex"/>
            </a:sp3d>
          </c:spPr>
          <c:dLbls>
            <c:dLbl>
              <c:idx val="0"/>
              <c:layout>
                <c:manualLayout>
                  <c:x val="0.17719524642752998"/>
                  <c:y val="-0.12590955781123278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z="3600" b="1" dirty="0" smtClean="0"/>
                      <a:t>7</a:t>
                    </a:r>
                    <a:r>
                      <a:rPr lang="ru-RU" sz="3600" b="1" dirty="0" smtClean="0"/>
                      <a:t>1</a:t>
                    </a:r>
                    <a:r>
                      <a:rPr lang="en-US" sz="3600" b="1" dirty="0" smtClean="0"/>
                      <a:t>%</a:t>
                    </a:r>
                    <a:endParaRPr lang="en-US" sz="3600" b="1" dirty="0"/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-0.16939583940896286"/>
                  <c:y val="4.3525101729731328E-2"/>
                </c:manualLayout>
              </c:layout>
              <c:tx>
                <c:rich>
                  <a:bodyPr/>
                  <a:lstStyle/>
                  <a:p>
                    <a:r>
                      <a:rPr lang="en-US" sz="3600" b="1" dirty="0" smtClean="0"/>
                      <a:t>2</a:t>
                    </a:r>
                    <a:r>
                      <a:rPr lang="ru-RU" sz="3600" b="1" dirty="0" smtClean="0"/>
                      <a:t>9</a:t>
                    </a:r>
                    <a:r>
                      <a:rPr lang="en-US" sz="3600" b="1" dirty="0" smtClean="0"/>
                      <a:t>%</a:t>
                    </a:r>
                    <a:endParaRPr lang="en-US" sz="3600" b="1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Заключено договоров на бумажном носителе</c:v>
                </c:pt>
                <c:pt idx="1">
                  <c:v>Заключено договоров в электронной форме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0.72000000000000064</c:v>
                </c:pt>
                <c:pt idx="1">
                  <c:v>0.28000000000000008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>
                <a:latin typeface="Georgia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Georgia" pitchFamily="18" charset="0"/>
              </a:defRPr>
            </a:pPr>
            <a:endParaRPr lang="ru-RU"/>
          </a:p>
        </c:txPr>
      </c:legendEntry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F6715C-7C9F-4E30-8B3E-ADF29ACF94AA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640C27-DA61-4BBC-A117-78F10081FE30}">
      <dgm:prSet phldrT="[Текст]" custT="1"/>
      <dgm:spPr/>
      <dgm:t>
        <a:bodyPr/>
        <a:lstStyle/>
        <a:p>
          <a:r>
            <a:rPr lang="ru-RU" sz="2800" dirty="0" smtClean="0"/>
            <a:t>Заказчикам</a:t>
          </a:r>
          <a:endParaRPr lang="ru-RU" sz="2800" dirty="0"/>
        </a:p>
      </dgm:t>
    </dgm:pt>
    <dgm:pt modelId="{75719868-1C30-4D5B-8665-EEEF017AB5D0}" type="parTrans" cxnId="{C97710C4-F003-4F98-A96B-B599986DEEC8}">
      <dgm:prSet/>
      <dgm:spPr/>
      <dgm:t>
        <a:bodyPr/>
        <a:lstStyle/>
        <a:p>
          <a:endParaRPr lang="ru-RU"/>
        </a:p>
      </dgm:t>
    </dgm:pt>
    <dgm:pt modelId="{075E96B6-7175-47F7-B7E6-385944CE1335}" type="sibTrans" cxnId="{C97710C4-F003-4F98-A96B-B599986DEEC8}">
      <dgm:prSet/>
      <dgm:spPr/>
      <dgm:t>
        <a:bodyPr/>
        <a:lstStyle/>
        <a:p>
          <a:endParaRPr lang="ru-RU"/>
        </a:p>
      </dgm:t>
    </dgm:pt>
    <dgm:pt modelId="{C8C34483-AE1F-4697-A345-C16B72653A25}">
      <dgm:prSet phldrT="[Текст]" custT="1"/>
      <dgm:spPr/>
      <dgm:t>
        <a:bodyPr/>
        <a:lstStyle/>
        <a:p>
          <a:r>
            <a:rPr lang="ru-RU" sz="1600" dirty="0" smtClean="0"/>
            <a:t>Разместить информацию                         о планируемой к закупке продукции</a:t>
          </a:r>
          <a:endParaRPr lang="ru-RU" sz="1600" dirty="0"/>
        </a:p>
      </dgm:t>
    </dgm:pt>
    <dgm:pt modelId="{783C266D-9D3A-4CEC-BFC6-22F884354EF4}" type="parTrans" cxnId="{1262ED93-F5F5-423B-B247-94463F1A4DB1}">
      <dgm:prSet/>
      <dgm:spPr/>
      <dgm:t>
        <a:bodyPr/>
        <a:lstStyle/>
        <a:p>
          <a:endParaRPr lang="ru-RU"/>
        </a:p>
      </dgm:t>
    </dgm:pt>
    <dgm:pt modelId="{3E1CD5E1-EC2A-4591-95BE-A80B38832696}" type="sibTrans" cxnId="{1262ED93-F5F5-423B-B247-94463F1A4DB1}">
      <dgm:prSet/>
      <dgm:spPr/>
      <dgm:t>
        <a:bodyPr/>
        <a:lstStyle/>
        <a:p>
          <a:endParaRPr lang="ru-RU"/>
        </a:p>
      </dgm:t>
    </dgm:pt>
    <dgm:pt modelId="{5D76EB8F-A135-4DF9-BBFE-1BF9156D9B18}">
      <dgm:prSet phldrT="[Текст]" custT="1"/>
      <dgm:spPr/>
      <dgm:t>
        <a:bodyPr/>
        <a:lstStyle/>
        <a:p>
          <a:r>
            <a:rPr lang="ru-RU" sz="1600" dirty="0" smtClean="0"/>
            <a:t>Получить предложения                        от потенциальных поставщиков</a:t>
          </a:r>
          <a:endParaRPr lang="ru-RU" sz="1600" dirty="0"/>
        </a:p>
      </dgm:t>
    </dgm:pt>
    <dgm:pt modelId="{F8D9666D-0375-43E1-BEBB-69EE6ADBEEAB}" type="parTrans" cxnId="{18BC5AAC-A254-4EA6-8140-8C298E904E80}">
      <dgm:prSet/>
      <dgm:spPr/>
      <dgm:t>
        <a:bodyPr/>
        <a:lstStyle/>
        <a:p>
          <a:endParaRPr lang="ru-RU"/>
        </a:p>
      </dgm:t>
    </dgm:pt>
    <dgm:pt modelId="{E32AAD67-0AD0-4314-8AE5-18AA70BE8C88}" type="sibTrans" cxnId="{18BC5AAC-A254-4EA6-8140-8C298E904E80}">
      <dgm:prSet/>
      <dgm:spPr/>
      <dgm:t>
        <a:bodyPr/>
        <a:lstStyle/>
        <a:p>
          <a:endParaRPr lang="ru-RU"/>
        </a:p>
      </dgm:t>
    </dgm:pt>
    <dgm:pt modelId="{8AA001A5-3510-4A08-B337-4FC18872A57A}">
      <dgm:prSet phldrT="[Текст]" custT="1"/>
      <dgm:spPr/>
      <dgm:t>
        <a:bodyPr/>
        <a:lstStyle/>
        <a:p>
          <a:r>
            <a:rPr lang="ru-RU" sz="2800" dirty="0" smtClean="0"/>
            <a:t>Поставщикам </a:t>
          </a:r>
          <a:endParaRPr lang="ru-RU" sz="2800" dirty="0"/>
        </a:p>
      </dgm:t>
    </dgm:pt>
    <dgm:pt modelId="{0E9AF771-8191-4DAB-B447-ACF7F4B93342}" type="parTrans" cxnId="{43814358-4678-4E8D-8BCC-BDCD5F3C33C5}">
      <dgm:prSet/>
      <dgm:spPr/>
      <dgm:t>
        <a:bodyPr/>
        <a:lstStyle/>
        <a:p>
          <a:endParaRPr lang="ru-RU"/>
        </a:p>
      </dgm:t>
    </dgm:pt>
    <dgm:pt modelId="{68257DF1-76DA-4ED4-B037-9C350A656BF9}" type="sibTrans" cxnId="{43814358-4678-4E8D-8BCC-BDCD5F3C33C5}">
      <dgm:prSet/>
      <dgm:spPr/>
      <dgm:t>
        <a:bodyPr/>
        <a:lstStyle/>
        <a:p>
          <a:endParaRPr lang="ru-RU"/>
        </a:p>
      </dgm:t>
    </dgm:pt>
    <dgm:pt modelId="{9BCA511C-A40C-47CB-BD97-391C7A5F3F93}">
      <dgm:prSet phldrT="[Текст]" custT="1"/>
      <dgm:spPr/>
      <dgm:t>
        <a:bodyPr/>
        <a:lstStyle/>
        <a:p>
          <a:r>
            <a:rPr lang="ru-RU" sz="1600" dirty="0" smtClean="0"/>
            <a:t>Возможность бесплатно предложить свою продукцию Заказчикам города Омска и бизнес - сообществу</a:t>
          </a:r>
          <a:endParaRPr lang="ru-RU" sz="1600" dirty="0"/>
        </a:p>
      </dgm:t>
    </dgm:pt>
    <dgm:pt modelId="{F123B824-BF85-4F71-AC26-B7BAF3790D8A}" type="parTrans" cxnId="{3FD12886-CD20-4797-B4B5-6E81085EE97E}">
      <dgm:prSet/>
      <dgm:spPr/>
      <dgm:t>
        <a:bodyPr/>
        <a:lstStyle/>
        <a:p>
          <a:endParaRPr lang="ru-RU"/>
        </a:p>
      </dgm:t>
    </dgm:pt>
    <dgm:pt modelId="{D6196324-863F-45B8-A9BF-D16B64326275}" type="sibTrans" cxnId="{3FD12886-CD20-4797-B4B5-6E81085EE97E}">
      <dgm:prSet/>
      <dgm:spPr/>
      <dgm:t>
        <a:bodyPr/>
        <a:lstStyle/>
        <a:p>
          <a:endParaRPr lang="ru-RU"/>
        </a:p>
      </dgm:t>
    </dgm:pt>
    <dgm:pt modelId="{D32FABD3-3F69-42C6-84FB-F7532D89276B}">
      <dgm:prSet phldrT="[Текст]" custT="1"/>
      <dgm:spPr/>
      <dgm:t>
        <a:bodyPr/>
        <a:lstStyle/>
        <a:p>
          <a:r>
            <a:rPr lang="ru-RU" sz="1600" dirty="0" smtClean="0"/>
            <a:t>Увидеть  показатели деятельности Заказчиков в сфере муниципальных закупок</a:t>
          </a:r>
          <a:endParaRPr lang="ru-RU" sz="1600" dirty="0"/>
        </a:p>
      </dgm:t>
    </dgm:pt>
    <dgm:pt modelId="{6484E7E6-3F2D-48B2-8CE5-0188F1AE0448}" type="parTrans" cxnId="{CCCCEC72-564F-4005-929A-C2DB0A016F28}">
      <dgm:prSet/>
      <dgm:spPr/>
      <dgm:t>
        <a:bodyPr/>
        <a:lstStyle/>
        <a:p>
          <a:endParaRPr lang="ru-RU"/>
        </a:p>
      </dgm:t>
    </dgm:pt>
    <dgm:pt modelId="{BBC7897A-30CC-4056-850C-D639B3C66A3C}" type="sibTrans" cxnId="{CCCCEC72-564F-4005-929A-C2DB0A016F28}">
      <dgm:prSet/>
      <dgm:spPr/>
      <dgm:t>
        <a:bodyPr/>
        <a:lstStyle/>
        <a:p>
          <a:endParaRPr lang="ru-RU"/>
        </a:p>
      </dgm:t>
    </dgm:pt>
    <dgm:pt modelId="{45605DE7-2637-4730-AF74-3622952670B2}">
      <dgm:prSet phldrT="[Текст]" custT="1"/>
      <dgm:spPr/>
      <dgm:t>
        <a:bodyPr/>
        <a:lstStyle/>
        <a:p>
          <a:r>
            <a:rPr lang="ru-RU" sz="1600" dirty="0" smtClean="0"/>
            <a:t>Выбрать предложение наиболее полно удовлетворяющее требованиям по соотношению «цена-качество»</a:t>
          </a:r>
          <a:endParaRPr lang="ru-RU" sz="1600" dirty="0"/>
        </a:p>
      </dgm:t>
    </dgm:pt>
    <dgm:pt modelId="{A3038A7B-6BA5-4386-AEF3-478A58D83D14}" type="parTrans" cxnId="{B486B402-AEBB-4066-B37A-7722A4D7B53D}">
      <dgm:prSet/>
      <dgm:spPr/>
      <dgm:t>
        <a:bodyPr/>
        <a:lstStyle/>
        <a:p>
          <a:endParaRPr lang="ru-RU"/>
        </a:p>
      </dgm:t>
    </dgm:pt>
    <dgm:pt modelId="{768B6069-FC3F-4860-A5B5-923E97DCAB97}" type="sibTrans" cxnId="{B486B402-AEBB-4066-B37A-7722A4D7B53D}">
      <dgm:prSet/>
      <dgm:spPr/>
      <dgm:t>
        <a:bodyPr/>
        <a:lstStyle/>
        <a:p>
          <a:endParaRPr lang="ru-RU"/>
        </a:p>
      </dgm:t>
    </dgm:pt>
    <dgm:pt modelId="{D484006F-4D86-486C-AFB5-9FDC8C2F1731}">
      <dgm:prSet phldrT="[Текст]" custT="1"/>
      <dgm:spPr/>
      <dgm:t>
        <a:bodyPr/>
        <a:lstStyle/>
        <a:p>
          <a:r>
            <a:rPr lang="ru-RU" sz="1600" dirty="0" smtClean="0"/>
            <a:t>Заключить договор в электронной форме</a:t>
          </a:r>
          <a:endParaRPr lang="ru-RU" sz="1600" dirty="0"/>
        </a:p>
      </dgm:t>
    </dgm:pt>
    <dgm:pt modelId="{EF3D9971-CC8B-4197-8819-B53E105537C7}" type="parTrans" cxnId="{6686C62E-1242-4219-95B1-146D34AD3E18}">
      <dgm:prSet/>
      <dgm:spPr/>
      <dgm:t>
        <a:bodyPr/>
        <a:lstStyle/>
        <a:p>
          <a:endParaRPr lang="ru-RU"/>
        </a:p>
      </dgm:t>
    </dgm:pt>
    <dgm:pt modelId="{220670A2-A5C9-4773-87FF-44CCCBBD8F7D}" type="sibTrans" cxnId="{6686C62E-1242-4219-95B1-146D34AD3E18}">
      <dgm:prSet/>
      <dgm:spPr/>
      <dgm:t>
        <a:bodyPr/>
        <a:lstStyle/>
        <a:p>
          <a:endParaRPr lang="ru-RU"/>
        </a:p>
      </dgm:t>
    </dgm:pt>
    <dgm:pt modelId="{67047962-B2B2-4CA1-A19A-3F4D82E66759}">
      <dgm:prSet phldrT="[Текст]" custT="1"/>
      <dgm:spPr/>
      <dgm:t>
        <a:bodyPr/>
        <a:lstStyle/>
        <a:p>
          <a:r>
            <a:rPr lang="ru-RU" sz="1600" dirty="0" smtClean="0"/>
            <a:t>Самостоятельно осуществить анализ открытых данных по интересующим вопросам</a:t>
          </a:r>
          <a:endParaRPr lang="ru-RU" sz="1600" dirty="0"/>
        </a:p>
      </dgm:t>
    </dgm:pt>
    <dgm:pt modelId="{1B0BF57B-EC48-4549-9F71-3FD98AE818E7}" type="parTrans" cxnId="{17BE051E-1010-498D-8C92-04261A45477E}">
      <dgm:prSet/>
      <dgm:spPr/>
      <dgm:t>
        <a:bodyPr/>
        <a:lstStyle/>
        <a:p>
          <a:endParaRPr lang="ru-RU"/>
        </a:p>
      </dgm:t>
    </dgm:pt>
    <dgm:pt modelId="{4D66AC0A-6905-4249-B4D4-029F0F7C8D85}" type="sibTrans" cxnId="{17BE051E-1010-498D-8C92-04261A45477E}">
      <dgm:prSet/>
      <dgm:spPr/>
      <dgm:t>
        <a:bodyPr/>
        <a:lstStyle/>
        <a:p>
          <a:endParaRPr lang="ru-RU"/>
        </a:p>
      </dgm:t>
    </dgm:pt>
    <dgm:pt modelId="{437492B9-1BFF-4EBA-9A03-E5F0877D91F3}" type="pres">
      <dgm:prSet presAssocID="{AAF6715C-7C9F-4E30-8B3E-ADF29ACF94A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4443D83-B6FD-4C44-B200-372F96DE4F5E}" type="pres">
      <dgm:prSet presAssocID="{DD640C27-DA61-4BBC-A117-78F10081FE30}" presName="root" presStyleCnt="0"/>
      <dgm:spPr/>
    </dgm:pt>
    <dgm:pt modelId="{519F1D2C-C9E9-46B4-9F01-CD8945B876BA}" type="pres">
      <dgm:prSet presAssocID="{DD640C27-DA61-4BBC-A117-78F10081FE30}" presName="rootComposite" presStyleCnt="0"/>
      <dgm:spPr/>
    </dgm:pt>
    <dgm:pt modelId="{4FBAEFAC-9478-4081-B485-DB3AD3CFB04F}" type="pres">
      <dgm:prSet presAssocID="{DD640C27-DA61-4BBC-A117-78F10081FE30}" presName="rootText" presStyleLbl="node1" presStyleIdx="0" presStyleCnt="2" custScaleX="207203" custLinFactX="-40766" custLinFactNeighborX="-100000" custLinFactNeighborY="3444"/>
      <dgm:spPr/>
      <dgm:t>
        <a:bodyPr/>
        <a:lstStyle/>
        <a:p>
          <a:endParaRPr lang="ru-RU"/>
        </a:p>
      </dgm:t>
    </dgm:pt>
    <dgm:pt modelId="{92EB655C-142B-4314-95D0-DCF166A0A9E9}" type="pres">
      <dgm:prSet presAssocID="{DD640C27-DA61-4BBC-A117-78F10081FE30}" presName="rootConnector" presStyleLbl="node1" presStyleIdx="0" presStyleCnt="2"/>
      <dgm:spPr/>
      <dgm:t>
        <a:bodyPr/>
        <a:lstStyle/>
        <a:p>
          <a:endParaRPr lang="ru-RU"/>
        </a:p>
      </dgm:t>
    </dgm:pt>
    <dgm:pt modelId="{F2D59AB1-F51C-433B-ADC1-CD444B43C87A}" type="pres">
      <dgm:prSet presAssocID="{DD640C27-DA61-4BBC-A117-78F10081FE30}" presName="childShape" presStyleCnt="0"/>
      <dgm:spPr/>
    </dgm:pt>
    <dgm:pt modelId="{F0D517BA-9138-44BD-BF1A-546970704AB9}" type="pres">
      <dgm:prSet presAssocID="{783C266D-9D3A-4CEC-BFC6-22F884354EF4}" presName="Name13" presStyleLbl="parChTrans1D2" presStyleIdx="0" presStyleCnt="7"/>
      <dgm:spPr/>
      <dgm:t>
        <a:bodyPr/>
        <a:lstStyle/>
        <a:p>
          <a:endParaRPr lang="ru-RU"/>
        </a:p>
      </dgm:t>
    </dgm:pt>
    <dgm:pt modelId="{8F4CC20E-0F37-4F67-931E-9D1814C8D34F}" type="pres">
      <dgm:prSet presAssocID="{C8C34483-AE1F-4697-A345-C16B72653A25}" presName="childText" presStyleLbl="bgAcc1" presStyleIdx="0" presStyleCnt="7" custScaleX="279198" custLinFactNeighborX="-15961" custLinFactNeighborY="13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D3C5F-74B4-455D-9EA5-AC5843E344D0}" type="pres">
      <dgm:prSet presAssocID="{F8D9666D-0375-43E1-BEBB-69EE6ADBEEAB}" presName="Name13" presStyleLbl="parChTrans1D2" presStyleIdx="1" presStyleCnt="7"/>
      <dgm:spPr/>
      <dgm:t>
        <a:bodyPr/>
        <a:lstStyle/>
        <a:p>
          <a:endParaRPr lang="ru-RU"/>
        </a:p>
      </dgm:t>
    </dgm:pt>
    <dgm:pt modelId="{881A9292-D7EF-43B1-A139-266E1292B39E}" type="pres">
      <dgm:prSet presAssocID="{5D76EB8F-A135-4DF9-BBFE-1BF9156D9B18}" presName="childText" presStyleLbl="bgAcc1" presStyleIdx="1" presStyleCnt="7" custScaleX="279198" custLinFactNeighborX="-15961" custLinFactNeighborY="2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7D746-BEA9-4FC4-B761-381703BEE9DA}" type="pres">
      <dgm:prSet presAssocID="{A3038A7B-6BA5-4386-AEF3-478A58D83D14}" presName="Name13" presStyleLbl="parChTrans1D2" presStyleIdx="2" presStyleCnt="7"/>
      <dgm:spPr/>
      <dgm:t>
        <a:bodyPr/>
        <a:lstStyle/>
        <a:p>
          <a:endParaRPr lang="ru-RU"/>
        </a:p>
      </dgm:t>
    </dgm:pt>
    <dgm:pt modelId="{BC529B56-D031-4847-9A4A-9B89EC8D6AEE}" type="pres">
      <dgm:prSet presAssocID="{45605DE7-2637-4730-AF74-3622952670B2}" presName="childText" presStyleLbl="bgAcc1" presStyleIdx="2" presStyleCnt="7" custScaleX="279198" custScaleY="121023" custLinFactNeighborX="-15961" custLinFactNeighborY="2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38E1C-D8CF-4D52-8B0A-5830F497A562}" type="pres">
      <dgm:prSet presAssocID="{EF3D9971-CC8B-4197-8819-B53E105537C7}" presName="Name13" presStyleLbl="parChTrans1D2" presStyleIdx="3" presStyleCnt="7"/>
      <dgm:spPr/>
      <dgm:t>
        <a:bodyPr/>
        <a:lstStyle/>
        <a:p>
          <a:endParaRPr lang="ru-RU"/>
        </a:p>
      </dgm:t>
    </dgm:pt>
    <dgm:pt modelId="{7AD10CA2-8CCE-4757-ADC6-FAB7D2BB81A9}" type="pres">
      <dgm:prSet presAssocID="{D484006F-4D86-486C-AFB5-9FDC8C2F1731}" presName="childText" presStyleLbl="bgAcc1" presStyleIdx="3" presStyleCnt="7" custScaleX="279198" custLinFactNeighborX="-15961" custLinFactNeighborY="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E0F7F7-6D1C-41B2-80FD-B32F703D5B70}" type="pres">
      <dgm:prSet presAssocID="{8AA001A5-3510-4A08-B337-4FC18872A57A}" presName="root" presStyleCnt="0"/>
      <dgm:spPr/>
    </dgm:pt>
    <dgm:pt modelId="{9B6F4BB1-9E44-4786-A4C4-E689302A982E}" type="pres">
      <dgm:prSet presAssocID="{8AA001A5-3510-4A08-B337-4FC18872A57A}" presName="rootComposite" presStyleCnt="0"/>
      <dgm:spPr/>
    </dgm:pt>
    <dgm:pt modelId="{D65CCD71-2B80-4C62-8694-1393181C4168}" type="pres">
      <dgm:prSet presAssocID="{8AA001A5-3510-4A08-B337-4FC18872A57A}" presName="rootText" presStyleLbl="node1" presStyleIdx="1" presStyleCnt="2" custScaleX="202899" custLinFactNeighborX="4047" custLinFactNeighborY="3444"/>
      <dgm:spPr/>
      <dgm:t>
        <a:bodyPr/>
        <a:lstStyle/>
        <a:p>
          <a:endParaRPr lang="ru-RU"/>
        </a:p>
      </dgm:t>
    </dgm:pt>
    <dgm:pt modelId="{42745B6E-7AEF-4966-87C8-39536BDB8214}" type="pres">
      <dgm:prSet presAssocID="{8AA001A5-3510-4A08-B337-4FC18872A57A}" presName="rootConnector" presStyleLbl="node1" presStyleIdx="1" presStyleCnt="2"/>
      <dgm:spPr/>
      <dgm:t>
        <a:bodyPr/>
        <a:lstStyle/>
        <a:p>
          <a:endParaRPr lang="ru-RU"/>
        </a:p>
      </dgm:t>
    </dgm:pt>
    <dgm:pt modelId="{02AA103F-CAE9-4221-8FF3-6FDA71E52289}" type="pres">
      <dgm:prSet presAssocID="{8AA001A5-3510-4A08-B337-4FC18872A57A}" presName="childShape" presStyleCnt="0"/>
      <dgm:spPr/>
    </dgm:pt>
    <dgm:pt modelId="{82272558-DA07-4D9D-890A-4D0070EC78DB}" type="pres">
      <dgm:prSet presAssocID="{F123B824-BF85-4F71-AC26-B7BAF3790D8A}" presName="Name13" presStyleLbl="parChTrans1D2" presStyleIdx="4" presStyleCnt="7"/>
      <dgm:spPr/>
      <dgm:t>
        <a:bodyPr/>
        <a:lstStyle/>
        <a:p>
          <a:endParaRPr lang="ru-RU"/>
        </a:p>
      </dgm:t>
    </dgm:pt>
    <dgm:pt modelId="{18FAB710-7171-40FC-8FFA-0F595F859AB1}" type="pres">
      <dgm:prSet presAssocID="{9BCA511C-A40C-47CB-BD97-391C7A5F3F93}" presName="childText" presStyleLbl="bgAcc1" presStyleIdx="4" presStyleCnt="7" custScaleX="294809" custLinFactNeighborX="2120" custLinFactNeighborY="20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F621B-BBFE-43D5-80AC-559A284587EF}" type="pres">
      <dgm:prSet presAssocID="{6484E7E6-3F2D-48B2-8CE5-0188F1AE0448}" presName="Name13" presStyleLbl="parChTrans1D2" presStyleIdx="5" presStyleCnt="7"/>
      <dgm:spPr/>
      <dgm:t>
        <a:bodyPr/>
        <a:lstStyle/>
        <a:p>
          <a:endParaRPr lang="ru-RU"/>
        </a:p>
      </dgm:t>
    </dgm:pt>
    <dgm:pt modelId="{7C1633A7-5927-4FB4-9DE8-CD081135212F}" type="pres">
      <dgm:prSet presAssocID="{D32FABD3-3F69-42C6-84FB-F7532D89276B}" presName="childText" presStyleLbl="bgAcc1" presStyleIdx="5" presStyleCnt="7" custScaleX="294809" custLinFactNeighborX="2120" custLinFactNeighborY="20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DBC743-F744-4749-8B30-4FFA0CBD49AE}" type="pres">
      <dgm:prSet presAssocID="{1B0BF57B-EC48-4549-9F71-3FD98AE818E7}" presName="Name13" presStyleLbl="parChTrans1D2" presStyleIdx="6" presStyleCnt="7"/>
      <dgm:spPr/>
      <dgm:t>
        <a:bodyPr/>
        <a:lstStyle/>
        <a:p>
          <a:endParaRPr lang="ru-RU"/>
        </a:p>
      </dgm:t>
    </dgm:pt>
    <dgm:pt modelId="{4BC522B3-1C17-4647-88DC-49D9F1D25FFA}" type="pres">
      <dgm:prSet presAssocID="{67047962-B2B2-4CA1-A19A-3F4D82E66759}" presName="childText" presStyleLbl="bgAcc1" presStyleIdx="6" presStyleCnt="7" custScaleX="294809" custLinFactNeighborX="2120" custLinFactNeighborY="20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CCEC72-564F-4005-929A-C2DB0A016F28}" srcId="{8AA001A5-3510-4A08-B337-4FC18872A57A}" destId="{D32FABD3-3F69-42C6-84FB-F7532D89276B}" srcOrd="1" destOrd="0" parTransId="{6484E7E6-3F2D-48B2-8CE5-0188F1AE0448}" sibTransId="{BBC7897A-30CC-4056-850C-D639B3C66A3C}"/>
    <dgm:cxn modelId="{04C59C44-B6EC-4BD5-BA50-C977367B7815}" type="presOf" srcId="{C8C34483-AE1F-4697-A345-C16B72653A25}" destId="{8F4CC20E-0F37-4F67-931E-9D1814C8D34F}" srcOrd="0" destOrd="0" presId="urn:microsoft.com/office/officeart/2005/8/layout/hierarchy3"/>
    <dgm:cxn modelId="{3175D598-286E-4CC1-B646-106EBC613928}" type="presOf" srcId="{9BCA511C-A40C-47CB-BD97-391C7A5F3F93}" destId="{18FAB710-7171-40FC-8FFA-0F595F859AB1}" srcOrd="0" destOrd="0" presId="urn:microsoft.com/office/officeart/2005/8/layout/hierarchy3"/>
    <dgm:cxn modelId="{3FD12886-CD20-4797-B4B5-6E81085EE97E}" srcId="{8AA001A5-3510-4A08-B337-4FC18872A57A}" destId="{9BCA511C-A40C-47CB-BD97-391C7A5F3F93}" srcOrd="0" destOrd="0" parTransId="{F123B824-BF85-4F71-AC26-B7BAF3790D8A}" sibTransId="{D6196324-863F-45B8-A9BF-D16B64326275}"/>
    <dgm:cxn modelId="{B8DAF501-AFFA-430D-9D7F-5A09D26AA9C4}" type="presOf" srcId="{DD640C27-DA61-4BBC-A117-78F10081FE30}" destId="{92EB655C-142B-4314-95D0-DCF166A0A9E9}" srcOrd="1" destOrd="0" presId="urn:microsoft.com/office/officeart/2005/8/layout/hierarchy3"/>
    <dgm:cxn modelId="{A3D749B9-1F47-4002-A28B-CD56E581DF27}" type="presOf" srcId="{D32FABD3-3F69-42C6-84FB-F7532D89276B}" destId="{7C1633A7-5927-4FB4-9DE8-CD081135212F}" srcOrd="0" destOrd="0" presId="urn:microsoft.com/office/officeart/2005/8/layout/hierarchy3"/>
    <dgm:cxn modelId="{18BC5AAC-A254-4EA6-8140-8C298E904E80}" srcId="{DD640C27-DA61-4BBC-A117-78F10081FE30}" destId="{5D76EB8F-A135-4DF9-BBFE-1BF9156D9B18}" srcOrd="1" destOrd="0" parTransId="{F8D9666D-0375-43E1-BEBB-69EE6ADBEEAB}" sibTransId="{E32AAD67-0AD0-4314-8AE5-18AA70BE8C88}"/>
    <dgm:cxn modelId="{10068BB0-9B33-4A11-AB7F-26B26A4CC9A1}" type="presOf" srcId="{A3038A7B-6BA5-4386-AEF3-478A58D83D14}" destId="{2317D746-BEA9-4FC4-B761-381703BEE9DA}" srcOrd="0" destOrd="0" presId="urn:microsoft.com/office/officeart/2005/8/layout/hierarchy3"/>
    <dgm:cxn modelId="{B486B402-AEBB-4066-B37A-7722A4D7B53D}" srcId="{DD640C27-DA61-4BBC-A117-78F10081FE30}" destId="{45605DE7-2637-4730-AF74-3622952670B2}" srcOrd="2" destOrd="0" parTransId="{A3038A7B-6BA5-4386-AEF3-478A58D83D14}" sibTransId="{768B6069-FC3F-4860-A5B5-923E97DCAB97}"/>
    <dgm:cxn modelId="{A57FC319-8B70-469C-A6B3-EA48FD91FBB6}" type="presOf" srcId="{783C266D-9D3A-4CEC-BFC6-22F884354EF4}" destId="{F0D517BA-9138-44BD-BF1A-546970704AB9}" srcOrd="0" destOrd="0" presId="urn:microsoft.com/office/officeart/2005/8/layout/hierarchy3"/>
    <dgm:cxn modelId="{75AF181D-E398-47ED-B33F-89A25771A977}" type="presOf" srcId="{5D76EB8F-A135-4DF9-BBFE-1BF9156D9B18}" destId="{881A9292-D7EF-43B1-A139-266E1292B39E}" srcOrd="0" destOrd="0" presId="urn:microsoft.com/office/officeart/2005/8/layout/hierarchy3"/>
    <dgm:cxn modelId="{1E94C0F9-12B6-4D0D-8590-F3D0CCC5AB18}" type="presOf" srcId="{AAF6715C-7C9F-4E30-8B3E-ADF29ACF94AA}" destId="{437492B9-1BFF-4EBA-9A03-E5F0877D91F3}" srcOrd="0" destOrd="0" presId="urn:microsoft.com/office/officeart/2005/8/layout/hierarchy3"/>
    <dgm:cxn modelId="{EB148555-1C1E-432A-A08A-2CEB1BA91338}" type="presOf" srcId="{F123B824-BF85-4F71-AC26-B7BAF3790D8A}" destId="{82272558-DA07-4D9D-890A-4D0070EC78DB}" srcOrd="0" destOrd="0" presId="urn:microsoft.com/office/officeart/2005/8/layout/hierarchy3"/>
    <dgm:cxn modelId="{43814358-4678-4E8D-8BCC-BDCD5F3C33C5}" srcId="{AAF6715C-7C9F-4E30-8B3E-ADF29ACF94AA}" destId="{8AA001A5-3510-4A08-B337-4FC18872A57A}" srcOrd="1" destOrd="0" parTransId="{0E9AF771-8191-4DAB-B447-ACF7F4B93342}" sibTransId="{68257DF1-76DA-4ED4-B037-9C350A656BF9}"/>
    <dgm:cxn modelId="{47BF6938-0A74-4B65-940F-E1192BA25E5F}" type="presOf" srcId="{1B0BF57B-EC48-4549-9F71-3FD98AE818E7}" destId="{72DBC743-F744-4749-8B30-4FFA0CBD49AE}" srcOrd="0" destOrd="0" presId="urn:microsoft.com/office/officeart/2005/8/layout/hierarchy3"/>
    <dgm:cxn modelId="{216F6A21-E5A3-4340-8278-5003E96C3641}" type="presOf" srcId="{DD640C27-DA61-4BBC-A117-78F10081FE30}" destId="{4FBAEFAC-9478-4081-B485-DB3AD3CFB04F}" srcOrd="0" destOrd="0" presId="urn:microsoft.com/office/officeart/2005/8/layout/hierarchy3"/>
    <dgm:cxn modelId="{67F1FC0C-FEDA-4F12-948D-8CA55DE6F330}" type="presOf" srcId="{67047962-B2B2-4CA1-A19A-3F4D82E66759}" destId="{4BC522B3-1C17-4647-88DC-49D9F1D25FFA}" srcOrd="0" destOrd="0" presId="urn:microsoft.com/office/officeart/2005/8/layout/hierarchy3"/>
    <dgm:cxn modelId="{0EC4D0B5-AB3E-4D94-96EF-877895390289}" type="presOf" srcId="{6484E7E6-3F2D-48B2-8CE5-0188F1AE0448}" destId="{DFFF621B-BBFE-43D5-80AC-559A284587EF}" srcOrd="0" destOrd="0" presId="urn:microsoft.com/office/officeart/2005/8/layout/hierarchy3"/>
    <dgm:cxn modelId="{9135B962-B799-4EF2-8866-93C0BCFA05D5}" type="presOf" srcId="{D484006F-4D86-486C-AFB5-9FDC8C2F1731}" destId="{7AD10CA2-8CCE-4757-ADC6-FAB7D2BB81A9}" srcOrd="0" destOrd="0" presId="urn:microsoft.com/office/officeart/2005/8/layout/hierarchy3"/>
    <dgm:cxn modelId="{A2F186C3-4449-4CF4-BD9D-D8B095F624D8}" type="presOf" srcId="{45605DE7-2637-4730-AF74-3622952670B2}" destId="{BC529B56-D031-4847-9A4A-9B89EC8D6AEE}" srcOrd="0" destOrd="0" presId="urn:microsoft.com/office/officeart/2005/8/layout/hierarchy3"/>
    <dgm:cxn modelId="{78DC1F1E-D858-4762-BC25-65661D4D9552}" type="presOf" srcId="{EF3D9971-CC8B-4197-8819-B53E105537C7}" destId="{9D038E1C-D8CF-4D52-8B0A-5830F497A562}" srcOrd="0" destOrd="0" presId="urn:microsoft.com/office/officeart/2005/8/layout/hierarchy3"/>
    <dgm:cxn modelId="{C97710C4-F003-4F98-A96B-B599986DEEC8}" srcId="{AAF6715C-7C9F-4E30-8B3E-ADF29ACF94AA}" destId="{DD640C27-DA61-4BBC-A117-78F10081FE30}" srcOrd="0" destOrd="0" parTransId="{75719868-1C30-4D5B-8665-EEEF017AB5D0}" sibTransId="{075E96B6-7175-47F7-B7E6-385944CE1335}"/>
    <dgm:cxn modelId="{6686C62E-1242-4219-95B1-146D34AD3E18}" srcId="{DD640C27-DA61-4BBC-A117-78F10081FE30}" destId="{D484006F-4D86-486C-AFB5-9FDC8C2F1731}" srcOrd="3" destOrd="0" parTransId="{EF3D9971-CC8B-4197-8819-B53E105537C7}" sibTransId="{220670A2-A5C9-4773-87FF-44CCCBBD8F7D}"/>
    <dgm:cxn modelId="{8D8FAAF4-6338-4ABE-B6EE-7A2802C5BEA2}" type="presOf" srcId="{8AA001A5-3510-4A08-B337-4FC18872A57A}" destId="{D65CCD71-2B80-4C62-8694-1393181C4168}" srcOrd="0" destOrd="0" presId="urn:microsoft.com/office/officeart/2005/8/layout/hierarchy3"/>
    <dgm:cxn modelId="{1262ED93-F5F5-423B-B247-94463F1A4DB1}" srcId="{DD640C27-DA61-4BBC-A117-78F10081FE30}" destId="{C8C34483-AE1F-4697-A345-C16B72653A25}" srcOrd="0" destOrd="0" parTransId="{783C266D-9D3A-4CEC-BFC6-22F884354EF4}" sibTransId="{3E1CD5E1-EC2A-4591-95BE-A80B38832696}"/>
    <dgm:cxn modelId="{FFF81121-82F7-49A7-8B0D-A40DE52FDBEB}" type="presOf" srcId="{F8D9666D-0375-43E1-BEBB-69EE6ADBEEAB}" destId="{21FD3C5F-74B4-455D-9EA5-AC5843E344D0}" srcOrd="0" destOrd="0" presId="urn:microsoft.com/office/officeart/2005/8/layout/hierarchy3"/>
    <dgm:cxn modelId="{2B4A275A-74EC-424A-A158-BE0E2202748C}" type="presOf" srcId="{8AA001A5-3510-4A08-B337-4FC18872A57A}" destId="{42745B6E-7AEF-4966-87C8-39536BDB8214}" srcOrd="1" destOrd="0" presId="urn:microsoft.com/office/officeart/2005/8/layout/hierarchy3"/>
    <dgm:cxn modelId="{17BE051E-1010-498D-8C92-04261A45477E}" srcId="{8AA001A5-3510-4A08-B337-4FC18872A57A}" destId="{67047962-B2B2-4CA1-A19A-3F4D82E66759}" srcOrd="2" destOrd="0" parTransId="{1B0BF57B-EC48-4549-9F71-3FD98AE818E7}" sibTransId="{4D66AC0A-6905-4249-B4D4-029F0F7C8D85}"/>
    <dgm:cxn modelId="{FE3AFD86-BA27-4822-B040-BA86183BAA2D}" type="presParOf" srcId="{437492B9-1BFF-4EBA-9A03-E5F0877D91F3}" destId="{F4443D83-B6FD-4C44-B200-372F96DE4F5E}" srcOrd="0" destOrd="0" presId="urn:microsoft.com/office/officeart/2005/8/layout/hierarchy3"/>
    <dgm:cxn modelId="{F1C6A561-0BF3-47C1-B010-48E78A941C28}" type="presParOf" srcId="{F4443D83-B6FD-4C44-B200-372F96DE4F5E}" destId="{519F1D2C-C9E9-46B4-9F01-CD8945B876BA}" srcOrd="0" destOrd="0" presId="urn:microsoft.com/office/officeart/2005/8/layout/hierarchy3"/>
    <dgm:cxn modelId="{73785571-3ADF-4CA4-A2E8-2C03EEED68D9}" type="presParOf" srcId="{519F1D2C-C9E9-46B4-9F01-CD8945B876BA}" destId="{4FBAEFAC-9478-4081-B485-DB3AD3CFB04F}" srcOrd="0" destOrd="0" presId="urn:microsoft.com/office/officeart/2005/8/layout/hierarchy3"/>
    <dgm:cxn modelId="{6C171F92-C39A-4724-A517-409231FDA5DC}" type="presParOf" srcId="{519F1D2C-C9E9-46B4-9F01-CD8945B876BA}" destId="{92EB655C-142B-4314-95D0-DCF166A0A9E9}" srcOrd="1" destOrd="0" presId="urn:microsoft.com/office/officeart/2005/8/layout/hierarchy3"/>
    <dgm:cxn modelId="{C4A8F234-3CEE-4FC0-99A6-88703B90B936}" type="presParOf" srcId="{F4443D83-B6FD-4C44-B200-372F96DE4F5E}" destId="{F2D59AB1-F51C-433B-ADC1-CD444B43C87A}" srcOrd="1" destOrd="0" presId="urn:microsoft.com/office/officeart/2005/8/layout/hierarchy3"/>
    <dgm:cxn modelId="{15912E8A-F889-407C-A06E-F19B36B793D9}" type="presParOf" srcId="{F2D59AB1-F51C-433B-ADC1-CD444B43C87A}" destId="{F0D517BA-9138-44BD-BF1A-546970704AB9}" srcOrd="0" destOrd="0" presId="urn:microsoft.com/office/officeart/2005/8/layout/hierarchy3"/>
    <dgm:cxn modelId="{2EA74DB2-3450-410F-BF6E-279100B11599}" type="presParOf" srcId="{F2D59AB1-F51C-433B-ADC1-CD444B43C87A}" destId="{8F4CC20E-0F37-4F67-931E-9D1814C8D34F}" srcOrd="1" destOrd="0" presId="urn:microsoft.com/office/officeart/2005/8/layout/hierarchy3"/>
    <dgm:cxn modelId="{ABD281DA-3320-4F69-A7AD-928DE35B02CD}" type="presParOf" srcId="{F2D59AB1-F51C-433B-ADC1-CD444B43C87A}" destId="{21FD3C5F-74B4-455D-9EA5-AC5843E344D0}" srcOrd="2" destOrd="0" presId="urn:microsoft.com/office/officeart/2005/8/layout/hierarchy3"/>
    <dgm:cxn modelId="{8A45DFB4-5AF5-4D73-9949-E17C436FD62E}" type="presParOf" srcId="{F2D59AB1-F51C-433B-ADC1-CD444B43C87A}" destId="{881A9292-D7EF-43B1-A139-266E1292B39E}" srcOrd="3" destOrd="0" presId="urn:microsoft.com/office/officeart/2005/8/layout/hierarchy3"/>
    <dgm:cxn modelId="{E00ED5C5-AC0C-4BF2-A4D2-F1ED41C06156}" type="presParOf" srcId="{F2D59AB1-F51C-433B-ADC1-CD444B43C87A}" destId="{2317D746-BEA9-4FC4-B761-381703BEE9DA}" srcOrd="4" destOrd="0" presId="urn:microsoft.com/office/officeart/2005/8/layout/hierarchy3"/>
    <dgm:cxn modelId="{CDEB78EF-00DC-4BD7-8B8D-5E9147678462}" type="presParOf" srcId="{F2D59AB1-F51C-433B-ADC1-CD444B43C87A}" destId="{BC529B56-D031-4847-9A4A-9B89EC8D6AEE}" srcOrd="5" destOrd="0" presId="urn:microsoft.com/office/officeart/2005/8/layout/hierarchy3"/>
    <dgm:cxn modelId="{7AA50F4D-B404-4414-A0B4-4F31F4128714}" type="presParOf" srcId="{F2D59AB1-F51C-433B-ADC1-CD444B43C87A}" destId="{9D038E1C-D8CF-4D52-8B0A-5830F497A562}" srcOrd="6" destOrd="0" presId="urn:microsoft.com/office/officeart/2005/8/layout/hierarchy3"/>
    <dgm:cxn modelId="{DF5F92B3-37C8-4074-8813-F525D4891AF1}" type="presParOf" srcId="{F2D59AB1-F51C-433B-ADC1-CD444B43C87A}" destId="{7AD10CA2-8CCE-4757-ADC6-FAB7D2BB81A9}" srcOrd="7" destOrd="0" presId="urn:microsoft.com/office/officeart/2005/8/layout/hierarchy3"/>
    <dgm:cxn modelId="{964DA25E-5E35-4FBC-9841-F257AEBC2257}" type="presParOf" srcId="{437492B9-1BFF-4EBA-9A03-E5F0877D91F3}" destId="{69E0F7F7-6D1C-41B2-80FD-B32F703D5B70}" srcOrd="1" destOrd="0" presId="urn:microsoft.com/office/officeart/2005/8/layout/hierarchy3"/>
    <dgm:cxn modelId="{F259AF96-F59E-41B7-A3DF-D1C2CC1DABE9}" type="presParOf" srcId="{69E0F7F7-6D1C-41B2-80FD-B32F703D5B70}" destId="{9B6F4BB1-9E44-4786-A4C4-E689302A982E}" srcOrd="0" destOrd="0" presId="urn:microsoft.com/office/officeart/2005/8/layout/hierarchy3"/>
    <dgm:cxn modelId="{AE64F1F3-35B7-44AB-B845-75E92D792FF6}" type="presParOf" srcId="{9B6F4BB1-9E44-4786-A4C4-E689302A982E}" destId="{D65CCD71-2B80-4C62-8694-1393181C4168}" srcOrd="0" destOrd="0" presId="urn:microsoft.com/office/officeart/2005/8/layout/hierarchy3"/>
    <dgm:cxn modelId="{47AAF176-0994-4371-9CDB-98DDBD952F44}" type="presParOf" srcId="{9B6F4BB1-9E44-4786-A4C4-E689302A982E}" destId="{42745B6E-7AEF-4966-87C8-39536BDB8214}" srcOrd="1" destOrd="0" presId="urn:microsoft.com/office/officeart/2005/8/layout/hierarchy3"/>
    <dgm:cxn modelId="{60BD7626-1967-4A02-A977-02211A1B6AB0}" type="presParOf" srcId="{69E0F7F7-6D1C-41B2-80FD-B32F703D5B70}" destId="{02AA103F-CAE9-4221-8FF3-6FDA71E52289}" srcOrd="1" destOrd="0" presId="urn:microsoft.com/office/officeart/2005/8/layout/hierarchy3"/>
    <dgm:cxn modelId="{291249C5-3385-47BA-A199-A69D5605FF95}" type="presParOf" srcId="{02AA103F-CAE9-4221-8FF3-6FDA71E52289}" destId="{82272558-DA07-4D9D-890A-4D0070EC78DB}" srcOrd="0" destOrd="0" presId="urn:microsoft.com/office/officeart/2005/8/layout/hierarchy3"/>
    <dgm:cxn modelId="{3B3E9C2E-318A-449A-978C-0C370843E296}" type="presParOf" srcId="{02AA103F-CAE9-4221-8FF3-6FDA71E52289}" destId="{18FAB710-7171-40FC-8FFA-0F595F859AB1}" srcOrd="1" destOrd="0" presId="urn:microsoft.com/office/officeart/2005/8/layout/hierarchy3"/>
    <dgm:cxn modelId="{8CB0C09D-A600-4E82-967B-D44558A8D11A}" type="presParOf" srcId="{02AA103F-CAE9-4221-8FF3-6FDA71E52289}" destId="{DFFF621B-BBFE-43D5-80AC-559A284587EF}" srcOrd="2" destOrd="0" presId="urn:microsoft.com/office/officeart/2005/8/layout/hierarchy3"/>
    <dgm:cxn modelId="{CAE0BB7A-31A1-42E2-AD48-395D9AEFFB3A}" type="presParOf" srcId="{02AA103F-CAE9-4221-8FF3-6FDA71E52289}" destId="{7C1633A7-5927-4FB4-9DE8-CD081135212F}" srcOrd="3" destOrd="0" presId="urn:microsoft.com/office/officeart/2005/8/layout/hierarchy3"/>
    <dgm:cxn modelId="{F8A46DBD-BE04-4FFE-A7A9-E1D8A722B44B}" type="presParOf" srcId="{02AA103F-CAE9-4221-8FF3-6FDA71E52289}" destId="{72DBC743-F744-4749-8B30-4FFA0CBD49AE}" srcOrd="4" destOrd="0" presId="urn:microsoft.com/office/officeart/2005/8/layout/hierarchy3"/>
    <dgm:cxn modelId="{E9BCC3C7-4905-488F-952F-3C7376C08654}" type="presParOf" srcId="{02AA103F-CAE9-4221-8FF3-6FDA71E52289}" destId="{4BC522B3-1C17-4647-88DC-49D9F1D25FF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3E1C67-1398-435F-8253-F3911A7EFC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1CFBAF-C1B2-4F92-B8DF-349127E4E54C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spcAft>
              <a:spcPts val="0"/>
            </a:spcAft>
          </a:pPr>
          <a:r>
            <a:rPr lang="ru-RU" sz="2400" b="1" dirty="0" smtClean="0">
              <a:latin typeface="Georgia" pitchFamily="18" charset="0"/>
            </a:rPr>
            <a:t>ГРБС, </a:t>
          </a:r>
        </a:p>
        <a:p>
          <a:pPr>
            <a:spcAft>
              <a:spcPts val="0"/>
            </a:spcAft>
          </a:pPr>
          <a:r>
            <a:rPr lang="ru-RU" sz="2400" b="1" dirty="0" smtClean="0">
              <a:latin typeface="Georgia" pitchFamily="18" charset="0"/>
            </a:rPr>
            <a:t>КУ г. Омска</a:t>
          </a:r>
          <a:endParaRPr lang="ru-RU" sz="2400" b="1" dirty="0">
            <a:latin typeface="Georgia" pitchFamily="18" charset="0"/>
          </a:endParaRPr>
        </a:p>
      </dgm:t>
    </dgm:pt>
    <dgm:pt modelId="{60BBAB03-D082-42D0-8310-98CC5869852A}" type="parTrans" cxnId="{6E194E9A-7F89-4AB8-8945-0C73AB768A31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C0A2E2CD-E1A8-4DFA-A047-0D6158BB079E}" type="sibTrans" cxnId="{6E194E9A-7F89-4AB8-8945-0C73AB768A31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E292C752-5262-45A9-853C-839700B969C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4000" dirty="0" smtClean="0">
              <a:latin typeface="Georgia" pitchFamily="18" charset="0"/>
            </a:rPr>
            <a:t>40% </a:t>
          </a:r>
        </a:p>
        <a:p>
          <a:pPr>
            <a:spcAft>
              <a:spcPts val="0"/>
            </a:spcAft>
          </a:pPr>
          <a:r>
            <a:rPr lang="ru-RU" sz="2400" dirty="0" smtClean="0">
              <a:latin typeface="Georgia" pitchFamily="18" charset="0"/>
            </a:rPr>
            <a:t>от годового количества закупок </a:t>
          </a:r>
          <a:endParaRPr lang="ru-RU" sz="2400" dirty="0">
            <a:latin typeface="Georgia" pitchFamily="18" charset="0"/>
          </a:endParaRPr>
        </a:p>
      </dgm:t>
    </dgm:pt>
    <dgm:pt modelId="{C2BAC76A-4CCE-47C3-96EC-CC9D9D789A7F}" type="parTrans" cxnId="{4907B400-82FE-4A4B-816C-49A09EC65075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67B162BA-DF80-4506-AD1C-1DC686EAF11D}" type="sibTrans" cxnId="{4907B400-82FE-4A4B-816C-49A09EC65075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357B547F-C943-40F5-84F1-2510237EB05D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2400" b="1" dirty="0" smtClean="0">
              <a:latin typeface="Georgia" pitchFamily="18" charset="0"/>
            </a:rPr>
            <a:t>Бюджетные учреждения города Омска</a:t>
          </a:r>
          <a:endParaRPr lang="ru-RU" sz="2400" b="1" dirty="0">
            <a:latin typeface="Georgia" pitchFamily="18" charset="0"/>
          </a:endParaRPr>
        </a:p>
      </dgm:t>
    </dgm:pt>
    <dgm:pt modelId="{0E09AE71-C6E2-4ED9-8AAA-80080C54C3C6}" type="parTrans" cxnId="{38CD1752-07E3-4943-BABC-16003A1E1051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9B6A6387-8D0D-4EA0-8BBD-270439286E6A}" type="sibTrans" cxnId="{38CD1752-07E3-4943-BABC-16003A1E1051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94B1E9C3-7000-40BC-920C-7EE1E8B4C459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300" dirty="0" smtClean="0">
              <a:latin typeface="Georgia" pitchFamily="18" charset="0"/>
            </a:rPr>
            <a:t>  медицинские услуги, образовательные услуги,</a:t>
          </a:r>
        </a:p>
        <a:p>
          <a:pPr algn="l"/>
          <a:r>
            <a:rPr lang="ru-RU" sz="1300" dirty="0" smtClean="0">
              <a:latin typeface="Georgia" pitchFamily="18" charset="0"/>
            </a:rPr>
            <a:t> охранные услуги</a:t>
          </a:r>
          <a:endParaRPr lang="ru-RU" sz="1300" dirty="0">
            <a:latin typeface="Georgia" pitchFamily="18" charset="0"/>
          </a:endParaRPr>
        </a:p>
      </dgm:t>
    </dgm:pt>
    <dgm:pt modelId="{72E896BD-35D0-4924-AD87-FEF16D65984B}" type="parTrans" cxnId="{860E76F0-E527-477F-BC4D-91FDFCEF33CC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EEB45D08-0D24-4DB3-8424-EF6AF4EB9FE1}" type="sibTrans" cxnId="{860E76F0-E527-477F-BC4D-91FDFCEF33CC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7EB44ACD-D52A-4430-83DD-99502173E48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300" dirty="0" smtClean="0">
              <a:latin typeface="Georgia" pitchFamily="18" charset="0"/>
            </a:rPr>
            <a:t> ремонтно-строительные работы</a:t>
          </a:r>
          <a:endParaRPr lang="ru-RU" sz="1300" dirty="0">
            <a:latin typeface="Georgia" pitchFamily="18" charset="0"/>
          </a:endParaRPr>
        </a:p>
      </dgm:t>
    </dgm:pt>
    <dgm:pt modelId="{19540D08-D838-48FA-9829-82A9E3ABF289}" type="sibTrans" cxnId="{1CB6948E-FFC8-43E7-B91B-541BC04CD628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D3281949-6776-4C46-8A54-895DCF1DDA40}" type="parTrans" cxnId="{1CB6948E-FFC8-43E7-B91B-541BC04CD628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A79C8419-1508-474E-8C4B-9B037902BCC9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300" dirty="0" smtClean="0">
              <a:latin typeface="Georgia" pitchFamily="18" charset="0"/>
            </a:rPr>
            <a:t>  услуги </a:t>
          </a:r>
          <a:r>
            <a:rPr lang="ru-RU" sz="1300" dirty="0" err="1" smtClean="0">
              <a:latin typeface="Georgia" pitchFamily="18" charset="0"/>
            </a:rPr>
            <a:t>интернет-провайдеров</a:t>
          </a:r>
          <a:endParaRPr lang="ru-RU" sz="1300" dirty="0">
            <a:latin typeface="Georgia" pitchFamily="18" charset="0"/>
          </a:endParaRPr>
        </a:p>
      </dgm:t>
    </dgm:pt>
    <dgm:pt modelId="{E05E9531-56AD-4D21-92D2-7E8020FB2C44}" type="parTrans" cxnId="{25820325-2D2F-4AE2-A0C2-9B76C5680AF9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47B39F3E-AB8D-4D35-89AD-9934900FDF27}" type="sibTrans" cxnId="{25820325-2D2F-4AE2-A0C2-9B76C5680AF9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C68D1F51-9514-4E3F-B8CA-146C08CBD6DD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eaLnBrk="1" latinLnBrk="0"/>
          <a:r>
            <a:rPr lang="ru-RU" sz="1300" dirty="0" smtClean="0">
              <a:latin typeface="Georgia" pitchFamily="18" charset="0"/>
            </a:rPr>
            <a:t>  продукты питания</a:t>
          </a:r>
          <a:endParaRPr lang="ru-RU" sz="1300" dirty="0">
            <a:latin typeface="Georgia" pitchFamily="18" charset="0"/>
          </a:endParaRPr>
        </a:p>
      </dgm:t>
    </dgm:pt>
    <dgm:pt modelId="{20A7D6C1-3C15-4DB4-B8B2-2BEF5175E320}" type="parTrans" cxnId="{91C32CE4-637B-4D90-BBE2-C820BC969C09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9183416F-1C1C-4001-9BF6-82000C005978}" type="sibTrans" cxnId="{91C32CE4-637B-4D90-BBE2-C820BC969C09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EE58FE9D-FC3E-4A73-BED1-0D18C9F96539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85725" indent="-85725" algn="l" eaLnBrk="1" latinLnBrk="0"/>
          <a:r>
            <a:rPr lang="ru-RU" sz="1300" dirty="0" smtClean="0">
              <a:latin typeface="Georgia" pitchFamily="18" charset="0"/>
            </a:rPr>
            <a:t>  программное обеспечение, расходные материалы для оргтехники</a:t>
          </a:r>
          <a:endParaRPr lang="ru-RU" sz="1300" dirty="0">
            <a:latin typeface="Georgia" pitchFamily="18" charset="0"/>
          </a:endParaRPr>
        </a:p>
      </dgm:t>
    </dgm:pt>
    <dgm:pt modelId="{3FC75BEF-9F2E-469F-B38F-04F10E01C1AC}" type="parTrans" cxnId="{1E799DD1-BE2F-495C-BB6C-E07B6AFC8066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B2119AF5-BE60-49BD-87AA-0631668DEF6E}" type="sibTrans" cxnId="{1E799DD1-BE2F-495C-BB6C-E07B6AFC8066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B3E6A7BE-446D-4B50-9BEB-67A1FF520A91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300" dirty="0" smtClean="0">
              <a:latin typeface="Georgia" pitchFamily="18" charset="0"/>
            </a:rPr>
            <a:t>  учебники и учебные пособия</a:t>
          </a:r>
          <a:endParaRPr lang="ru-RU" sz="1300" dirty="0">
            <a:latin typeface="Georgia" pitchFamily="18" charset="0"/>
          </a:endParaRPr>
        </a:p>
      </dgm:t>
    </dgm:pt>
    <dgm:pt modelId="{CD167ACB-C452-44D6-84BC-A171CBF23694}" type="parTrans" cxnId="{68B80A5D-2AE6-44CA-9435-9E4CE14C21AC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92421B91-3960-4414-89DF-EE343DE88D86}" type="sibTrans" cxnId="{68B80A5D-2AE6-44CA-9435-9E4CE14C21AC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E2D6BD2E-6E7D-4874-B493-AEB97D5928E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 smtClean="0">
              <a:latin typeface="Georgia" pitchFamily="18" charset="0"/>
            </a:rPr>
            <a:t>  бумага, канцелярские товары и принадлежности</a:t>
          </a:r>
          <a:endParaRPr lang="ru-RU" dirty="0">
            <a:latin typeface="Georgia" pitchFamily="18" charset="0"/>
          </a:endParaRPr>
        </a:p>
      </dgm:t>
    </dgm:pt>
    <dgm:pt modelId="{0E13BD08-A5FB-4EA9-9719-44F4B5775935}" type="sibTrans" cxnId="{D0D7C30E-DE61-4D5B-A96D-056A0BD865F3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4186FD2E-0B1E-4FDD-886C-589802BC00F5}" type="parTrans" cxnId="{D0D7C30E-DE61-4D5B-A96D-056A0BD865F3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794175BE-543C-4ED2-9096-A470AAD5FCA4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 smtClean="0">
              <a:latin typeface="Georgia" pitchFamily="18" charset="0"/>
            </a:rPr>
            <a:t> мебель, бытовая техника</a:t>
          </a:r>
          <a:endParaRPr lang="ru-RU" dirty="0">
            <a:latin typeface="Georgia" pitchFamily="18" charset="0"/>
          </a:endParaRPr>
        </a:p>
      </dgm:t>
    </dgm:pt>
    <dgm:pt modelId="{4D92F7C6-904B-4524-9262-1CCB23FBB699}" type="parTrans" cxnId="{D7E330F6-E262-46DE-9553-1650041AD93C}">
      <dgm:prSet/>
      <dgm:spPr/>
      <dgm:t>
        <a:bodyPr/>
        <a:lstStyle/>
        <a:p>
          <a:endParaRPr lang="ru-RU"/>
        </a:p>
      </dgm:t>
    </dgm:pt>
    <dgm:pt modelId="{35544871-B360-4D2D-8545-3873BC3AFCA9}" type="sibTrans" cxnId="{D7E330F6-E262-46DE-9553-1650041AD93C}">
      <dgm:prSet/>
      <dgm:spPr/>
      <dgm:t>
        <a:bodyPr/>
        <a:lstStyle/>
        <a:p>
          <a:endParaRPr lang="ru-RU"/>
        </a:p>
      </dgm:t>
    </dgm:pt>
    <dgm:pt modelId="{41AACF44-2156-4F37-AE89-2676F7BD9FB7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eaLnBrk="1" latinLnBrk="0"/>
          <a:r>
            <a:rPr lang="ru-RU" sz="1300" dirty="0" smtClean="0">
              <a:latin typeface="Georgia" pitchFamily="18" charset="0"/>
            </a:rPr>
            <a:t>  хозяйственные товары и мягкого инвентаря</a:t>
          </a:r>
          <a:endParaRPr lang="ru-RU" sz="1300" dirty="0">
            <a:latin typeface="Georgia" pitchFamily="18" charset="0"/>
          </a:endParaRPr>
        </a:p>
      </dgm:t>
    </dgm:pt>
    <dgm:pt modelId="{049AB5E6-AB76-4350-A651-ADC73B0EBC34}" type="parTrans" cxnId="{5D024CFE-592F-4CB7-B01E-0D17FB056572}">
      <dgm:prSet/>
      <dgm:spPr/>
      <dgm:t>
        <a:bodyPr/>
        <a:lstStyle/>
        <a:p>
          <a:endParaRPr lang="ru-RU"/>
        </a:p>
      </dgm:t>
    </dgm:pt>
    <dgm:pt modelId="{7608A2B8-F824-4089-A51E-0E18965A6DD7}" type="sibTrans" cxnId="{5D024CFE-592F-4CB7-B01E-0D17FB056572}">
      <dgm:prSet/>
      <dgm:spPr/>
      <dgm:t>
        <a:bodyPr/>
        <a:lstStyle/>
        <a:p>
          <a:endParaRPr lang="ru-RU"/>
        </a:p>
      </dgm:t>
    </dgm:pt>
    <dgm:pt modelId="{C83E5377-DF99-41E3-8471-0035ABDA6CA1}" type="pres">
      <dgm:prSet presAssocID="{AF3E1C67-1398-435F-8253-F3911A7EFC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4D0D9B-0075-4380-9E05-3AF43748A8A0}" type="pres">
      <dgm:prSet presAssocID="{431CFBAF-C1B2-4F92-B8DF-349127E4E54C}" presName="root" presStyleCnt="0"/>
      <dgm:spPr/>
    </dgm:pt>
    <dgm:pt modelId="{B31413D0-3784-4130-BA45-950601CABA88}" type="pres">
      <dgm:prSet presAssocID="{431CFBAF-C1B2-4F92-B8DF-349127E4E54C}" presName="rootComposite" presStyleCnt="0"/>
      <dgm:spPr/>
    </dgm:pt>
    <dgm:pt modelId="{08549733-D364-478F-BA38-5EAEA0978410}" type="pres">
      <dgm:prSet presAssocID="{431CFBAF-C1B2-4F92-B8DF-349127E4E54C}" presName="rootText" presStyleLbl="node1" presStyleIdx="0" presStyleCnt="2" custScaleX="270907" custScaleY="201115" custLinFactNeighborX="-26656" custLinFactNeighborY="-17"/>
      <dgm:spPr/>
      <dgm:t>
        <a:bodyPr/>
        <a:lstStyle/>
        <a:p>
          <a:endParaRPr lang="ru-RU"/>
        </a:p>
      </dgm:t>
    </dgm:pt>
    <dgm:pt modelId="{D7AA19DE-B8B2-4987-AB53-245ACCC3BFF4}" type="pres">
      <dgm:prSet presAssocID="{431CFBAF-C1B2-4F92-B8DF-349127E4E54C}" presName="rootConnector" presStyleLbl="node1" presStyleIdx="0" presStyleCnt="2"/>
      <dgm:spPr/>
      <dgm:t>
        <a:bodyPr/>
        <a:lstStyle/>
        <a:p>
          <a:endParaRPr lang="ru-RU"/>
        </a:p>
      </dgm:t>
    </dgm:pt>
    <dgm:pt modelId="{2DEAAC1D-B95E-4805-9051-C81C187944FA}" type="pres">
      <dgm:prSet presAssocID="{431CFBAF-C1B2-4F92-B8DF-349127E4E54C}" presName="childShape" presStyleCnt="0"/>
      <dgm:spPr/>
    </dgm:pt>
    <dgm:pt modelId="{43E95608-F338-46DB-BD29-8A8718CA6BA7}" type="pres">
      <dgm:prSet presAssocID="{C2BAC76A-4CCE-47C3-96EC-CC9D9D789A7F}" presName="Name13" presStyleLbl="parChTrans1D2" presStyleIdx="0" presStyleCnt="10"/>
      <dgm:spPr/>
      <dgm:t>
        <a:bodyPr/>
        <a:lstStyle/>
        <a:p>
          <a:endParaRPr lang="ru-RU"/>
        </a:p>
      </dgm:t>
    </dgm:pt>
    <dgm:pt modelId="{F6EA64F0-DF04-48FB-819A-523294F02390}" type="pres">
      <dgm:prSet presAssocID="{E292C752-5262-45A9-853C-839700B969C6}" presName="childText" presStyleLbl="bgAcc1" presStyleIdx="0" presStyleCnt="10" custScaleX="314649" custScaleY="444156" custLinFactX="-12331" custLinFactNeighborX="-100000" custLinFactNeighborY="44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5E764-ECE4-4F53-B59C-313450041BC3}" type="pres">
      <dgm:prSet presAssocID="{357B547F-C943-40F5-84F1-2510237EB05D}" presName="root" presStyleCnt="0"/>
      <dgm:spPr/>
    </dgm:pt>
    <dgm:pt modelId="{050AF6DE-5093-461F-A082-E69C008D5470}" type="pres">
      <dgm:prSet presAssocID="{357B547F-C943-40F5-84F1-2510237EB05D}" presName="rootComposite" presStyleCnt="0"/>
      <dgm:spPr/>
    </dgm:pt>
    <dgm:pt modelId="{4C60B071-ABF8-496A-B4AE-CD598591E82F}" type="pres">
      <dgm:prSet presAssocID="{357B547F-C943-40F5-84F1-2510237EB05D}" presName="rootText" presStyleLbl="node1" presStyleIdx="1" presStyleCnt="2" custScaleX="622821" custScaleY="200164" custLinFactNeighborX="40497" custLinFactNeighborY="5954"/>
      <dgm:spPr/>
      <dgm:t>
        <a:bodyPr/>
        <a:lstStyle/>
        <a:p>
          <a:endParaRPr lang="ru-RU"/>
        </a:p>
      </dgm:t>
    </dgm:pt>
    <dgm:pt modelId="{603AA0B6-073B-48D9-8CC1-376BEC13FB0F}" type="pres">
      <dgm:prSet presAssocID="{357B547F-C943-40F5-84F1-2510237EB05D}" presName="rootConnector" presStyleLbl="node1" presStyleIdx="1" presStyleCnt="2"/>
      <dgm:spPr/>
      <dgm:t>
        <a:bodyPr/>
        <a:lstStyle/>
        <a:p>
          <a:endParaRPr lang="ru-RU"/>
        </a:p>
      </dgm:t>
    </dgm:pt>
    <dgm:pt modelId="{0D979121-9A36-4B6E-8558-D5ACE50093CE}" type="pres">
      <dgm:prSet presAssocID="{357B547F-C943-40F5-84F1-2510237EB05D}" presName="childShape" presStyleCnt="0"/>
      <dgm:spPr/>
    </dgm:pt>
    <dgm:pt modelId="{73CE64D3-3EBB-4554-A9E6-EF67D7578DAC}" type="pres">
      <dgm:prSet presAssocID="{4186FD2E-0B1E-4FDD-886C-589802BC00F5}" presName="Name13" presStyleLbl="parChTrans1D2" presStyleIdx="1" presStyleCnt="10"/>
      <dgm:spPr/>
      <dgm:t>
        <a:bodyPr/>
        <a:lstStyle/>
        <a:p>
          <a:endParaRPr lang="ru-RU"/>
        </a:p>
      </dgm:t>
    </dgm:pt>
    <dgm:pt modelId="{58DE30C8-EC01-4888-ABFE-C321EB87FA52}" type="pres">
      <dgm:prSet presAssocID="{E2D6BD2E-6E7D-4874-B493-AEB97D5928E2}" presName="childText" presStyleLbl="bgAcc1" presStyleIdx="1" presStyleCnt="10" custScaleX="629737" custLinFactNeighborX="4988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CF99B-E09E-422C-B2DB-290F937853DF}" type="pres">
      <dgm:prSet presAssocID="{20A7D6C1-3C15-4DB4-B8B2-2BEF5175E320}" presName="Name13" presStyleLbl="parChTrans1D2" presStyleIdx="2" presStyleCnt="10"/>
      <dgm:spPr/>
      <dgm:t>
        <a:bodyPr/>
        <a:lstStyle/>
        <a:p>
          <a:endParaRPr lang="ru-RU"/>
        </a:p>
      </dgm:t>
    </dgm:pt>
    <dgm:pt modelId="{86BCCD48-F0E3-4D38-B607-6AE7D3AF05B7}" type="pres">
      <dgm:prSet presAssocID="{C68D1F51-9514-4E3F-B8CA-146C08CBD6DD}" presName="childText" presStyleLbl="bgAcc1" presStyleIdx="2" presStyleCnt="10" custScaleX="629737" custLinFactNeighborX="4988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EF1D9-B645-4789-8773-E5C906C80A4E}" type="pres">
      <dgm:prSet presAssocID="{049AB5E6-AB76-4350-A651-ADC73B0EBC34}" presName="Name13" presStyleLbl="parChTrans1D2" presStyleIdx="3" presStyleCnt="10"/>
      <dgm:spPr/>
      <dgm:t>
        <a:bodyPr/>
        <a:lstStyle/>
        <a:p>
          <a:endParaRPr lang="ru-RU"/>
        </a:p>
      </dgm:t>
    </dgm:pt>
    <dgm:pt modelId="{E144BD03-7E1B-4A5D-A489-00F2DF7FA276}" type="pres">
      <dgm:prSet presAssocID="{41AACF44-2156-4F37-AE89-2676F7BD9FB7}" presName="childText" presStyleLbl="bgAcc1" presStyleIdx="3" presStyleCnt="10" custScaleX="629737" custLinFactNeighborX="4988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1D339-30AF-41F2-A003-657859E2F362}" type="pres">
      <dgm:prSet presAssocID="{3FC75BEF-9F2E-469F-B38F-04F10E01C1AC}" presName="Name13" presStyleLbl="parChTrans1D2" presStyleIdx="4" presStyleCnt="10"/>
      <dgm:spPr/>
      <dgm:t>
        <a:bodyPr/>
        <a:lstStyle/>
        <a:p>
          <a:endParaRPr lang="ru-RU"/>
        </a:p>
      </dgm:t>
    </dgm:pt>
    <dgm:pt modelId="{8660D9E3-A05D-454B-AB28-E319ADEFA344}" type="pres">
      <dgm:prSet presAssocID="{EE58FE9D-FC3E-4A73-BED1-0D18C9F96539}" presName="childText" presStyleLbl="bgAcc1" presStyleIdx="4" presStyleCnt="10" custScaleX="629737" custLinFactNeighborX="4988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DD811-0903-4155-9F4D-E6C515B7DD8B}" type="pres">
      <dgm:prSet presAssocID="{CD167ACB-C452-44D6-84BC-A171CBF23694}" presName="Name13" presStyleLbl="parChTrans1D2" presStyleIdx="5" presStyleCnt="10"/>
      <dgm:spPr/>
      <dgm:t>
        <a:bodyPr/>
        <a:lstStyle/>
        <a:p>
          <a:endParaRPr lang="ru-RU"/>
        </a:p>
      </dgm:t>
    </dgm:pt>
    <dgm:pt modelId="{5F70DD3B-C09D-483B-80F6-D9B939DDD43A}" type="pres">
      <dgm:prSet presAssocID="{B3E6A7BE-446D-4B50-9BEB-67A1FF520A91}" presName="childText" presStyleLbl="bgAcc1" presStyleIdx="5" presStyleCnt="10" custScaleX="629737" custLinFactNeighborX="4988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C8FBCE-D301-4388-96A1-9BA99D66630C}" type="pres">
      <dgm:prSet presAssocID="{72E896BD-35D0-4924-AD87-FEF16D65984B}" presName="Name13" presStyleLbl="parChTrans1D2" presStyleIdx="6" presStyleCnt="10"/>
      <dgm:spPr/>
      <dgm:t>
        <a:bodyPr/>
        <a:lstStyle/>
        <a:p>
          <a:endParaRPr lang="ru-RU"/>
        </a:p>
      </dgm:t>
    </dgm:pt>
    <dgm:pt modelId="{31F2469C-E9C3-456F-B65C-4ED582A8D4C3}" type="pres">
      <dgm:prSet presAssocID="{94B1E9C3-7000-40BC-920C-7EE1E8B4C459}" presName="childText" presStyleLbl="bgAcc1" presStyleIdx="6" presStyleCnt="10" custScaleX="629737" custLinFactNeighborX="4988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A44A9-7AB7-493C-AB6C-12500B6E682A}" type="pres">
      <dgm:prSet presAssocID="{E05E9531-56AD-4D21-92D2-7E8020FB2C44}" presName="Name13" presStyleLbl="parChTrans1D2" presStyleIdx="7" presStyleCnt="10"/>
      <dgm:spPr/>
      <dgm:t>
        <a:bodyPr/>
        <a:lstStyle/>
        <a:p>
          <a:endParaRPr lang="ru-RU"/>
        </a:p>
      </dgm:t>
    </dgm:pt>
    <dgm:pt modelId="{9395CF8F-F656-4C35-BCAF-8E09A59ADBBB}" type="pres">
      <dgm:prSet presAssocID="{A79C8419-1508-474E-8C4B-9B037902BCC9}" presName="childText" presStyleLbl="bgAcc1" presStyleIdx="7" presStyleCnt="10" custScaleX="629737" custLinFactNeighborX="4988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018B8B-1E30-4B37-AD3A-B599EC03BB5F}" type="pres">
      <dgm:prSet presAssocID="{D3281949-6776-4C46-8A54-895DCF1DDA40}" presName="Name13" presStyleLbl="parChTrans1D2" presStyleIdx="8" presStyleCnt="10"/>
      <dgm:spPr/>
      <dgm:t>
        <a:bodyPr/>
        <a:lstStyle/>
        <a:p>
          <a:endParaRPr lang="ru-RU"/>
        </a:p>
      </dgm:t>
    </dgm:pt>
    <dgm:pt modelId="{920B7C21-D94A-4F22-B739-3AA908510D9D}" type="pres">
      <dgm:prSet presAssocID="{7EB44ACD-D52A-4430-83DD-99502173E48B}" presName="childText" presStyleLbl="bgAcc1" presStyleIdx="8" presStyleCnt="10" custScaleX="624631" custLinFactNeighborX="48757" custLinFactNeighborY="4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27FD6-C3BA-4278-9614-6A84EBBC84E6}" type="pres">
      <dgm:prSet presAssocID="{4D92F7C6-904B-4524-9262-1CCB23FBB699}" presName="Name13" presStyleLbl="parChTrans1D2" presStyleIdx="9" presStyleCnt="10"/>
      <dgm:spPr/>
      <dgm:t>
        <a:bodyPr/>
        <a:lstStyle/>
        <a:p>
          <a:endParaRPr lang="ru-RU"/>
        </a:p>
      </dgm:t>
    </dgm:pt>
    <dgm:pt modelId="{D8F4BDB8-0B55-4704-A6E0-8F3AEE0675C8}" type="pres">
      <dgm:prSet presAssocID="{794175BE-543C-4ED2-9096-A470AAD5FCA4}" presName="childText" presStyleLbl="bgAcc1" presStyleIdx="9" presStyleCnt="10" custScaleX="629737" custLinFactNeighborX="48757" custLinFactNeighborY="4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D7DA88-2060-40CD-8E2F-E4411C981D7A}" type="presOf" srcId="{794175BE-543C-4ED2-9096-A470AAD5FCA4}" destId="{D8F4BDB8-0B55-4704-A6E0-8F3AEE0675C8}" srcOrd="0" destOrd="0" presId="urn:microsoft.com/office/officeart/2005/8/layout/hierarchy3"/>
    <dgm:cxn modelId="{EA9D90ED-24C9-4968-BCBA-B8377D177F9A}" type="presOf" srcId="{EE58FE9D-FC3E-4A73-BED1-0D18C9F96539}" destId="{8660D9E3-A05D-454B-AB28-E319ADEFA344}" srcOrd="0" destOrd="0" presId="urn:microsoft.com/office/officeart/2005/8/layout/hierarchy3"/>
    <dgm:cxn modelId="{1CB6948E-FFC8-43E7-B91B-541BC04CD628}" srcId="{357B547F-C943-40F5-84F1-2510237EB05D}" destId="{7EB44ACD-D52A-4430-83DD-99502173E48B}" srcOrd="7" destOrd="0" parTransId="{D3281949-6776-4C46-8A54-895DCF1DDA40}" sibTransId="{19540D08-D838-48FA-9829-82A9E3ABF289}"/>
    <dgm:cxn modelId="{68B80A5D-2AE6-44CA-9435-9E4CE14C21AC}" srcId="{357B547F-C943-40F5-84F1-2510237EB05D}" destId="{B3E6A7BE-446D-4B50-9BEB-67A1FF520A91}" srcOrd="4" destOrd="0" parTransId="{CD167ACB-C452-44D6-84BC-A171CBF23694}" sibTransId="{92421B91-3960-4414-89DF-EE343DE88D86}"/>
    <dgm:cxn modelId="{EB3BDF0B-AC32-45C7-AFE6-F4CA0F97FB56}" type="presOf" srcId="{7EB44ACD-D52A-4430-83DD-99502173E48B}" destId="{920B7C21-D94A-4F22-B739-3AA908510D9D}" srcOrd="0" destOrd="0" presId="urn:microsoft.com/office/officeart/2005/8/layout/hierarchy3"/>
    <dgm:cxn modelId="{F2FF2CAD-9750-4D51-ACA3-9F472B785A96}" type="presOf" srcId="{431CFBAF-C1B2-4F92-B8DF-349127E4E54C}" destId="{08549733-D364-478F-BA38-5EAEA0978410}" srcOrd="0" destOrd="0" presId="urn:microsoft.com/office/officeart/2005/8/layout/hierarchy3"/>
    <dgm:cxn modelId="{BD148CF0-5E7D-4188-99B5-AABB2D59C460}" type="presOf" srcId="{B3E6A7BE-446D-4B50-9BEB-67A1FF520A91}" destId="{5F70DD3B-C09D-483B-80F6-D9B939DDD43A}" srcOrd="0" destOrd="0" presId="urn:microsoft.com/office/officeart/2005/8/layout/hierarchy3"/>
    <dgm:cxn modelId="{38CD1752-07E3-4943-BABC-16003A1E1051}" srcId="{AF3E1C67-1398-435F-8253-F3911A7EFC68}" destId="{357B547F-C943-40F5-84F1-2510237EB05D}" srcOrd="1" destOrd="0" parTransId="{0E09AE71-C6E2-4ED9-8AAA-80080C54C3C6}" sibTransId="{9B6A6387-8D0D-4EA0-8BBD-270439286E6A}"/>
    <dgm:cxn modelId="{B8AE4DC9-E396-4768-8BD1-4630E18324C0}" type="presOf" srcId="{D3281949-6776-4C46-8A54-895DCF1DDA40}" destId="{D1018B8B-1E30-4B37-AD3A-B599EC03BB5F}" srcOrd="0" destOrd="0" presId="urn:microsoft.com/office/officeart/2005/8/layout/hierarchy3"/>
    <dgm:cxn modelId="{D0D7C30E-DE61-4D5B-A96D-056A0BD865F3}" srcId="{357B547F-C943-40F5-84F1-2510237EB05D}" destId="{E2D6BD2E-6E7D-4874-B493-AEB97D5928E2}" srcOrd="0" destOrd="0" parTransId="{4186FD2E-0B1E-4FDD-886C-589802BC00F5}" sibTransId="{0E13BD08-A5FB-4EA9-9719-44F4B5775935}"/>
    <dgm:cxn modelId="{C6595B62-321E-4F41-ADCA-2C2D0A040C61}" type="presOf" srcId="{049AB5E6-AB76-4350-A651-ADC73B0EBC34}" destId="{D0DEF1D9-B645-4789-8773-E5C906C80A4E}" srcOrd="0" destOrd="0" presId="urn:microsoft.com/office/officeart/2005/8/layout/hierarchy3"/>
    <dgm:cxn modelId="{ACA3BE33-20BD-4475-9630-6DA56055BF59}" type="presOf" srcId="{41AACF44-2156-4F37-AE89-2676F7BD9FB7}" destId="{E144BD03-7E1B-4A5D-A489-00F2DF7FA276}" srcOrd="0" destOrd="0" presId="urn:microsoft.com/office/officeart/2005/8/layout/hierarchy3"/>
    <dgm:cxn modelId="{94D608B5-D266-42E5-93D5-A7E12C91B61F}" type="presOf" srcId="{94B1E9C3-7000-40BC-920C-7EE1E8B4C459}" destId="{31F2469C-E9C3-456F-B65C-4ED582A8D4C3}" srcOrd="0" destOrd="0" presId="urn:microsoft.com/office/officeart/2005/8/layout/hierarchy3"/>
    <dgm:cxn modelId="{173DF6A7-99FA-47D9-98B3-B91795600714}" type="presOf" srcId="{E05E9531-56AD-4D21-92D2-7E8020FB2C44}" destId="{385A44A9-7AB7-493C-AB6C-12500B6E682A}" srcOrd="0" destOrd="0" presId="urn:microsoft.com/office/officeart/2005/8/layout/hierarchy3"/>
    <dgm:cxn modelId="{592EC276-A726-4E21-B5FB-E2A96328F5DA}" type="presOf" srcId="{4186FD2E-0B1E-4FDD-886C-589802BC00F5}" destId="{73CE64D3-3EBB-4554-A9E6-EF67D7578DAC}" srcOrd="0" destOrd="0" presId="urn:microsoft.com/office/officeart/2005/8/layout/hierarchy3"/>
    <dgm:cxn modelId="{8CBA97F8-0F36-4847-B5A2-EA5B1E5E229D}" type="presOf" srcId="{C68D1F51-9514-4E3F-B8CA-146C08CBD6DD}" destId="{86BCCD48-F0E3-4D38-B607-6AE7D3AF05B7}" srcOrd="0" destOrd="0" presId="urn:microsoft.com/office/officeart/2005/8/layout/hierarchy3"/>
    <dgm:cxn modelId="{CE5306CF-F847-46DC-B50A-21505EEF6301}" type="presOf" srcId="{E292C752-5262-45A9-853C-839700B969C6}" destId="{F6EA64F0-DF04-48FB-819A-523294F02390}" srcOrd="0" destOrd="0" presId="urn:microsoft.com/office/officeart/2005/8/layout/hierarchy3"/>
    <dgm:cxn modelId="{860E76F0-E527-477F-BC4D-91FDFCEF33CC}" srcId="{357B547F-C943-40F5-84F1-2510237EB05D}" destId="{94B1E9C3-7000-40BC-920C-7EE1E8B4C459}" srcOrd="5" destOrd="0" parTransId="{72E896BD-35D0-4924-AD87-FEF16D65984B}" sibTransId="{EEB45D08-0D24-4DB3-8424-EF6AF4EB9FE1}"/>
    <dgm:cxn modelId="{8A06E040-49E8-45BA-AFDD-61E8A6470701}" type="presOf" srcId="{431CFBAF-C1B2-4F92-B8DF-349127E4E54C}" destId="{D7AA19DE-B8B2-4987-AB53-245ACCC3BFF4}" srcOrd="1" destOrd="0" presId="urn:microsoft.com/office/officeart/2005/8/layout/hierarchy3"/>
    <dgm:cxn modelId="{942A63CE-2187-47AB-80D3-ABA3ECA353ED}" type="presOf" srcId="{CD167ACB-C452-44D6-84BC-A171CBF23694}" destId="{142DD811-0903-4155-9F4D-E6C515B7DD8B}" srcOrd="0" destOrd="0" presId="urn:microsoft.com/office/officeart/2005/8/layout/hierarchy3"/>
    <dgm:cxn modelId="{D356EEDA-6815-46BD-8CE9-12AC14C9CDF3}" type="presOf" srcId="{357B547F-C943-40F5-84F1-2510237EB05D}" destId="{603AA0B6-073B-48D9-8CC1-376BEC13FB0F}" srcOrd="1" destOrd="0" presId="urn:microsoft.com/office/officeart/2005/8/layout/hierarchy3"/>
    <dgm:cxn modelId="{40876E07-C3D9-48B2-BF46-98C66C426260}" type="presOf" srcId="{C2BAC76A-4CCE-47C3-96EC-CC9D9D789A7F}" destId="{43E95608-F338-46DB-BD29-8A8718CA6BA7}" srcOrd="0" destOrd="0" presId="urn:microsoft.com/office/officeart/2005/8/layout/hierarchy3"/>
    <dgm:cxn modelId="{6E784819-54DC-4F7B-BAEA-42225FEF10CF}" type="presOf" srcId="{A79C8419-1508-474E-8C4B-9B037902BCC9}" destId="{9395CF8F-F656-4C35-BCAF-8E09A59ADBBB}" srcOrd="0" destOrd="0" presId="urn:microsoft.com/office/officeart/2005/8/layout/hierarchy3"/>
    <dgm:cxn modelId="{93B254BD-EAEA-49E6-A9D6-D593E3CFFB93}" type="presOf" srcId="{E2D6BD2E-6E7D-4874-B493-AEB97D5928E2}" destId="{58DE30C8-EC01-4888-ABFE-C321EB87FA52}" srcOrd="0" destOrd="0" presId="urn:microsoft.com/office/officeart/2005/8/layout/hierarchy3"/>
    <dgm:cxn modelId="{48A73148-3DCF-4AFC-827B-A6F37CAC63BF}" type="presOf" srcId="{72E896BD-35D0-4924-AD87-FEF16D65984B}" destId="{12C8FBCE-D301-4388-96A1-9BA99D66630C}" srcOrd="0" destOrd="0" presId="urn:microsoft.com/office/officeart/2005/8/layout/hierarchy3"/>
    <dgm:cxn modelId="{4907B400-82FE-4A4B-816C-49A09EC65075}" srcId="{431CFBAF-C1B2-4F92-B8DF-349127E4E54C}" destId="{E292C752-5262-45A9-853C-839700B969C6}" srcOrd="0" destOrd="0" parTransId="{C2BAC76A-4CCE-47C3-96EC-CC9D9D789A7F}" sibTransId="{67B162BA-DF80-4506-AD1C-1DC686EAF11D}"/>
    <dgm:cxn modelId="{6E194E9A-7F89-4AB8-8945-0C73AB768A31}" srcId="{AF3E1C67-1398-435F-8253-F3911A7EFC68}" destId="{431CFBAF-C1B2-4F92-B8DF-349127E4E54C}" srcOrd="0" destOrd="0" parTransId="{60BBAB03-D082-42D0-8310-98CC5869852A}" sibTransId="{C0A2E2CD-E1A8-4DFA-A047-0D6158BB079E}"/>
    <dgm:cxn modelId="{5D024CFE-592F-4CB7-B01E-0D17FB056572}" srcId="{357B547F-C943-40F5-84F1-2510237EB05D}" destId="{41AACF44-2156-4F37-AE89-2676F7BD9FB7}" srcOrd="2" destOrd="0" parTransId="{049AB5E6-AB76-4350-A651-ADC73B0EBC34}" sibTransId="{7608A2B8-F824-4089-A51E-0E18965A6DD7}"/>
    <dgm:cxn modelId="{A2752B37-A0BB-4F7D-AC6B-0CAFDE6CAF86}" type="presOf" srcId="{AF3E1C67-1398-435F-8253-F3911A7EFC68}" destId="{C83E5377-DF99-41E3-8471-0035ABDA6CA1}" srcOrd="0" destOrd="0" presId="urn:microsoft.com/office/officeart/2005/8/layout/hierarchy3"/>
    <dgm:cxn modelId="{91C32CE4-637B-4D90-BBE2-C820BC969C09}" srcId="{357B547F-C943-40F5-84F1-2510237EB05D}" destId="{C68D1F51-9514-4E3F-B8CA-146C08CBD6DD}" srcOrd="1" destOrd="0" parTransId="{20A7D6C1-3C15-4DB4-B8B2-2BEF5175E320}" sibTransId="{9183416F-1C1C-4001-9BF6-82000C005978}"/>
    <dgm:cxn modelId="{4A65D116-1B31-4A2C-B357-21EABDBAF437}" type="presOf" srcId="{20A7D6C1-3C15-4DB4-B8B2-2BEF5175E320}" destId="{1B0CF99B-E09E-422C-B2DB-290F937853DF}" srcOrd="0" destOrd="0" presId="urn:microsoft.com/office/officeart/2005/8/layout/hierarchy3"/>
    <dgm:cxn modelId="{1E799DD1-BE2F-495C-BB6C-E07B6AFC8066}" srcId="{357B547F-C943-40F5-84F1-2510237EB05D}" destId="{EE58FE9D-FC3E-4A73-BED1-0D18C9F96539}" srcOrd="3" destOrd="0" parTransId="{3FC75BEF-9F2E-469F-B38F-04F10E01C1AC}" sibTransId="{B2119AF5-BE60-49BD-87AA-0631668DEF6E}"/>
    <dgm:cxn modelId="{DAC1B918-EFA6-47C9-96B3-0A92E624DD54}" type="presOf" srcId="{357B547F-C943-40F5-84F1-2510237EB05D}" destId="{4C60B071-ABF8-496A-B4AE-CD598591E82F}" srcOrd="0" destOrd="0" presId="urn:microsoft.com/office/officeart/2005/8/layout/hierarchy3"/>
    <dgm:cxn modelId="{7E52E910-5078-4D18-B952-F781B1218DB2}" type="presOf" srcId="{3FC75BEF-9F2E-469F-B38F-04F10E01C1AC}" destId="{D5F1D339-30AF-41F2-A003-657859E2F362}" srcOrd="0" destOrd="0" presId="urn:microsoft.com/office/officeart/2005/8/layout/hierarchy3"/>
    <dgm:cxn modelId="{9275AFDF-4588-462A-9998-733AED96585C}" type="presOf" srcId="{4D92F7C6-904B-4524-9262-1CCB23FBB699}" destId="{DEA27FD6-C3BA-4278-9614-6A84EBBC84E6}" srcOrd="0" destOrd="0" presId="urn:microsoft.com/office/officeart/2005/8/layout/hierarchy3"/>
    <dgm:cxn modelId="{25820325-2D2F-4AE2-A0C2-9B76C5680AF9}" srcId="{357B547F-C943-40F5-84F1-2510237EB05D}" destId="{A79C8419-1508-474E-8C4B-9B037902BCC9}" srcOrd="6" destOrd="0" parTransId="{E05E9531-56AD-4D21-92D2-7E8020FB2C44}" sibTransId="{47B39F3E-AB8D-4D35-89AD-9934900FDF27}"/>
    <dgm:cxn modelId="{D7E330F6-E262-46DE-9553-1650041AD93C}" srcId="{357B547F-C943-40F5-84F1-2510237EB05D}" destId="{794175BE-543C-4ED2-9096-A470AAD5FCA4}" srcOrd="8" destOrd="0" parTransId="{4D92F7C6-904B-4524-9262-1CCB23FBB699}" sibTransId="{35544871-B360-4D2D-8545-3873BC3AFCA9}"/>
    <dgm:cxn modelId="{7AF79CB9-8B1A-40EA-8467-15F1F425A6C5}" type="presParOf" srcId="{C83E5377-DF99-41E3-8471-0035ABDA6CA1}" destId="{AE4D0D9B-0075-4380-9E05-3AF43748A8A0}" srcOrd="0" destOrd="0" presId="urn:microsoft.com/office/officeart/2005/8/layout/hierarchy3"/>
    <dgm:cxn modelId="{48594095-1C3B-48A6-88C1-468A8ABB4313}" type="presParOf" srcId="{AE4D0D9B-0075-4380-9E05-3AF43748A8A0}" destId="{B31413D0-3784-4130-BA45-950601CABA88}" srcOrd="0" destOrd="0" presId="urn:microsoft.com/office/officeart/2005/8/layout/hierarchy3"/>
    <dgm:cxn modelId="{7F494C83-36CD-41B9-8C29-B3B6D6E543CF}" type="presParOf" srcId="{B31413D0-3784-4130-BA45-950601CABA88}" destId="{08549733-D364-478F-BA38-5EAEA0978410}" srcOrd="0" destOrd="0" presId="urn:microsoft.com/office/officeart/2005/8/layout/hierarchy3"/>
    <dgm:cxn modelId="{4588D0E6-4756-4FC2-9868-0CE6D1569396}" type="presParOf" srcId="{B31413D0-3784-4130-BA45-950601CABA88}" destId="{D7AA19DE-B8B2-4987-AB53-245ACCC3BFF4}" srcOrd="1" destOrd="0" presId="urn:microsoft.com/office/officeart/2005/8/layout/hierarchy3"/>
    <dgm:cxn modelId="{E7154C3E-10D3-4400-80AA-A11FA1C9D8B2}" type="presParOf" srcId="{AE4D0D9B-0075-4380-9E05-3AF43748A8A0}" destId="{2DEAAC1D-B95E-4805-9051-C81C187944FA}" srcOrd="1" destOrd="0" presId="urn:microsoft.com/office/officeart/2005/8/layout/hierarchy3"/>
    <dgm:cxn modelId="{3D40AB0B-B505-4851-8294-56ABDBF5C88A}" type="presParOf" srcId="{2DEAAC1D-B95E-4805-9051-C81C187944FA}" destId="{43E95608-F338-46DB-BD29-8A8718CA6BA7}" srcOrd="0" destOrd="0" presId="urn:microsoft.com/office/officeart/2005/8/layout/hierarchy3"/>
    <dgm:cxn modelId="{C28E6139-EED1-499A-B702-7B62BF441B2A}" type="presParOf" srcId="{2DEAAC1D-B95E-4805-9051-C81C187944FA}" destId="{F6EA64F0-DF04-48FB-819A-523294F02390}" srcOrd="1" destOrd="0" presId="urn:microsoft.com/office/officeart/2005/8/layout/hierarchy3"/>
    <dgm:cxn modelId="{09B6F2ED-A886-4AF3-907B-5BE037AA52A4}" type="presParOf" srcId="{C83E5377-DF99-41E3-8471-0035ABDA6CA1}" destId="{FF15E764-ECE4-4F53-B59C-313450041BC3}" srcOrd="1" destOrd="0" presId="urn:microsoft.com/office/officeart/2005/8/layout/hierarchy3"/>
    <dgm:cxn modelId="{1021103F-ED1B-4B13-8EAF-5B8DB70619B5}" type="presParOf" srcId="{FF15E764-ECE4-4F53-B59C-313450041BC3}" destId="{050AF6DE-5093-461F-A082-E69C008D5470}" srcOrd="0" destOrd="0" presId="urn:microsoft.com/office/officeart/2005/8/layout/hierarchy3"/>
    <dgm:cxn modelId="{8E44C471-3BE8-4364-BCA5-2CDCAD711768}" type="presParOf" srcId="{050AF6DE-5093-461F-A082-E69C008D5470}" destId="{4C60B071-ABF8-496A-B4AE-CD598591E82F}" srcOrd="0" destOrd="0" presId="urn:microsoft.com/office/officeart/2005/8/layout/hierarchy3"/>
    <dgm:cxn modelId="{7EE8E81F-EF3F-4055-982C-8BA714D13D37}" type="presParOf" srcId="{050AF6DE-5093-461F-A082-E69C008D5470}" destId="{603AA0B6-073B-48D9-8CC1-376BEC13FB0F}" srcOrd="1" destOrd="0" presId="urn:microsoft.com/office/officeart/2005/8/layout/hierarchy3"/>
    <dgm:cxn modelId="{E565CC9F-164D-4EBC-B397-4CD7446287A2}" type="presParOf" srcId="{FF15E764-ECE4-4F53-B59C-313450041BC3}" destId="{0D979121-9A36-4B6E-8558-D5ACE50093CE}" srcOrd="1" destOrd="0" presId="urn:microsoft.com/office/officeart/2005/8/layout/hierarchy3"/>
    <dgm:cxn modelId="{251C77E4-D60B-4AAD-9E0E-80D90FED82C1}" type="presParOf" srcId="{0D979121-9A36-4B6E-8558-D5ACE50093CE}" destId="{73CE64D3-3EBB-4554-A9E6-EF67D7578DAC}" srcOrd="0" destOrd="0" presId="urn:microsoft.com/office/officeart/2005/8/layout/hierarchy3"/>
    <dgm:cxn modelId="{57F1253C-2593-4268-B246-CC8E325D03E5}" type="presParOf" srcId="{0D979121-9A36-4B6E-8558-D5ACE50093CE}" destId="{58DE30C8-EC01-4888-ABFE-C321EB87FA52}" srcOrd="1" destOrd="0" presId="urn:microsoft.com/office/officeart/2005/8/layout/hierarchy3"/>
    <dgm:cxn modelId="{451EDCA9-D578-4C66-8FBC-EEF51A0407D4}" type="presParOf" srcId="{0D979121-9A36-4B6E-8558-D5ACE50093CE}" destId="{1B0CF99B-E09E-422C-B2DB-290F937853DF}" srcOrd="2" destOrd="0" presId="urn:microsoft.com/office/officeart/2005/8/layout/hierarchy3"/>
    <dgm:cxn modelId="{49B4F999-EECF-4445-AC74-EB0646D5601F}" type="presParOf" srcId="{0D979121-9A36-4B6E-8558-D5ACE50093CE}" destId="{86BCCD48-F0E3-4D38-B607-6AE7D3AF05B7}" srcOrd="3" destOrd="0" presId="urn:microsoft.com/office/officeart/2005/8/layout/hierarchy3"/>
    <dgm:cxn modelId="{DA32BECC-9D6C-4BBD-893F-A4A031FC2D80}" type="presParOf" srcId="{0D979121-9A36-4B6E-8558-D5ACE50093CE}" destId="{D0DEF1D9-B645-4789-8773-E5C906C80A4E}" srcOrd="4" destOrd="0" presId="urn:microsoft.com/office/officeart/2005/8/layout/hierarchy3"/>
    <dgm:cxn modelId="{71D9163C-2D68-4A5B-AE18-611A1792CCD9}" type="presParOf" srcId="{0D979121-9A36-4B6E-8558-D5ACE50093CE}" destId="{E144BD03-7E1B-4A5D-A489-00F2DF7FA276}" srcOrd="5" destOrd="0" presId="urn:microsoft.com/office/officeart/2005/8/layout/hierarchy3"/>
    <dgm:cxn modelId="{302C726C-ACB6-4465-B760-9C408AB03DA4}" type="presParOf" srcId="{0D979121-9A36-4B6E-8558-D5ACE50093CE}" destId="{D5F1D339-30AF-41F2-A003-657859E2F362}" srcOrd="6" destOrd="0" presId="urn:microsoft.com/office/officeart/2005/8/layout/hierarchy3"/>
    <dgm:cxn modelId="{1AD7E8FF-4AD6-4951-9A5E-27C62277DEAC}" type="presParOf" srcId="{0D979121-9A36-4B6E-8558-D5ACE50093CE}" destId="{8660D9E3-A05D-454B-AB28-E319ADEFA344}" srcOrd="7" destOrd="0" presId="urn:microsoft.com/office/officeart/2005/8/layout/hierarchy3"/>
    <dgm:cxn modelId="{BD717D72-0528-4645-8754-A5DF8E6908F6}" type="presParOf" srcId="{0D979121-9A36-4B6E-8558-D5ACE50093CE}" destId="{142DD811-0903-4155-9F4D-E6C515B7DD8B}" srcOrd="8" destOrd="0" presId="urn:microsoft.com/office/officeart/2005/8/layout/hierarchy3"/>
    <dgm:cxn modelId="{D381D926-AE71-4590-854B-4ACA4C567985}" type="presParOf" srcId="{0D979121-9A36-4B6E-8558-D5ACE50093CE}" destId="{5F70DD3B-C09D-483B-80F6-D9B939DDD43A}" srcOrd="9" destOrd="0" presId="urn:microsoft.com/office/officeart/2005/8/layout/hierarchy3"/>
    <dgm:cxn modelId="{B1AAEEC0-EB64-4CCC-B273-D1C85B445107}" type="presParOf" srcId="{0D979121-9A36-4B6E-8558-D5ACE50093CE}" destId="{12C8FBCE-D301-4388-96A1-9BA99D66630C}" srcOrd="10" destOrd="0" presId="urn:microsoft.com/office/officeart/2005/8/layout/hierarchy3"/>
    <dgm:cxn modelId="{E2E59E9F-832D-4E5A-999C-84D33551E114}" type="presParOf" srcId="{0D979121-9A36-4B6E-8558-D5ACE50093CE}" destId="{31F2469C-E9C3-456F-B65C-4ED582A8D4C3}" srcOrd="11" destOrd="0" presId="urn:microsoft.com/office/officeart/2005/8/layout/hierarchy3"/>
    <dgm:cxn modelId="{3BA8FB47-2F3B-4B2E-99A6-FFD8ECBE9C39}" type="presParOf" srcId="{0D979121-9A36-4B6E-8558-D5ACE50093CE}" destId="{385A44A9-7AB7-493C-AB6C-12500B6E682A}" srcOrd="12" destOrd="0" presId="urn:microsoft.com/office/officeart/2005/8/layout/hierarchy3"/>
    <dgm:cxn modelId="{F3E55C48-A148-4C77-8532-AD99839DBFAF}" type="presParOf" srcId="{0D979121-9A36-4B6E-8558-D5ACE50093CE}" destId="{9395CF8F-F656-4C35-BCAF-8E09A59ADBBB}" srcOrd="13" destOrd="0" presId="urn:microsoft.com/office/officeart/2005/8/layout/hierarchy3"/>
    <dgm:cxn modelId="{DA0273AF-2909-4D35-B99E-2664968AE677}" type="presParOf" srcId="{0D979121-9A36-4B6E-8558-D5ACE50093CE}" destId="{D1018B8B-1E30-4B37-AD3A-B599EC03BB5F}" srcOrd="14" destOrd="0" presId="urn:microsoft.com/office/officeart/2005/8/layout/hierarchy3"/>
    <dgm:cxn modelId="{02C00EDE-A34F-4BFD-BD5F-4AF5E5C97085}" type="presParOf" srcId="{0D979121-9A36-4B6E-8558-D5ACE50093CE}" destId="{920B7C21-D94A-4F22-B739-3AA908510D9D}" srcOrd="15" destOrd="0" presId="urn:microsoft.com/office/officeart/2005/8/layout/hierarchy3"/>
    <dgm:cxn modelId="{082DE0F5-F3CD-405E-A244-A3C5B8AC941B}" type="presParOf" srcId="{0D979121-9A36-4B6E-8558-D5ACE50093CE}" destId="{DEA27FD6-C3BA-4278-9614-6A84EBBC84E6}" srcOrd="16" destOrd="0" presId="urn:microsoft.com/office/officeart/2005/8/layout/hierarchy3"/>
    <dgm:cxn modelId="{B9FB8A08-EFDA-4971-9669-6B3B695B2234}" type="presParOf" srcId="{0D979121-9A36-4B6E-8558-D5ACE50093CE}" destId="{D8F4BDB8-0B55-4704-A6E0-8F3AEE0675C8}" srcOrd="17" destOrd="0" presId="urn:microsoft.com/office/officeart/2005/8/layout/hierarchy3"/>
  </dgm:cxnLst>
  <dgm:bg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>
    <a:effectLst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C6438C-7D3B-465B-9163-A60C03D89C0A}" type="doc">
      <dgm:prSet loTypeId="urn:microsoft.com/office/officeart/2005/8/layout/vList6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92E324-67B1-4C6F-B6C2-5B84290AE97C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 smtClean="0"/>
            <a:t>8,7 %</a:t>
          </a:r>
          <a:endParaRPr lang="ru-RU" sz="2400" b="1" dirty="0"/>
        </a:p>
      </dgm:t>
    </dgm:pt>
    <dgm:pt modelId="{87F16CAC-BE48-4E2B-AE09-F9194A1924D9}" type="parTrans" cxnId="{409E60F9-5FFF-459D-9248-0848A2578CA6}">
      <dgm:prSet/>
      <dgm:spPr/>
      <dgm:t>
        <a:bodyPr/>
        <a:lstStyle/>
        <a:p>
          <a:endParaRPr lang="ru-RU"/>
        </a:p>
      </dgm:t>
    </dgm:pt>
    <dgm:pt modelId="{611691F5-84A9-43F7-84ED-45995E329C5B}" type="sibTrans" cxnId="{409E60F9-5FFF-459D-9248-0848A2578CA6}">
      <dgm:prSet/>
      <dgm:spPr/>
      <dgm:t>
        <a:bodyPr/>
        <a:lstStyle/>
        <a:p>
          <a:endParaRPr lang="ru-RU"/>
        </a:p>
      </dgm:t>
    </dgm:pt>
    <dgm:pt modelId="{3FFB4381-6494-4CC7-B5CC-60A420BA2A2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/>
            <a:t>по закупкам малого объема</a:t>
          </a:r>
          <a:endParaRPr lang="ru-RU" sz="2400" b="1" dirty="0"/>
        </a:p>
      </dgm:t>
    </dgm:pt>
    <dgm:pt modelId="{218662B0-2AC4-408C-AAEC-390C20744105}" type="parTrans" cxnId="{9FA5E3E9-2C1C-4E75-A79C-69826DF911BC}">
      <dgm:prSet/>
      <dgm:spPr/>
      <dgm:t>
        <a:bodyPr/>
        <a:lstStyle/>
        <a:p>
          <a:endParaRPr lang="ru-RU"/>
        </a:p>
      </dgm:t>
    </dgm:pt>
    <dgm:pt modelId="{3DB420CD-7E20-4516-ADE8-5D1B5858B1C9}" type="sibTrans" cxnId="{9FA5E3E9-2C1C-4E75-A79C-69826DF911BC}">
      <dgm:prSet/>
      <dgm:spPr/>
      <dgm:t>
        <a:bodyPr/>
        <a:lstStyle/>
        <a:p>
          <a:endParaRPr lang="ru-RU"/>
        </a:p>
      </dgm:t>
    </dgm:pt>
    <dgm:pt modelId="{374C1B99-0FAB-48C9-B37A-658DB8B8D8E3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 smtClean="0"/>
            <a:t>6,5%</a:t>
          </a:r>
          <a:endParaRPr lang="ru-RU" sz="2400" b="1" dirty="0"/>
        </a:p>
      </dgm:t>
    </dgm:pt>
    <dgm:pt modelId="{3D81F816-0A8A-459E-9EBC-6DC9FF351DF0}" type="parTrans" cxnId="{ABA743E2-8B9A-4A5D-AC49-692C471F4E16}">
      <dgm:prSet/>
      <dgm:spPr/>
      <dgm:t>
        <a:bodyPr/>
        <a:lstStyle/>
        <a:p>
          <a:endParaRPr lang="ru-RU"/>
        </a:p>
      </dgm:t>
    </dgm:pt>
    <dgm:pt modelId="{B5F6F833-B416-4D8D-B83A-4AA710F6BD55}" type="sibTrans" cxnId="{ABA743E2-8B9A-4A5D-AC49-692C471F4E16}">
      <dgm:prSet/>
      <dgm:spPr/>
      <dgm:t>
        <a:bodyPr/>
        <a:lstStyle/>
        <a:p>
          <a:endParaRPr lang="ru-RU"/>
        </a:p>
      </dgm:t>
    </dgm:pt>
    <dgm:pt modelId="{A9C78BB1-F057-470A-A033-1F79C8BDA1A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/>
            <a:t>по конкурентным процедурам</a:t>
          </a:r>
          <a:endParaRPr lang="ru-RU" sz="2400" b="1" dirty="0"/>
        </a:p>
      </dgm:t>
    </dgm:pt>
    <dgm:pt modelId="{4EDEF6E8-F843-4A99-89A9-EAEF36381D57}" type="parTrans" cxnId="{574295AC-7627-494E-A38E-825EA5558D3C}">
      <dgm:prSet/>
      <dgm:spPr/>
      <dgm:t>
        <a:bodyPr/>
        <a:lstStyle/>
        <a:p>
          <a:endParaRPr lang="ru-RU"/>
        </a:p>
      </dgm:t>
    </dgm:pt>
    <dgm:pt modelId="{12C1DEE9-37D8-4804-969B-59D5E088A80D}" type="sibTrans" cxnId="{574295AC-7627-494E-A38E-825EA5558D3C}">
      <dgm:prSet/>
      <dgm:spPr/>
      <dgm:t>
        <a:bodyPr/>
        <a:lstStyle/>
        <a:p>
          <a:endParaRPr lang="ru-RU"/>
        </a:p>
      </dgm:t>
    </dgm:pt>
    <dgm:pt modelId="{3A9B1C97-94BA-48FD-984B-EA951B698F07}" type="pres">
      <dgm:prSet presAssocID="{E8C6438C-7D3B-465B-9163-A60C03D89C0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B02D905-C3BB-4914-A817-5ABB77A6B20E}" type="pres">
      <dgm:prSet presAssocID="{1992E324-67B1-4C6F-B6C2-5B84290AE97C}" presName="linNode" presStyleCnt="0"/>
      <dgm:spPr/>
    </dgm:pt>
    <dgm:pt modelId="{D28D0AE4-9282-4FBE-A7F8-4A75695CA5E7}" type="pres">
      <dgm:prSet presAssocID="{1992E324-67B1-4C6F-B6C2-5B84290AE97C}" presName="parentShp" presStyleLbl="node1" presStyleIdx="0" presStyleCnt="2" custScaleX="34133" custLinFactNeighborX="-21112" custLinFactNeighborY="-1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B9944-DE97-44BD-A902-78887FED6132}" type="pres">
      <dgm:prSet presAssocID="{1992E324-67B1-4C6F-B6C2-5B84290AE97C}" presName="childShp" presStyleLbl="bgAccFollowNode1" presStyleIdx="0" presStyleCnt="2" custScaleY="90868" custLinFactNeighborX="-38305" custLinFactNeighborY="69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D509B-863E-4467-A1BB-9E0343F13C61}" type="pres">
      <dgm:prSet presAssocID="{611691F5-84A9-43F7-84ED-45995E329C5B}" presName="spacing" presStyleCnt="0"/>
      <dgm:spPr/>
    </dgm:pt>
    <dgm:pt modelId="{7E2E440C-4E68-4B4C-98C4-EA110001DCD5}" type="pres">
      <dgm:prSet presAssocID="{374C1B99-0FAB-48C9-B37A-658DB8B8D8E3}" presName="linNode" presStyleCnt="0"/>
      <dgm:spPr/>
    </dgm:pt>
    <dgm:pt modelId="{81B2DEBA-0D3F-4294-A079-95C4F64EDA44}" type="pres">
      <dgm:prSet presAssocID="{374C1B99-0FAB-48C9-B37A-658DB8B8D8E3}" presName="parentShp" presStyleLbl="node1" presStyleIdx="1" presStyleCnt="2" custScaleX="35595" custLinFactNeighborX="-21600" custLinFactNeighborY="-6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23D65-BD39-4CE4-B10E-74ECBFEE8F84}" type="pres">
      <dgm:prSet presAssocID="{374C1B99-0FAB-48C9-B37A-658DB8B8D8E3}" presName="childShp" presStyleLbl="bgAccFollowNode1" presStyleIdx="1" presStyleCnt="2" custScaleY="85971" custLinFactNeighborX="-37772" custLinFactNeighborY="-1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E8365B-A152-4022-866E-87787C88BF48}" type="presOf" srcId="{3FFB4381-6494-4CC7-B5CC-60A420BA2A2E}" destId="{F46B9944-DE97-44BD-A902-78887FED6132}" srcOrd="0" destOrd="0" presId="urn:microsoft.com/office/officeart/2005/8/layout/vList6"/>
    <dgm:cxn modelId="{409E60F9-5FFF-459D-9248-0848A2578CA6}" srcId="{E8C6438C-7D3B-465B-9163-A60C03D89C0A}" destId="{1992E324-67B1-4C6F-B6C2-5B84290AE97C}" srcOrd="0" destOrd="0" parTransId="{87F16CAC-BE48-4E2B-AE09-F9194A1924D9}" sibTransId="{611691F5-84A9-43F7-84ED-45995E329C5B}"/>
    <dgm:cxn modelId="{6D773BEC-CFD7-422A-9551-9F07616CA45B}" type="presOf" srcId="{374C1B99-0FAB-48C9-B37A-658DB8B8D8E3}" destId="{81B2DEBA-0D3F-4294-A079-95C4F64EDA44}" srcOrd="0" destOrd="0" presId="urn:microsoft.com/office/officeart/2005/8/layout/vList6"/>
    <dgm:cxn modelId="{0759906F-4D69-4DF5-8BF2-30296849423B}" type="presOf" srcId="{1992E324-67B1-4C6F-B6C2-5B84290AE97C}" destId="{D28D0AE4-9282-4FBE-A7F8-4A75695CA5E7}" srcOrd="0" destOrd="0" presId="urn:microsoft.com/office/officeart/2005/8/layout/vList6"/>
    <dgm:cxn modelId="{ABA743E2-8B9A-4A5D-AC49-692C471F4E16}" srcId="{E8C6438C-7D3B-465B-9163-A60C03D89C0A}" destId="{374C1B99-0FAB-48C9-B37A-658DB8B8D8E3}" srcOrd="1" destOrd="0" parTransId="{3D81F816-0A8A-459E-9EBC-6DC9FF351DF0}" sibTransId="{B5F6F833-B416-4D8D-B83A-4AA710F6BD55}"/>
    <dgm:cxn modelId="{80353BFE-B8E4-4432-AA90-8C7B8C8B72EA}" type="presOf" srcId="{E8C6438C-7D3B-465B-9163-A60C03D89C0A}" destId="{3A9B1C97-94BA-48FD-984B-EA951B698F07}" srcOrd="0" destOrd="0" presId="urn:microsoft.com/office/officeart/2005/8/layout/vList6"/>
    <dgm:cxn modelId="{574295AC-7627-494E-A38E-825EA5558D3C}" srcId="{374C1B99-0FAB-48C9-B37A-658DB8B8D8E3}" destId="{A9C78BB1-F057-470A-A033-1F79C8BDA1AE}" srcOrd="0" destOrd="0" parTransId="{4EDEF6E8-F843-4A99-89A9-EAEF36381D57}" sibTransId="{12C1DEE9-37D8-4804-969B-59D5E088A80D}"/>
    <dgm:cxn modelId="{24A55B32-6F23-4813-9348-00CB478846FF}" type="presOf" srcId="{A9C78BB1-F057-470A-A033-1F79C8BDA1AE}" destId="{27A23D65-BD39-4CE4-B10E-74ECBFEE8F84}" srcOrd="0" destOrd="0" presId="urn:microsoft.com/office/officeart/2005/8/layout/vList6"/>
    <dgm:cxn modelId="{9FA5E3E9-2C1C-4E75-A79C-69826DF911BC}" srcId="{1992E324-67B1-4C6F-B6C2-5B84290AE97C}" destId="{3FFB4381-6494-4CC7-B5CC-60A420BA2A2E}" srcOrd="0" destOrd="0" parTransId="{218662B0-2AC4-408C-AAEC-390C20744105}" sibTransId="{3DB420CD-7E20-4516-ADE8-5D1B5858B1C9}"/>
    <dgm:cxn modelId="{AA60032D-140F-4AFB-9A2A-C1D2A691A7F4}" type="presParOf" srcId="{3A9B1C97-94BA-48FD-984B-EA951B698F07}" destId="{9B02D905-C3BB-4914-A817-5ABB77A6B20E}" srcOrd="0" destOrd="0" presId="urn:microsoft.com/office/officeart/2005/8/layout/vList6"/>
    <dgm:cxn modelId="{80598556-338B-4123-A6E5-46468B241D3E}" type="presParOf" srcId="{9B02D905-C3BB-4914-A817-5ABB77A6B20E}" destId="{D28D0AE4-9282-4FBE-A7F8-4A75695CA5E7}" srcOrd="0" destOrd="0" presId="urn:microsoft.com/office/officeart/2005/8/layout/vList6"/>
    <dgm:cxn modelId="{6EBED359-F9E9-47C0-B841-44EBC858555C}" type="presParOf" srcId="{9B02D905-C3BB-4914-A817-5ABB77A6B20E}" destId="{F46B9944-DE97-44BD-A902-78887FED6132}" srcOrd="1" destOrd="0" presId="urn:microsoft.com/office/officeart/2005/8/layout/vList6"/>
    <dgm:cxn modelId="{31F5DBFF-BE3A-4E8C-A7FB-988F7D005495}" type="presParOf" srcId="{3A9B1C97-94BA-48FD-984B-EA951B698F07}" destId="{405D509B-863E-4467-A1BB-9E0343F13C61}" srcOrd="1" destOrd="0" presId="urn:microsoft.com/office/officeart/2005/8/layout/vList6"/>
    <dgm:cxn modelId="{D540BC4D-A0F9-416D-8E59-3426CDED84B5}" type="presParOf" srcId="{3A9B1C97-94BA-48FD-984B-EA951B698F07}" destId="{7E2E440C-4E68-4B4C-98C4-EA110001DCD5}" srcOrd="2" destOrd="0" presId="urn:microsoft.com/office/officeart/2005/8/layout/vList6"/>
    <dgm:cxn modelId="{F1BC90F8-1106-46CA-8C23-F892045EC3C2}" type="presParOf" srcId="{7E2E440C-4E68-4B4C-98C4-EA110001DCD5}" destId="{81B2DEBA-0D3F-4294-A079-95C4F64EDA44}" srcOrd="0" destOrd="0" presId="urn:microsoft.com/office/officeart/2005/8/layout/vList6"/>
    <dgm:cxn modelId="{42307B45-3398-4A60-9E4F-E18310160AC9}" type="presParOf" srcId="{7E2E440C-4E68-4B4C-98C4-EA110001DCD5}" destId="{27A23D65-BD39-4CE4-B10E-74ECBFEE8F8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760C5E-CDBB-4CA6-BDDE-9F1B68DA50F8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A5A9189-4DCF-445C-8E75-6C55D9B51164}">
      <dgm:prSet phldrT="[Текст]" custT="1"/>
      <dgm:spPr/>
      <dgm:t>
        <a:bodyPr/>
        <a:lstStyle/>
        <a:p>
          <a:pPr algn="l"/>
          <a:r>
            <a:rPr lang="ru-RU" sz="1600" b="1" dirty="0" smtClean="0"/>
            <a:t>Услуги по заправке и восстановлению картриджей – 74%</a:t>
          </a:r>
          <a:endParaRPr lang="ru-RU" sz="1600" b="1" dirty="0"/>
        </a:p>
      </dgm:t>
    </dgm:pt>
    <dgm:pt modelId="{5284E599-B15F-4833-9A79-B1C7110EE97F}" type="parTrans" cxnId="{5B532C9F-1777-4699-980D-EC06EEFEDA0B}">
      <dgm:prSet/>
      <dgm:spPr/>
      <dgm:t>
        <a:bodyPr/>
        <a:lstStyle/>
        <a:p>
          <a:endParaRPr lang="ru-RU"/>
        </a:p>
      </dgm:t>
    </dgm:pt>
    <dgm:pt modelId="{DB7E3C80-93B3-45A4-9702-6AED1D143A7A}" type="sibTrans" cxnId="{5B532C9F-1777-4699-980D-EC06EEFEDA0B}">
      <dgm:prSet/>
      <dgm:spPr/>
      <dgm:t>
        <a:bodyPr/>
        <a:lstStyle/>
        <a:p>
          <a:endParaRPr lang="ru-RU"/>
        </a:p>
      </dgm:t>
    </dgm:pt>
    <dgm:pt modelId="{1D69249C-3271-441D-A235-04907CB5D62A}">
      <dgm:prSet phldrT="[Текст]" custT="1"/>
      <dgm:spPr/>
      <dgm:t>
        <a:bodyPr/>
        <a:lstStyle/>
        <a:p>
          <a:pPr algn="l"/>
          <a:r>
            <a:rPr lang="ru-RU" sz="1600" b="1" dirty="0" smtClean="0"/>
            <a:t>Услуги по проведению периодических медицинских осмотров – 57, 3%</a:t>
          </a:r>
          <a:endParaRPr lang="ru-RU" sz="1600" b="1" dirty="0"/>
        </a:p>
      </dgm:t>
    </dgm:pt>
    <dgm:pt modelId="{249880EB-856F-4CA0-BE92-62E01BAA97AB}" type="parTrans" cxnId="{D46DC109-CB1D-49FB-ACE7-4B94C2A215A5}">
      <dgm:prSet/>
      <dgm:spPr/>
      <dgm:t>
        <a:bodyPr/>
        <a:lstStyle/>
        <a:p>
          <a:endParaRPr lang="ru-RU"/>
        </a:p>
      </dgm:t>
    </dgm:pt>
    <dgm:pt modelId="{F50837DD-FC8C-4A8B-947C-1A33EF83CF7F}" type="sibTrans" cxnId="{D46DC109-CB1D-49FB-ACE7-4B94C2A215A5}">
      <dgm:prSet/>
      <dgm:spPr/>
      <dgm:t>
        <a:bodyPr/>
        <a:lstStyle/>
        <a:p>
          <a:endParaRPr lang="ru-RU"/>
        </a:p>
      </dgm:t>
    </dgm:pt>
    <dgm:pt modelId="{E5F54709-BA99-4427-93BE-CFD467F07A09}">
      <dgm:prSet phldrT="[Текст]" custT="1"/>
      <dgm:spPr/>
      <dgm:t>
        <a:bodyPr/>
        <a:lstStyle/>
        <a:p>
          <a:pPr algn="l"/>
          <a:r>
            <a:rPr lang="ru-RU" sz="1600" b="1" dirty="0" smtClean="0"/>
            <a:t>Поставка школьной мебели – 51,3%</a:t>
          </a:r>
          <a:endParaRPr lang="ru-RU" sz="1600" b="1" dirty="0"/>
        </a:p>
      </dgm:t>
    </dgm:pt>
    <dgm:pt modelId="{448E9152-77F0-472F-B628-91E3A4E2A223}" type="parTrans" cxnId="{45144A6E-88E7-4159-B6E6-E6A7EF919EEF}">
      <dgm:prSet/>
      <dgm:spPr/>
      <dgm:t>
        <a:bodyPr/>
        <a:lstStyle/>
        <a:p>
          <a:endParaRPr lang="ru-RU"/>
        </a:p>
      </dgm:t>
    </dgm:pt>
    <dgm:pt modelId="{7FDBC414-6140-4610-96AD-C80D3EAE78B2}" type="sibTrans" cxnId="{45144A6E-88E7-4159-B6E6-E6A7EF919EEF}">
      <dgm:prSet/>
      <dgm:spPr/>
      <dgm:t>
        <a:bodyPr/>
        <a:lstStyle/>
        <a:p>
          <a:endParaRPr lang="ru-RU"/>
        </a:p>
      </dgm:t>
    </dgm:pt>
    <dgm:pt modelId="{BDE1FAFA-B58B-49A2-A2DC-F8BB8DC1B34E}">
      <dgm:prSet custT="1"/>
      <dgm:spPr/>
      <dgm:t>
        <a:bodyPr/>
        <a:lstStyle/>
        <a:p>
          <a:pPr algn="l"/>
          <a:r>
            <a:rPr lang="ru-RU" sz="1600" b="1" dirty="0" smtClean="0"/>
            <a:t>Поставка овощей – 61,4%</a:t>
          </a:r>
          <a:endParaRPr lang="ru-RU" sz="1600" b="1" dirty="0"/>
        </a:p>
      </dgm:t>
    </dgm:pt>
    <dgm:pt modelId="{21987E0A-A796-47D3-81F2-8EBC557CC528}" type="parTrans" cxnId="{C3737ADD-D64E-4286-9942-B2DCE37D5F6F}">
      <dgm:prSet/>
      <dgm:spPr/>
      <dgm:t>
        <a:bodyPr/>
        <a:lstStyle/>
        <a:p>
          <a:endParaRPr lang="ru-RU"/>
        </a:p>
      </dgm:t>
    </dgm:pt>
    <dgm:pt modelId="{0DF3F18E-3200-4D00-BEDB-0D860E74BB70}" type="sibTrans" cxnId="{C3737ADD-D64E-4286-9942-B2DCE37D5F6F}">
      <dgm:prSet/>
      <dgm:spPr/>
      <dgm:t>
        <a:bodyPr/>
        <a:lstStyle/>
        <a:p>
          <a:endParaRPr lang="ru-RU"/>
        </a:p>
      </dgm:t>
    </dgm:pt>
    <dgm:pt modelId="{5781FAED-C463-4633-966C-E2C5DDC1800C}">
      <dgm:prSet custT="1"/>
      <dgm:spPr/>
      <dgm:t>
        <a:bodyPr/>
        <a:lstStyle/>
        <a:p>
          <a:pPr algn="l"/>
          <a:r>
            <a:rPr lang="ru-RU" sz="1600" b="1" dirty="0" smtClean="0"/>
            <a:t>Выполнение работ по дератизации и дезинсекции помещений – 64,5%</a:t>
          </a:r>
          <a:endParaRPr lang="ru-RU" sz="1600" b="1" dirty="0"/>
        </a:p>
      </dgm:t>
    </dgm:pt>
    <dgm:pt modelId="{35B27CE5-7957-494E-855B-B125EDF22553}" type="parTrans" cxnId="{A6D27E63-D2AE-48A4-93A5-11BEF585F21E}">
      <dgm:prSet/>
      <dgm:spPr/>
      <dgm:t>
        <a:bodyPr/>
        <a:lstStyle/>
        <a:p>
          <a:endParaRPr lang="ru-RU"/>
        </a:p>
      </dgm:t>
    </dgm:pt>
    <dgm:pt modelId="{419C1E49-EDE6-4492-8884-9CD1B412F776}" type="sibTrans" cxnId="{A6D27E63-D2AE-48A4-93A5-11BEF585F21E}">
      <dgm:prSet/>
      <dgm:spPr/>
      <dgm:t>
        <a:bodyPr/>
        <a:lstStyle/>
        <a:p>
          <a:endParaRPr lang="ru-RU"/>
        </a:p>
      </dgm:t>
    </dgm:pt>
    <dgm:pt modelId="{06049C55-5E1B-4AFB-9102-298AAE46578B}">
      <dgm:prSet custT="1"/>
      <dgm:spPr/>
      <dgm:t>
        <a:bodyPr/>
        <a:lstStyle/>
        <a:p>
          <a:pPr algn="l"/>
          <a:r>
            <a:rPr lang="ru-RU" sz="1600" b="1" dirty="0" smtClean="0"/>
            <a:t>Поставка сока для детского питания – 60,3%</a:t>
          </a:r>
          <a:endParaRPr lang="ru-RU" sz="1600" b="1" dirty="0"/>
        </a:p>
      </dgm:t>
    </dgm:pt>
    <dgm:pt modelId="{92363C23-8C16-45AD-A187-8D66BBD1AAAF}" type="parTrans" cxnId="{604E1C59-3E26-4FA5-97ED-791B07F49934}">
      <dgm:prSet/>
      <dgm:spPr/>
      <dgm:t>
        <a:bodyPr/>
        <a:lstStyle/>
        <a:p>
          <a:endParaRPr lang="ru-RU"/>
        </a:p>
      </dgm:t>
    </dgm:pt>
    <dgm:pt modelId="{94E2BE84-08EC-4B0F-943C-0388F70BB1B7}" type="sibTrans" cxnId="{604E1C59-3E26-4FA5-97ED-791B07F49934}">
      <dgm:prSet/>
      <dgm:spPr/>
      <dgm:t>
        <a:bodyPr/>
        <a:lstStyle/>
        <a:p>
          <a:endParaRPr lang="ru-RU"/>
        </a:p>
      </dgm:t>
    </dgm:pt>
    <dgm:pt modelId="{6C3162E5-1AF5-41E0-9903-018B19D839CC}" type="pres">
      <dgm:prSet presAssocID="{26760C5E-CDBB-4CA6-BDDE-9F1B68DA50F8}" presName="compositeShape" presStyleCnt="0">
        <dgm:presLayoutVars>
          <dgm:dir/>
          <dgm:resizeHandles/>
        </dgm:presLayoutVars>
      </dgm:prSet>
      <dgm:spPr/>
    </dgm:pt>
    <dgm:pt modelId="{816AE4F9-8913-476C-B5A9-BFECC2704CB3}" type="pres">
      <dgm:prSet presAssocID="{26760C5E-CDBB-4CA6-BDDE-9F1B68DA50F8}" presName="pyramid" presStyleLbl="node1" presStyleIdx="0" presStyleCnt="1" custLinFactNeighborX="-74601"/>
      <dgm:spPr/>
    </dgm:pt>
    <dgm:pt modelId="{BDFFEAEE-3734-46F2-BC8C-6B97E6903BD4}" type="pres">
      <dgm:prSet presAssocID="{26760C5E-CDBB-4CA6-BDDE-9F1B68DA50F8}" presName="theList" presStyleCnt="0"/>
      <dgm:spPr/>
    </dgm:pt>
    <dgm:pt modelId="{AE141891-7294-41FA-8377-65599A184980}" type="pres">
      <dgm:prSet presAssocID="{8A5A9189-4DCF-445C-8E75-6C55D9B51164}" presName="aNode" presStyleLbl="fgAcc1" presStyleIdx="0" presStyleCnt="6" custScaleX="353091" custScaleY="239652" custLinFactY="111939" custLinFactNeighborX="1890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193A1-FF38-4AD3-B636-87105651EF4D}" type="pres">
      <dgm:prSet presAssocID="{8A5A9189-4DCF-445C-8E75-6C55D9B51164}" presName="aSpace" presStyleCnt="0"/>
      <dgm:spPr/>
    </dgm:pt>
    <dgm:pt modelId="{607888BE-19D9-4CDC-A868-9CAC991F6E50}" type="pres">
      <dgm:prSet presAssocID="{1D69249C-3271-441D-A235-04907CB5D62A}" presName="aNode" presStyleLbl="fgAcc1" presStyleIdx="1" presStyleCnt="6" custScaleX="353091" custScaleY="239652" custLinFactY="111939" custLinFactNeighborX="1890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77572-6BD5-4D86-98D2-CD104A2DE128}" type="pres">
      <dgm:prSet presAssocID="{1D69249C-3271-441D-A235-04907CB5D62A}" presName="aSpace" presStyleCnt="0"/>
      <dgm:spPr/>
    </dgm:pt>
    <dgm:pt modelId="{2789EA7B-E287-41C4-A670-317111FFB0F8}" type="pres">
      <dgm:prSet presAssocID="{5781FAED-C463-4633-966C-E2C5DDC1800C}" presName="aNode" presStyleLbl="fgAcc1" presStyleIdx="2" presStyleCnt="6" custScaleX="353091" custScaleY="239652" custLinFactY="111939" custLinFactNeighborX="1890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868B2-45E3-464E-93FC-FBB7165F7781}" type="pres">
      <dgm:prSet presAssocID="{5781FAED-C463-4633-966C-E2C5DDC1800C}" presName="aSpace" presStyleCnt="0"/>
      <dgm:spPr/>
    </dgm:pt>
    <dgm:pt modelId="{E13BD5A7-5795-4EDB-9230-02ED3C9552FD}" type="pres">
      <dgm:prSet presAssocID="{BDE1FAFA-B58B-49A2-A2DC-F8BB8DC1B34E}" presName="aNode" presStyleLbl="fgAcc1" presStyleIdx="3" presStyleCnt="6" custScaleX="353091" custScaleY="239652" custLinFactY="111939" custLinFactNeighborX="1890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28B93-CA21-482C-9C73-FE55F2CDE646}" type="pres">
      <dgm:prSet presAssocID="{BDE1FAFA-B58B-49A2-A2DC-F8BB8DC1B34E}" presName="aSpace" presStyleCnt="0"/>
      <dgm:spPr/>
    </dgm:pt>
    <dgm:pt modelId="{6AD3252D-7AFA-4517-B872-57262FB330EA}" type="pres">
      <dgm:prSet presAssocID="{06049C55-5E1B-4AFB-9102-298AAE46578B}" presName="aNode" presStyleLbl="fgAcc1" presStyleIdx="4" presStyleCnt="6" custScaleX="353091" custScaleY="239652" custLinFactY="111939" custLinFactNeighborX="1890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411D1-625D-494A-A023-8C07C22259F1}" type="pres">
      <dgm:prSet presAssocID="{06049C55-5E1B-4AFB-9102-298AAE46578B}" presName="aSpace" presStyleCnt="0"/>
      <dgm:spPr/>
    </dgm:pt>
    <dgm:pt modelId="{BFED8FC0-350A-4E30-A8A8-DAFD1AC2D264}" type="pres">
      <dgm:prSet presAssocID="{E5F54709-BA99-4427-93BE-CFD467F07A09}" presName="aNode" presStyleLbl="fgAcc1" presStyleIdx="5" presStyleCnt="6" custScaleX="353091" custScaleY="239652" custLinFactY="111939" custLinFactNeighborX="1890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46C81-D03F-4A98-9987-B29DC6DAA7C1}" type="pres">
      <dgm:prSet presAssocID="{E5F54709-BA99-4427-93BE-CFD467F07A09}" presName="aSpace" presStyleCnt="0"/>
      <dgm:spPr/>
    </dgm:pt>
  </dgm:ptLst>
  <dgm:cxnLst>
    <dgm:cxn modelId="{A6D27E63-D2AE-48A4-93A5-11BEF585F21E}" srcId="{26760C5E-CDBB-4CA6-BDDE-9F1B68DA50F8}" destId="{5781FAED-C463-4633-966C-E2C5DDC1800C}" srcOrd="2" destOrd="0" parTransId="{35B27CE5-7957-494E-855B-B125EDF22553}" sibTransId="{419C1E49-EDE6-4492-8884-9CD1B412F776}"/>
    <dgm:cxn modelId="{94E733E4-2153-40C6-8518-F084AFC767F2}" type="presOf" srcId="{5781FAED-C463-4633-966C-E2C5DDC1800C}" destId="{2789EA7B-E287-41C4-A670-317111FFB0F8}" srcOrd="0" destOrd="0" presId="urn:microsoft.com/office/officeart/2005/8/layout/pyramid2"/>
    <dgm:cxn modelId="{ECB2068F-EB84-42B0-8B43-7FA7E8983FD2}" type="presOf" srcId="{BDE1FAFA-B58B-49A2-A2DC-F8BB8DC1B34E}" destId="{E13BD5A7-5795-4EDB-9230-02ED3C9552FD}" srcOrd="0" destOrd="0" presId="urn:microsoft.com/office/officeart/2005/8/layout/pyramid2"/>
    <dgm:cxn modelId="{83CD17E0-95B1-401E-A35D-6E6348220EAA}" type="presOf" srcId="{E5F54709-BA99-4427-93BE-CFD467F07A09}" destId="{BFED8FC0-350A-4E30-A8A8-DAFD1AC2D264}" srcOrd="0" destOrd="0" presId="urn:microsoft.com/office/officeart/2005/8/layout/pyramid2"/>
    <dgm:cxn modelId="{84F9459B-D090-41B4-BEBD-FC5F2D6E3DD8}" type="presOf" srcId="{06049C55-5E1B-4AFB-9102-298AAE46578B}" destId="{6AD3252D-7AFA-4517-B872-57262FB330EA}" srcOrd="0" destOrd="0" presId="urn:microsoft.com/office/officeart/2005/8/layout/pyramid2"/>
    <dgm:cxn modelId="{45144A6E-88E7-4159-B6E6-E6A7EF919EEF}" srcId="{26760C5E-CDBB-4CA6-BDDE-9F1B68DA50F8}" destId="{E5F54709-BA99-4427-93BE-CFD467F07A09}" srcOrd="5" destOrd="0" parTransId="{448E9152-77F0-472F-B628-91E3A4E2A223}" sibTransId="{7FDBC414-6140-4610-96AD-C80D3EAE78B2}"/>
    <dgm:cxn modelId="{5B532C9F-1777-4699-980D-EC06EEFEDA0B}" srcId="{26760C5E-CDBB-4CA6-BDDE-9F1B68DA50F8}" destId="{8A5A9189-4DCF-445C-8E75-6C55D9B51164}" srcOrd="0" destOrd="0" parTransId="{5284E599-B15F-4833-9A79-B1C7110EE97F}" sibTransId="{DB7E3C80-93B3-45A4-9702-6AED1D143A7A}"/>
    <dgm:cxn modelId="{FF52422D-C452-47DF-8F7B-D777FC59C5ED}" type="presOf" srcId="{26760C5E-CDBB-4CA6-BDDE-9F1B68DA50F8}" destId="{6C3162E5-1AF5-41E0-9903-018B19D839CC}" srcOrd="0" destOrd="0" presId="urn:microsoft.com/office/officeart/2005/8/layout/pyramid2"/>
    <dgm:cxn modelId="{604E1C59-3E26-4FA5-97ED-791B07F49934}" srcId="{26760C5E-CDBB-4CA6-BDDE-9F1B68DA50F8}" destId="{06049C55-5E1B-4AFB-9102-298AAE46578B}" srcOrd="4" destOrd="0" parTransId="{92363C23-8C16-45AD-A187-8D66BBD1AAAF}" sibTransId="{94E2BE84-08EC-4B0F-943C-0388F70BB1B7}"/>
    <dgm:cxn modelId="{28E8EBCB-A08A-4375-99FC-C7B555A3A492}" type="presOf" srcId="{8A5A9189-4DCF-445C-8E75-6C55D9B51164}" destId="{AE141891-7294-41FA-8377-65599A184980}" srcOrd="0" destOrd="0" presId="urn:microsoft.com/office/officeart/2005/8/layout/pyramid2"/>
    <dgm:cxn modelId="{C3737ADD-D64E-4286-9942-B2DCE37D5F6F}" srcId="{26760C5E-CDBB-4CA6-BDDE-9F1B68DA50F8}" destId="{BDE1FAFA-B58B-49A2-A2DC-F8BB8DC1B34E}" srcOrd="3" destOrd="0" parTransId="{21987E0A-A796-47D3-81F2-8EBC557CC528}" sibTransId="{0DF3F18E-3200-4D00-BEDB-0D860E74BB70}"/>
    <dgm:cxn modelId="{D46DC109-CB1D-49FB-ACE7-4B94C2A215A5}" srcId="{26760C5E-CDBB-4CA6-BDDE-9F1B68DA50F8}" destId="{1D69249C-3271-441D-A235-04907CB5D62A}" srcOrd="1" destOrd="0" parTransId="{249880EB-856F-4CA0-BE92-62E01BAA97AB}" sibTransId="{F50837DD-FC8C-4A8B-947C-1A33EF83CF7F}"/>
    <dgm:cxn modelId="{F2EC3FE3-01F5-4148-A3E8-116619A65ACA}" type="presOf" srcId="{1D69249C-3271-441D-A235-04907CB5D62A}" destId="{607888BE-19D9-4CDC-A868-9CAC991F6E50}" srcOrd="0" destOrd="0" presId="urn:microsoft.com/office/officeart/2005/8/layout/pyramid2"/>
    <dgm:cxn modelId="{D9925F51-E0A0-48AD-9BB2-AB81F78614F5}" type="presParOf" srcId="{6C3162E5-1AF5-41E0-9903-018B19D839CC}" destId="{816AE4F9-8913-476C-B5A9-BFECC2704CB3}" srcOrd="0" destOrd="0" presId="urn:microsoft.com/office/officeart/2005/8/layout/pyramid2"/>
    <dgm:cxn modelId="{3E7F84A7-F312-48CA-B237-0374E9BA0CFA}" type="presParOf" srcId="{6C3162E5-1AF5-41E0-9903-018B19D839CC}" destId="{BDFFEAEE-3734-46F2-BC8C-6B97E6903BD4}" srcOrd="1" destOrd="0" presId="urn:microsoft.com/office/officeart/2005/8/layout/pyramid2"/>
    <dgm:cxn modelId="{8689338B-D98F-4392-B3F5-084494D756F6}" type="presParOf" srcId="{BDFFEAEE-3734-46F2-BC8C-6B97E6903BD4}" destId="{AE141891-7294-41FA-8377-65599A184980}" srcOrd="0" destOrd="0" presId="urn:microsoft.com/office/officeart/2005/8/layout/pyramid2"/>
    <dgm:cxn modelId="{47E9D133-AC3F-438E-A3F7-B8AB7DBD4735}" type="presParOf" srcId="{BDFFEAEE-3734-46F2-BC8C-6B97E6903BD4}" destId="{8D3193A1-FF38-4AD3-B636-87105651EF4D}" srcOrd="1" destOrd="0" presId="urn:microsoft.com/office/officeart/2005/8/layout/pyramid2"/>
    <dgm:cxn modelId="{A73CF7A5-B67B-4AA4-8A9E-1F03DBD367C7}" type="presParOf" srcId="{BDFFEAEE-3734-46F2-BC8C-6B97E6903BD4}" destId="{607888BE-19D9-4CDC-A868-9CAC991F6E50}" srcOrd="2" destOrd="0" presId="urn:microsoft.com/office/officeart/2005/8/layout/pyramid2"/>
    <dgm:cxn modelId="{0FE00D05-EF80-4E41-A1A7-C46EC63B498C}" type="presParOf" srcId="{BDFFEAEE-3734-46F2-BC8C-6B97E6903BD4}" destId="{EB877572-6BD5-4D86-98D2-CD104A2DE128}" srcOrd="3" destOrd="0" presId="urn:microsoft.com/office/officeart/2005/8/layout/pyramid2"/>
    <dgm:cxn modelId="{6DB45773-A49F-4CE8-926C-B5A9E1B70AF5}" type="presParOf" srcId="{BDFFEAEE-3734-46F2-BC8C-6B97E6903BD4}" destId="{2789EA7B-E287-41C4-A670-317111FFB0F8}" srcOrd="4" destOrd="0" presId="urn:microsoft.com/office/officeart/2005/8/layout/pyramid2"/>
    <dgm:cxn modelId="{626DFE38-A5AD-4197-BF38-851D48510AF8}" type="presParOf" srcId="{BDFFEAEE-3734-46F2-BC8C-6B97E6903BD4}" destId="{93B868B2-45E3-464E-93FC-FBB7165F7781}" srcOrd="5" destOrd="0" presId="urn:microsoft.com/office/officeart/2005/8/layout/pyramid2"/>
    <dgm:cxn modelId="{88303355-53D8-4EF9-9315-F62C724EAFAE}" type="presParOf" srcId="{BDFFEAEE-3734-46F2-BC8C-6B97E6903BD4}" destId="{E13BD5A7-5795-4EDB-9230-02ED3C9552FD}" srcOrd="6" destOrd="0" presId="urn:microsoft.com/office/officeart/2005/8/layout/pyramid2"/>
    <dgm:cxn modelId="{E73F492D-40E8-4694-9C64-92686EDF03B6}" type="presParOf" srcId="{BDFFEAEE-3734-46F2-BC8C-6B97E6903BD4}" destId="{CBE28B93-CA21-482C-9C73-FE55F2CDE646}" srcOrd="7" destOrd="0" presId="urn:microsoft.com/office/officeart/2005/8/layout/pyramid2"/>
    <dgm:cxn modelId="{5205784C-20F3-4141-90DF-283A6871B5AB}" type="presParOf" srcId="{BDFFEAEE-3734-46F2-BC8C-6B97E6903BD4}" destId="{6AD3252D-7AFA-4517-B872-57262FB330EA}" srcOrd="8" destOrd="0" presId="urn:microsoft.com/office/officeart/2005/8/layout/pyramid2"/>
    <dgm:cxn modelId="{4CC55E5F-D48E-4B92-9162-F7A1ADBD9EB2}" type="presParOf" srcId="{BDFFEAEE-3734-46F2-BC8C-6B97E6903BD4}" destId="{FFB411D1-625D-494A-A023-8C07C22259F1}" srcOrd="9" destOrd="0" presId="urn:microsoft.com/office/officeart/2005/8/layout/pyramid2"/>
    <dgm:cxn modelId="{829ADA57-28D8-423B-A87D-3CAF54C3323D}" type="presParOf" srcId="{BDFFEAEE-3734-46F2-BC8C-6B97E6903BD4}" destId="{BFED8FC0-350A-4E30-A8A8-DAFD1AC2D264}" srcOrd="10" destOrd="0" presId="urn:microsoft.com/office/officeart/2005/8/layout/pyramid2"/>
    <dgm:cxn modelId="{ACE4C049-4C3A-4686-A537-F15E33F06C5B}" type="presParOf" srcId="{BDFFEAEE-3734-46F2-BC8C-6B97E6903BD4}" destId="{B7346C81-D03F-4A98-9987-B29DC6DAA7C1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C6438C-7D3B-465B-9163-A60C03D89C0A}" type="doc">
      <dgm:prSet loTypeId="urn:microsoft.com/office/officeart/2005/8/layout/vList6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92E324-67B1-4C6F-B6C2-5B84290AE97C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 smtClean="0"/>
            <a:t>3,2 </a:t>
          </a:r>
        </a:p>
        <a:p>
          <a:pPr>
            <a:spcAft>
              <a:spcPct val="35000"/>
            </a:spcAft>
          </a:pPr>
          <a:r>
            <a:rPr lang="ru-RU" sz="1500" b="1" dirty="0" smtClean="0"/>
            <a:t>заявки</a:t>
          </a:r>
          <a:endParaRPr lang="ru-RU" sz="1500" b="1" dirty="0"/>
        </a:p>
      </dgm:t>
    </dgm:pt>
    <dgm:pt modelId="{87F16CAC-BE48-4E2B-AE09-F9194A1924D9}" type="parTrans" cxnId="{409E60F9-5FFF-459D-9248-0848A2578CA6}">
      <dgm:prSet/>
      <dgm:spPr/>
      <dgm:t>
        <a:bodyPr/>
        <a:lstStyle/>
        <a:p>
          <a:endParaRPr lang="ru-RU"/>
        </a:p>
      </dgm:t>
    </dgm:pt>
    <dgm:pt modelId="{611691F5-84A9-43F7-84ED-45995E329C5B}" type="sibTrans" cxnId="{409E60F9-5FFF-459D-9248-0848A2578CA6}">
      <dgm:prSet/>
      <dgm:spPr/>
      <dgm:t>
        <a:bodyPr/>
        <a:lstStyle/>
        <a:p>
          <a:endParaRPr lang="ru-RU"/>
        </a:p>
      </dgm:t>
    </dgm:pt>
    <dgm:pt modelId="{3FFB4381-6494-4CC7-B5CC-60A420BA2A2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chilly" dir="t"/>
        </a:scene3d>
        <a:sp3d z="-12700" extrusionH="1700">
          <a:bevelT/>
        </a:sp3d>
      </dgm:spPr>
      <dgm:t>
        <a:bodyPr/>
        <a:lstStyle/>
        <a:p>
          <a:r>
            <a:rPr lang="ru-RU" sz="2400" dirty="0" smtClean="0"/>
            <a:t>по закупкам малого объема</a:t>
          </a:r>
          <a:endParaRPr lang="ru-RU" sz="2400" dirty="0"/>
        </a:p>
      </dgm:t>
    </dgm:pt>
    <dgm:pt modelId="{218662B0-2AC4-408C-AAEC-390C20744105}" type="parTrans" cxnId="{9FA5E3E9-2C1C-4E75-A79C-69826DF911BC}">
      <dgm:prSet/>
      <dgm:spPr/>
      <dgm:t>
        <a:bodyPr/>
        <a:lstStyle/>
        <a:p>
          <a:endParaRPr lang="ru-RU"/>
        </a:p>
      </dgm:t>
    </dgm:pt>
    <dgm:pt modelId="{3DB420CD-7E20-4516-ADE8-5D1B5858B1C9}" type="sibTrans" cxnId="{9FA5E3E9-2C1C-4E75-A79C-69826DF911BC}">
      <dgm:prSet/>
      <dgm:spPr/>
      <dgm:t>
        <a:bodyPr/>
        <a:lstStyle/>
        <a:p>
          <a:endParaRPr lang="ru-RU"/>
        </a:p>
      </dgm:t>
    </dgm:pt>
    <dgm:pt modelId="{374C1B99-0FAB-48C9-B37A-658DB8B8D8E3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 smtClean="0"/>
            <a:t>3,5 </a:t>
          </a:r>
        </a:p>
        <a:p>
          <a:pPr>
            <a:spcAft>
              <a:spcPts val="0"/>
            </a:spcAft>
          </a:pPr>
          <a:r>
            <a:rPr lang="ru-RU" sz="1500" b="1" dirty="0" smtClean="0"/>
            <a:t>заявки</a:t>
          </a:r>
          <a:endParaRPr lang="ru-RU" sz="1500" b="1" dirty="0"/>
        </a:p>
      </dgm:t>
    </dgm:pt>
    <dgm:pt modelId="{3D81F816-0A8A-459E-9EBC-6DC9FF351DF0}" type="parTrans" cxnId="{ABA743E2-8B9A-4A5D-AC49-692C471F4E16}">
      <dgm:prSet/>
      <dgm:spPr/>
      <dgm:t>
        <a:bodyPr/>
        <a:lstStyle/>
        <a:p>
          <a:endParaRPr lang="ru-RU"/>
        </a:p>
      </dgm:t>
    </dgm:pt>
    <dgm:pt modelId="{B5F6F833-B416-4D8D-B83A-4AA710F6BD55}" type="sibTrans" cxnId="{ABA743E2-8B9A-4A5D-AC49-692C471F4E16}">
      <dgm:prSet/>
      <dgm:spPr/>
      <dgm:t>
        <a:bodyPr/>
        <a:lstStyle/>
        <a:p>
          <a:endParaRPr lang="ru-RU"/>
        </a:p>
      </dgm:t>
    </dgm:pt>
    <dgm:pt modelId="{A9C78BB1-F057-470A-A033-1F79C8BDA1A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chilly" dir="t"/>
        </a:scene3d>
        <a:sp3d z="-12700" extrusionH="1700">
          <a:bevelT/>
        </a:sp3d>
      </dgm:spPr>
      <dgm:t>
        <a:bodyPr/>
        <a:lstStyle/>
        <a:p>
          <a:r>
            <a:rPr lang="ru-RU" sz="2400" dirty="0" smtClean="0"/>
            <a:t>по конкурентным процедурам</a:t>
          </a:r>
          <a:endParaRPr lang="ru-RU" sz="2400" dirty="0"/>
        </a:p>
      </dgm:t>
    </dgm:pt>
    <dgm:pt modelId="{4EDEF6E8-F843-4A99-89A9-EAEF36381D57}" type="parTrans" cxnId="{574295AC-7627-494E-A38E-825EA5558D3C}">
      <dgm:prSet/>
      <dgm:spPr/>
      <dgm:t>
        <a:bodyPr/>
        <a:lstStyle/>
        <a:p>
          <a:endParaRPr lang="ru-RU"/>
        </a:p>
      </dgm:t>
    </dgm:pt>
    <dgm:pt modelId="{12C1DEE9-37D8-4804-969B-59D5E088A80D}" type="sibTrans" cxnId="{574295AC-7627-494E-A38E-825EA5558D3C}">
      <dgm:prSet/>
      <dgm:spPr/>
      <dgm:t>
        <a:bodyPr/>
        <a:lstStyle/>
        <a:p>
          <a:endParaRPr lang="ru-RU"/>
        </a:p>
      </dgm:t>
    </dgm:pt>
    <dgm:pt modelId="{3A9B1C97-94BA-48FD-984B-EA951B698F07}" type="pres">
      <dgm:prSet presAssocID="{E8C6438C-7D3B-465B-9163-A60C03D89C0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B02D905-C3BB-4914-A817-5ABB77A6B20E}" type="pres">
      <dgm:prSet presAssocID="{1992E324-67B1-4C6F-B6C2-5B84290AE97C}" presName="linNode" presStyleCnt="0"/>
      <dgm:spPr/>
    </dgm:pt>
    <dgm:pt modelId="{D28D0AE4-9282-4FBE-A7F8-4A75695CA5E7}" type="pres">
      <dgm:prSet presAssocID="{1992E324-67B1-4C6F-B6C2-5B84290AE97C}" presName="parentShp" presStyleLbl="node1" presStyleIdx="0" presStyleCnt="2" custScaleX="35965" custLinFactNeighborX="-21345" custLinFactNeighborY="-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B9944-DE97-44BD-A902-78887FED6132}" type="pres">
      <dgm:prSet presAssocID="{1992E324-67B1-4C6F-B6C2-5B84290AE97C}" presName="childShp" presStyleLbl="bgAccFollowNode1" presStyleIdx="0" presStyleCnt="2" custScaleY="90868" custLinFactNeighborX="-28509" custLinFactNeighborY="8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D509B-863E-4467-A1BB-9E0343F13C61}" type="pres">
      <dgm:prSet presAssocID="{611691F5-84A9-43F7-84ED-45995E329C5B}" presName="spacing" presStyleCnt="0"/>
      <dgm:spPr/>
    </dgm:pt>
    <dgm:pt modelId="{7E2E440C-4E68-4B4C-98C4-EA110001DCD5}" type="pres">
      <dgm:prSet presAssocID="{374C1B99-0FAB-48C9-B37A-658DB8B8D8E3}" presName="linNode" presStyleCnt="0"/>
      <dgm:spPr/>
    </dgm:pt>
    <dgm:pt modelId="{81B2DEBA-0D3F-4294-A079-95C4F64EDA44}" type="pres">
      <dgm:prSet presAssocID="{374C1B99-0FAB-48C9-B37A-658DB8B8D8E3}" presName="parentShp" presStyleLbl="node1" presStyleIdx="1" presStyleCnt="2" custScaleX="35965" custLinFactNeighborX="-21345" custLinFactNeighborY="-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23D65-BD39-4CE4-B10E-74ECBFEE8F84}" type="pres">
      <dgm:prSet presAssocID="{374C1B99-0FAB-48C9-B37A-658DB8B8D8E3}" presName="childShp" presStyleLbl="bgAccFollowNode1" presStyleIdx="1" presStyleCnt="2" custScaleY="85971" custLinFactNeighborX="-28509" custLinFactNeighborY="-1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12F068-199F-416F-9E1B-3D601CC28FF0}" type="presOf" srcId="{3FFB4381-6494-4CC7-B5CC-60A420BA2A2E}" destId="{F46B9944-DE97-44BD-A902-78887FED6132}" srcOrd="0" destOrd="0" presId="urn:microsoft.com/office/officeart/2005/8/layout/vList6"/>
    <dgm:cxn modelId="{409E60F9-5FFF-459D-9248-0848A2578CA6}" srcId="{E8C6438C-7D3B-465B-9163-A60C03D89C0A}" destId="{1992E324-67B1-4C6F-B6C2-5B84290AE97C}" srcOrd="0" destOrd="0" parTransId="{87F16CAC-BE48-4E2B-AE09-F9194A1924D9}" sibTransId="{611691F5-84A9-43F7-84ED-45995E329C5B}"/>
    <dgm:cxn modelId="{65250444-67F3-453A-BB02-B750400F9037}" type="presOf" srcId="{A9C78BB1-F057-470A-A033-1F79C8BDA1AE}" destId="{27A23D65-BD39-4CE4-B10E-74ECBFEE8F84}" srcOrd="0" destOrd="0" presId="urn:microsoft.com/office/officeart/2005/8/layout/vList6"/>
    <dgm:cxn modelId="{36FEDA1E-F966-464A-A40A-EDB665BB740E}" type="presOf" srcId="{1992E324-67B1-4C6F-B6C2-5B84290AE97C}" destId="{D28D0AE4-9282-4FBE-A7F8-4A75695CA5E7}" srcOrd="0" destOrd="0" presId="urn:microsoft.com/office/officeart/2005/8/layout/vList6"/>
    <dgm:cxn modelId="{ABA743E2-8B9A-4A5D-AC49-692C471F4E16}" srcId="{E8C6438C-7D3B-465B-9163-A60C03D89C0A}" destId="{374C1B99-0FAB-48C9-B37A-658DB8B8D8E3}" srcOrd="1" destOrd="0" parTransId="{3D81F816-0A8A-459E-9EBC-6DC9FF351DF0}" sibTransId="{B5F6F833-B416-4D8D-B83A-4AA710F6BD55}"/>
    <dgm:cxn modelId="{7784243C-8B20-42FD-99AF-6CBCE4497427}" type="presOf" srcId="{E8C6438C-7D3B-465B-9163-A60C03D89C0A}" destId="{3A9B1C97-94BA-48FD-984B-EA951B698F07}" srcOrd="0" destOrd="0" presId="urn:microsoft.com/office/officeart/2005/8/layout/vList6"/>
    <dgm:cxn modelId="{574295AC-7627-494E-A38E-825EA5558D3C}" srcId="{374C1B99-0FAB-48C9-B37A-658DB8B8D8E3}" destId="{A9C78BB1-F057-470A-A033-1F79C8BDA1AE}" srcOrd="0" destOrd="0" parTransId="{4EDEF6E8-F843-4A99-89A9-EAEF36381D57}" sibTransId="{12C1DEE9-37D8-4804-969B-59D5E088A80D}"/>
    <dgm:cxn modelId="{9FA5E3E9-2C1C-4E75-A79C-69826DF911BC}" srcId="{1992E324-67B1-4C6F-B6C2-5B84290AE97C}" destId="{3FFB4381-6494-4CC7-B5CC-60A420BA2A2E}" srcOrd="0" destOrd="0" parTransId="{218662B0-2AC4-408C-AAEC-390C20744105}" sibTransId="{3DB420CD-7E20-4516-ADE8-5D1B5858B1C9}"/>
    <dgm:cxn modelId="{A2F38C0A-29C6-4098-ABFE-C42B966E0493}" type="presOf" srcId="{374C1B99-0FAB-48C9-B37A-658DB8B8D8E3}" destId="{81B2DEBA-0D3F-4294-A079-95C4F64EDA44}" srcOrd="0" destOrd="0" presId="urn:microsoft.com/office/officeart/2005/8/layout/vList6"/>
    <dgm:cxn modelId="{E8680968-B8A9-4B2E-9A01-93F3A03B1EE9}" type="presParOf" srcId="{3A9B1C97-94BA-48FD-984B-EA951B698F07}" destId="{9B02D905-C3BB-4914-A817-5ABB77A6B20E}" srcOrd="0" destOrd="0" presId="urn:microsoft.com/office/officeart/2005/8/layout/vList6"/>
    <dgm:cxn modelId="{C8090107-62CC-4638-B15F-93231534F9C2}" type="presParOf" srcId="{9B02D905-C3BB-4914-A817-5ABB77A6B20E}" destId="{D28D0AE4-9282-4FBE-A7F8-4A75695CA5E7}" srcOrd="0" destOrd="0" presId="urn:microsoft.com/office/officeart/2005/8/layout/vList6"/>
    <dgm:cxn modelId="{8CC1A391-9AD6-4F1D-BC3A-BF932CDEF0E9}" type="presParOf" srcId="{9B02D905-C3BB-4914-A817-5ABB77A6B20E}" destId="{F46B9944-DE97-44BD-A902-78887FED6132}" srcOrd="1" destOrd="0" presId="urn:microsoft.com/office/officeart/2005/8/layout/vList6"/>
    <dgm:cxn modelId="{6872FD9B-E4E8-40B6-99CE-88C289D6A582}" type="presParOf" srcId="{3A9B1C97-94BA-48FD-984B-EA951B698F07}" destId="{405D509B-863E-4467-A1BB-9E0343F13C61}" srcOrd="1" destOrd="0" presId="urn:microsoft.com/office/officeart/2005/8/layout/vList6"/>
    <dgm:cxn modelId="{872807CC-452B-425A-A514-2968D878243A}" type="presParOf" srcId="{3A9B1C97-94BA-48FD-984B-EA951B698F07}" destId="{7E2E440C-4E68-4B4C-98C4-EA110001DCD5}" srcOrd="2" destOrd="0" presId="urn:microsoft.com/office/officeart/2005/8/layout/vList6"/>
    <dgm:cxn modelId="{8048F0A3-B42E-4D6C-AB65-5AD4D87B74CC}" type="presParOf" srcId="{7E2E440C-4E68-4B4C-98C4-EA110001DCD5}" destId="{81B2DEBA-0D3F-4294-A079-95C4F64EDA44}" srcOrd="0" destOrd="0" presId="urn:microsoft.com/office/officeart/2005/8/layout/vList6"/>
    <dgm:cxn modelId="{BB4D719D-587A-4C37-BA36-E03FD9E63299}" type="presParOf" srcId="{7E2E440C-4E68-4B4C-98C4-EA110001DCD5}" destId="{27A23D65-BD39-4CE4-B10E-74ECBFEE8F8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7F4190-8808-448B-AEC5-7E8127B3BEAF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13FEB554-F4E7-4499-AB90-1524EA839A16}" type="pres">
      <dgm:prSet presAssocID="{637F4190-8808-448B-AEC5-7E8127B3BEA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7C6CA1D-0BFC-4C19-A64D-122EF3365774}" type="presOf" srcId="{637F4190-8808-448B-AEC5-7E8127B3BEAF}" destId="{13FEB554-F4E7-4499-AB90-1524EA839A16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6CA53B-B443-449C-95A3-5F16637C03FC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C797F8B8-D4BC-4DEC-8D9D-BF1F93127AB8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b="1" dirty="0" smtClean="0">
              <a:latin typeface="Georgia" pitchFamily="18" charset="0"/>
            </a:rPr>
            <a:t>Казенные учреждения города Омска</a:t>
          </a:r>
          <a:endParaRPr lang="ru-RU" sz="2400" b="1" dirty="0">
            <a:latin typeface="Georgia" pitchFamily="18" charset="0"/>
          </a:endParaRPr>
        </a:p>
      </dgm:t>
    </dgm:pt>
    <dgm:pt modelId="{F43FE2BD-5F7B-4E19-B1B8-0DFB0C5BE64F}" type="parTrans" cxnId="{E0A07C21-22CA-4EBB-A6B6-A37D846E51AF}">
      <dgm:prSet/>
      <dgm:spPr/>
      <dgm:t>
        <a:bodyPr/>
        <a:lstStyle/>
        <a:p>
          <a:endParaRPr lang="ru-RU"/>
        </a:p>
      </dgm:t>
    </dgm:pt>
    <dgm:pt modelId="{09D9F71E-210F-47EA-8198-BB4D39F92847}" type="sibTrans" cxnId="{E0A07C21-22CA-4EBB-A6B6-A37D846E51AF}">
      <dgm:prSet/>
      <dgm:spPr/>
      <dgm:t>
        <a:bodyPr/>
        <a:lstStyle/>
        <a:p>
          <a:endParaRPr lang="ru-RU"/>
        </a:p>
      </dgm:t>
    </dgm:pt>
    <dgm:pt modelId="{8EDDB5F5-C30B-4EB7-ABF8-0C177F213E3B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b="1" dirty="0" smtClean="0">
              <a:latin typeface="Georgia" pitchFamily="18" charset="0"/>
            </a:rPr>
            <a:t>Бюджетные учреждения города Омска</a:t>
          </a:r>
          <a:endParaRPr lang="ru-RU" sz="2400" b="1" dirty="0">
            <a:latin typeface="Georgia" pitchFamily="18" charset="0"/>
          </a:endParaRPr>
        </a:p>
      </dgm:t>
    </dgm:pt>
    <dgm:pt modelId="{66D569B6-2239-47A4-9412-1F276287FDFA}" type="parTrans" cxnId="{F8C696AA-BB08-4934-B5F0-1F635B0BB0CC}">
      <dgm:prSet/>
      <dgm:spPr/>
      <dgm:t>
        <a:bodyPr/>
        <a:lstStyle/>
        <a:p>
          <a:endParaRPr lang="ru-RU"/>
        </a:p>
      </dgm:t>
    </dgm:pt>
    <dgm:pt modelId="{B8DB31DE-7915-40A1-9757-D8DFBBC1B108}" type="sibTrans" cxnId="{F8C696AA-BB08-4934-B5F0-1F635B0BB0CC}">
      <dgm:prSet/>
      <dgm:spPr/>
      <dgm:t>
        <a:bodyPr/>
        <a:lstStyle/>
        <a:p>
          <a:endParaRPr lang="ru-RU"/>
        </a:p>
      </dgm:t>
    </dgm:pt>
    <dgm:pt modelId="{61AC3080-21C3-4D8B-8682-2189D21AFE1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dirty="0" smtClean="0">
              <a:latin typeface="Georgia" pitchFamily="18" charset="0"/>
            </a:rPr>
            <a:t>Бюджетные учреждения, муниципальные предприятия города Омска</a:t>
          </a:r>
        </a:p>
        <a:p>
          <a:endParaRPr lang="ru-RU" sz="2000" b="1" dirty="0">
            <a:latin typeface="Georgia" pitchFamily="18" charset="0"/>
          </a:endParaRPr>
        </a:p>
      </dgm:t>
    </dgm:pt>
    <dgm:pt modelId="{DF38D6FA-7DBB-4B7F-A487-2DE746518258}" type="parTrans" cxnId="{8FB3D10C-E231-42C3-BB86-8D6C754873A1}">
      <dgm:prSet/>
      <dgm:spPr/>
      <dgm:t>
        <a:bodyPr/>
        <a:lstStyle/>
        <a:p>
          <a:endParaRPr lang="ru-RU"/>
        </a:p>
      </dgm:t>
    </dgm:pt>
    <dgm:pt modelId="{BA88A0CF-45BE-4D7A-B1C8-326114E8441E}" type="sibTrans" cxnId="{8FB3D10C-E231-42C3-BB86-8D6C754873A1}">
      <dgm:prSet/>
      <dgm:spPr/>
      <dgm:t>
        <a:bodyPr/>
        <a:lstStyle/>
        <a:p>
          <a:endParaRPr lang="ru-RU"/>
        </a:p>
      </dgm:t>
    </dgm:pt>
    <dgm:pt modelId="{7C9BC8D0-8058-4BC7-8BDD-3485BB7E18A8}" type="pres">
      <dgm:prSet presAssocID="{826CA53B-B443-449C-95A3-5F16637C03FC}" presName="Name0" presStyleCnt="0">
        <dgm:presLayoutVars>
          <dgm:dir/>
          <dgm:resizeHandles val="exact"/>
        </dgm:presLayoutVars>
      </dgm:prSet>
      <dgm:spPr/>
    </dgm:pt>
    <dgm:pt modelId="{E655B896-FCC4-49E4-A17E-8CB9917289A1}" type="pres">
      <dgm:prSet presAssocID="{826CA53B-B443-449C-95A3-5F16637C03FC}" presName="fgShape" presStyleLbl="fgShp" presStyleIdx="0" presStyleCnt="1" custScaleX="31664" custScaleY="141026" custLinFactNeighborX="-36642" custLinFactNeighborY="-20513"/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B25B18F9-89AF-4B8C-A113-ABEA9F9148E7}" type="pres">
      <dgm:prSet presAssocID="{826CA53B-B443-449C-95A3-5F16637C03FC}" presName="linComp" presStyleCnt="0"/>
      <dgm:spPr/>
    </dgm:pt>
    <dgm:pt modelId="{B8478C96-2667-42E5-AFEF-9BC3199E84F6}" type="pres">
      <dgm:prSet presAssocID="{C797F8B8-D4BC-4DEC-8D9D-BF1F93127AB8}" presName="compNode" presStyleCnt="0"/>
      <dgm:spPr/>
    </dgm:pt>
    <dgm:pt modelId="{6F6282C7-DBA2-4C71-9C9C-EC862DC77761}" type="pres">
      <dgm:prSet presAssocID="{C797F8B8-D4BC-4DEC-8D9D-BF1F93127AB8}" presName="bkgdShape" presStyleLbl="node1" presStyleIdx="0" presStyleCnt="3"/>
      <dgm:spPr/>
      <dgm:t>
        <a:bodyPr/>
        <a:lstStyle/>
        <a:p>
          <a:endParaRPr lang="ru-RU"/>
        </a:p>
      </dgm:t>
    </dgm:pt>
    <dgm:pt modelId="{19761F94-26AD-4ADC-973F-E43D41C9A145}" type="pres">
      <dgm:prSet presAssocID="{C797F8B8-D4BC-4DEC-8D9D-BF1F93127AB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38D5F-1F4D-4C85-A70B-E70F83765216}" type="pres">
      <dgm:prSet presAssocID="{C797F8B8-D4BC-4DEC-8D9D-BF1F93127AB8}" presName="invisiNode" presStyleLbl="node1" presStyleIdx="0" presStyleCnt="3"/>
      <dgm:spPr/>
    </dgm:pt>
    <dgm:pt modelId="{0EAC597C-9685-49C3-86DB-09EE8E49124E}" type="pres">
      <dgm:prSet presAssocID="{C797F8B8-D4BC-4DEC-8D9D-BF1F93127AB8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384EB0FC-9FC3-4343-855F-A74736F029BC}" type="pres">
      <dgm:prSet presAssocID="{09D9F71E-210F-47EA-8198-BB4D39F9284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76D5E1-DD2D-427A-BC1C-D99CA0605BE1}" type="pres">
      <dgm:prSet presAssocID="{8EDDB5F5-C30B-4EB7-ABF8-0C177F213E3B}" presName="compNode" presStyleCnt="0"/>
      <dgm:spPr/>
    </dgm:pt>
    <dgm:pt modelId="{4C16CCEF-6515-4EE2-902C-530A2C38F7E3}" type="pres">
      <dgm:prSet presAssocID="{8EDDB5F5-C30B-4EB7-ABF8-0C177F213E3B}" presName="bkgdShape" presStyleLbl="node1" presStyleIdx="1" presStyleCnt="3"/>
      <dgm:spPr/>
      <dgm:t>
        <a:bodyPr/>
        <a:lstStyle/>
        <a:p>
          <a:endParaRPr lang="ru-RU"/>
        </a:p>
      </dgm:t>
    </dgm:pt>
    <dgm:pt modelId="{92BAD050-F500-42A6-A6A0-17A38C3C7965}" type="pres">
      <dgm:prSet presAssocID="{8EDDB5F5-C30B-4EB7-ABF8-0C177F213E3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437EB-FAAC-4298-8B15-8E9026F9A65C}" type="pres">
      <dgm:prSet presAssocID="{8EDDB5F5-C30B-4EB7-ABF8-0C177F213E3B}" presName="invisiNode" presStyleLbl="node1" presStyleIdx="1" presStyleCnt="3"/>
      <dgm:spPr/>
    </dgm:pt>
    <dgm:pt modelId="{B35405E4-29AC-4D95-9C4A-F89BD4F02245}" type="pres">
      <dgm:prSet presAssocID="{8EDDB5F5-C30B-4EB7-ABF8-0C177F213E3B}" presName="imagNode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B08FC7B1-E8BB-4129-BDC0-5C811E83C354}" type="pres">
      <dgm:prSet presAssocID="{B8DB31DE-7915-40A1-9757-D8DFBBC1B10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0C5B14E-BCD5-49CD-B11E-62DDBAB82F1A}" type="pres">
      <dgm:prSet presAssocID="{61AC3080-21C3-4D8B-8682-2189D21AFE1E}" presName="compNode" presStyleCnt="0"/>
      <dgm:spPr/>
    </dgm:pt>
    <dgm:pt modelId="{15BD3379-2B7D-400F-BFCC-BE734A7ADBDF}" type="pres">
      <dgm:prSet presAssocID="{61AC3080-21C3-4D8B-8682-2189D21AFE1E}" presName="bkgdShape" presStyleLbl="node1" presStyleIdx="2" presStyleCnt="3"/>
      <dgm:spPr/>
      <dgm:t>
        <a:bodyPr/>
        <a:lstStyle/>
        <a:p>
          <a:endParaRPr lang="ru-RU"/>
        </a:p>
      </dgm:t>
    </dgm:pt>
    <dgm:pt modelId="{73E9EAA4-338D-40A2-87BB-6D83F8CF1EC2}" type="pres">
      <dgm:prSet presAssocID="{61AC3080-21C3-4D8B-8682-2189D21AFE1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F298B-0479-413A-8D86-75E7D0BA5EC4}" type="pres">
      <dgm:prSet presAssocID="{61AC3080-21C3-4D8B-8682-2189D21AFE1E}" presName="invisiNode" presStyleLbl="node1" presStyleIdx="2" presStyleCnt="3"/>
      <dgm:spPr/>
    </dgm:pt>
    <dgm:pt modelId="{064BB36E-591F-4A94-815F-FA088E929416}" type="pres">
      <dgm:prSet presAssocID="{61AC3080-21C3-4D8B-8682-2189D21AFE1E}" presName="imagNode" presStyleLbl="fgImgPlace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A727DA42-7BF6-4FC3-833D-E256A123341E}" type="presOf" srcId="{B8DB31DE-7915-40A1-9757-D8DFBBC1B108}" destId="{B08FC7B1-E8BB-4129-BDC0-5C811E83C354}" srcOrd="0" destOrd="0" presId="urn:microsoft.com/office/officeart/2005/8/layout/hList7"/>
    <dgm:cxn modelId="{A0011B45-C3C0-447F-BF5D-9EE88F0C57E9}" type="presOf" srcId="{826CA53B-B443-449C-95A3-5F16637C03FC}" destId="{7C9BC8D0-8058-4BC7-8BDD-3485BB7E18A8}" srcOrd="0" destOrd="0" presId="urn:microsoft.com/office/officeart/2005/8/layout/hList7"/>
    <dgm:cxn modelId="{5EA16069-8062-4B0B-BAD9-E5EF0C71BF72}" type="presOf" srcId="{61AC3080-21C3-4D8B-8682-2189D21AFE1E}" destId="{15BD3379-2B7D-400F-BFCC-BE734A7ADBDF}" srcOrd="0" destOrd="0" presId="urn:microsoft.com/office/officeart/2005/8/layout/hList7"/>
    <dgm:cxn modelId="{BE0054C4-B41C-41FF-AEB5-A13FF482F608}" type="presOf" srcId="{09D9F71E-210F-47EA-8198-BB4D39F92847}" destId="{384EB0FC-9FC3-4343-855F-A74736F029BC}" srcOrd="0" destOrd="0" presId="urn:microsoft.com/office/officeart/2005/8/layout/hList7"/>
    <dgm:cxn modelId="{F8C696AA-BB08-4934-B5F0-1F635B0BB0CC}" srcId="{826CA53B-B443-449C-95A3-5F16637C03FC}" destId="{8EDDB5F5-C30B-4EB7-ABF8-0C177F213E3B}" srcOrd="1" destOrd="0" parTransId="{66D569B6-2239-47A4-9412-1F276287FDFA}" sibTransId="{B8DB31DE-7915-40A1-9757-D8DFBBC1B108}"/>
    <dgm:cxn modelId="{5E43AE4F-0B03-4001-B50E-0BC202D10F9D}" type="presOf" srcId="{C797F8B8-D4BC-4DEC-8D9D-BF1F93127AB8}" destId="{19761F94-26AD-4ADC-973F-E43D41C9A145}" srcOrd="1" destOrd="0" presId="urn:microsoft.com/office/officeart/2005/8/layout/hList7"/>
    <dgm:cxn modelId="{DB8A444D-B454-4857-8751-17172E47087A}" type="presOf" srcId="{8EDDB5F5-C30B-4EB7-ABF8-0C177F213E3B}" destId="{4C16CCEF-6515-4EE2-902C-530A2C38F7E3}" srcOrd="0" destOrd="0" presId="urn:microsoft.com/office/officeart/2005/8/layout/hList7"/>
    <dgm:cxn modelId="{BD417CA8-9899-47F2-8316-07CFAB2D2C17}" type="presOf" srcId="{61AC3080-21C3-4D8B-8682-2189D21AFE1E}" destId="{73E9EAA4-338D-40A2-87BB-6D83F8CF1EC2}" srcOrd="1" destOrd="0" presId="urn:microsoft.com/office/officeart/2005/8/layout/hList7"/>
    <dgm:cxn modelId="{8FB3D10C-E231-42C3-BB86-8D6C754873A1}" srcId="{826CA53B-B443-449C-95A3-5F16637C03FC}" destId="{61AC3080-21C3-4D8B-8682-2189D21AFE1E}" srcOrd="2" destOrd="0" parTransId="{DF38D6FA-7DBB-4B7F-A487-2DE746518258}" sibTransId="{BA88A0CF-45BE-4D7A-B1C8-326114E8441E}"/>
    <dgm:cxn modelId="{E0A07C21-22CA-4EBB-A6B6-A37D846E51AF}" srcId="{826CA53B-B443-449C-95A3-5F16637C03FC}" destId="{C797F8B8-D4BC-4DEC-8D9D-BF1F93127AB8}" srcOrd="0" destOrd="0" parTransId="{F43FE2BD-5F7B-4E19-B1B8-0DFB0C5BE64F}" sibTransId="{09D9F71E-210F-47EA-8198-BB4D39F92847}"/>
    <dgm:cxn modelId="{674B910F-C05D-40A4-B499-ABB8446A5D61}" type="presOf" srcId="{8EDDB5F5-C30B-4EB7-ABF8-0C177F213E3B}" destId="{92BAD050-F500-42A6-A6A0-17A38C3C7965}" srcOrd="1" destOrd="0" presId="urn:microsoft.com/office/officeart/2005/8/layout/hList7"/>
    <dgm:cxn modelId="{24FF5EF8-0DF2-406E-9486-7F7C420A3DFB}" type="presOf" srcId="{C797F8B8-D4BC-4DEC-8D9D-BF1F93127AB8}" destId="{6F6282C7-DBA2-4C71-9C9C-EC862DC77761}" srcOrd="0" destOrd="0" presId="urn:microsoft.com/office/officeart/2005/8/layout/hList7"/>
    <dgm:cxn modelId="{144E0C26-38CE-4CBA-B5C7-064C8905EB6E}" type="presParOf" srcId="{7C9BC8D0-8058-4BC7-8BDD-3485BB7E18A8}" destId="{E655B896-FCC4-49E4-A17E-8CB9917289A1}" srcOrd="0" destOrd="0" presId="urn:microsoft.com/office/officeart/2005/8/layout/hList7"/>
    <dgm:cxn modelId="{99F86A2F-2105-4F4D-AE83-C726FB2882DD}" type="presParOf" srcId="{7C9BC8D0-8058-4BC7-8BDD-3485BB7E18A8}" destId="{B25B18F9-89AF-4B8C-A113-ABEA9F9148E7}" srcOrd="1" destOrd="0" presId="urn:microsoft.com/office/officeart/2005/8/layout/hList7"/>
    <dgm:cxn modelId="{5BEDF3D9-2156-42F8-855B-1EFBF268F22B}" type="presParOf" srcId="{B25B18F9-89AF-4B8C-A113-ABEA9F9148E7}" destId="{B8478C96-2667-42E5-AFEF-9BC3199E84F6}" srcOrd="0" destOrd="0" presId="urn:microsoft.com/office/officeart/2005/8/layout/hList7"/>
    <dgm:cxn modelId="{BC83F6E3-5F49-41AC-86B6-4D4590BCC512}" type="presParOf" srcId="{B8478C96-2667-42E5-AFEF-9BC3199E84F6}" destId="{6F6282C7-DBA2-4C71-9C9C-EC862DC77761}" srcOrd="0" destOrd="0" presId="urn:microsoft.com/office/officeart/2005/8/layout/hList7"/>
    <dgm:cxn modelId="{29C67970-9A21-454A-921E-BE14DC1B7C3B}" type="presParOf" srcId="{B8478C96-2667-42E5-AFEF-9BC3199E84F6}" destId="{19761F94-26AD-4ADC-973F-E43D41C9A145}" srcOrd="1" destOrd="0" presId="urn:microsoft.com/office/officeart/2005/8/layout/hList7"/>
    <dgm:cxn modelId="{B91D74FC-4551-4690-A82C-3BAD8290BED9}" type="presParOf" srcId="{B8478C96-2667-42E5-AFEF-9BC3199E84F6}" destId="{17F38D5F-1F4D-4C85-A70B-E70F83765216}" srcOrd="2" destOrd="0" presId="urn:microsoft.com/office/officeart/2005/8/layout/hList7"/>
    <dgm:cxn modelId="{6761FEEE-517E-434E-8503-BD20F0A5C8FA}" type="presParOf" srcId="{B8478C96-2667-42E5-AFEF-9BC3199E84F6}" destId="{0EAC597C-9685-49C3-86DB-09EE8E49124E}" srcOrd="3" destOrd="0" presId="urn:microsoft.com/office/officeart/2005/8/layout/hList7"/>
    <dgm:cxn modelId="{FA9C706E-99B5-4F78-9C25-B5BF974123FE}" type="presParOf" srcId="{B25B18F9-89AF-4B8C-A113-ABEA9F9148E7}" destId="{384EB0FC-9FC3-4343-855F-A74736F029BC}" srcOrd="1" destOrd="0" presId="urn:microsoft.com/office/officeart/2005/8/layout/hList7"/>
    <dgm:cxn modelId="{2207A55A-2C34-4350-B989-712A54A65F16}" type="presParOf" srcId="{B25B18F9-89AF-4B8C-A113-ABEA9F9148E7}" destId="{6176D5E1-DD2D-427A-BC1C-D99CA0605BE1}" srcOrd="2" destOrd="0" presId="urn:microsoft.com/office/officeart/2005/8/layout/hList7"/>
    <dgm:cxn modelId="{BAAF3CBD-7EF7-45F1-B6F0-FC43DF8E9477}" type="presParOf" srcId="{6176D5E1-DD2D-427A-BC1C-D99CA0605BE1}" destId="{4C16CCEF-6515-4EE2-902C-530A2C38F7E3}" srcOrd="0" destOrd="0" presId="urn:microsoft.com/office/officeart/2005/8/layout/hList7"/>
    <dgm:cxn modelId="{1D60F997-4E14-48F2-9A66-000885AB2F04}" type="presParOf" srcId="{6176D5E1-DD2D-427A-BC1C-D99CA0605BE1}" destId="{92BAD050-F500-42A6-A6A0-17A38C3C7965}" srcOrd="1" destOrd="0" presId="urn:microsoft.com/office/officeart/2005/8/layout/hList7"/>
    <dgm:cxn modelId="{AA490EF0-F2C2-492B-B500-24D685955CFC}" type="presParOf" srcId="{6176D5E1-DD2D-427A-BC1C-D99CA0605BE1}" destId="{500437EB-FAAC-4298-8B15-8E9026F9A65C}" srcOrd="2" destOrd="0" presId="urn:microsoft.com/office/officeart/2005/8/layout/hList7"/>
    <dgm:cxn modelId="{003874CF-7442-46F1-8D0F-A0954F3AB9B6}" type="presParOf" srcId="{6176D5E1-DD2D-427A-BC1C-D99CA0605BE1}" destId="{B35405E4-29AC-4D95-9C4A-F89BD4F02245}" srcOrd="3" destOrd="0" presId="urn:microsoft.com/office/officeart/2005/8/layout/hList7"/>
    <dgm:cxn modelId="{DA9BBE95-26CA-4F1E-B7FE-1D86807B547F}" type="presParOf" srcId="{B25B18F9-89AF-4B8C-A113-ABEA9F9148E7}" destId="{B08FC7B1-E8BB-4129-BDC0-5C811E83C354}" srcOrd="3" destOrd="0" presId="urn:microsoft.com/office/officeart/2005/8/layout/hList7"/>
    <dgm:cxn modelId="{A3FF0203-147E-4BFC-9644-08E48F840570}" type="presParOf" srcId="{B25B18F9-89AF-4B8C-A113-ABEA9F9148E7}" destId="{30C5B14E-BCD5-49CD-B11E-62DDBAB82F1A}" srcOrd="4" destOrd="0" presId="urn:microsoft.com/office/officeart/2005/8/layout/hList7"/>
    <dgm:cxn modelId="{A137D39C-A0EE-4F5A-A7C7-7F76AC55050F}" type="presParOf" srcId="{30C5B14E-BCD5-49CD-B11E-62DDBAB82F1A}" destId="{15BD3379-2B7D-400F-BFCC-BE734A7ADBDF}" srcOrd="0" destOrd="0" presId="urn:microsoft.com/office/officeart/2005/8/layout/hList7"/>
    <dgm:cxn modelId="{2C4820C2-5C48-4F0A-94FE-5DB3D110A947}" type="presParOf" srcId="{30C5B14E-BCD5-49CD-B11E-62DDBAB82F1A}" destId="{73E9EAA4-338D-40A2-87BB-6D83F8CF1EC2}" srcOrd="1" destOrd="0" presId="urn:microsoft.com/office/officeart/2005/8/layout/hList7"/>
    <dgm:cxn modelId="{28D56593-ADEE-4DC1-99B8-226ACBB224A4}" type="presParOf" srcId="{30C5B14E-BCD5-49CD-B11E-62DDBAB82F1A}" destId="{110F298B-0479-413A-8D86-75E7D0BA5EC4}" srcOrd="2" destOrd="0" presId="urn:microsoft.com/office/officeart/2005/8/layout/hList7"/>
    <dgm:cxn modelId="{904382AB-E348-446E-8F37-1E6DFF4C14C7}" type="presParOf" srcId="{30C5B14E-BCD5-49CD-B11E-62DDBAB82F1A}" destId="{064BB36E-591F-4A94-815F-FA088E92941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FBAEFAC-9478-4081-B485-DB3AD3CFB04F}">
      <dsp:nvSpPr>
        <dsp:cNvPr id="0" name=""/>
        <dsp:cNvSpPr/>
      </dsp:nvSpPr>
      <dsp:spPr>
        <a:xfrm>
          <a:off x="0" y="26524"/>
          <a:ext cx="3018233" cy="72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Заказчикам</a:t>
          </a:r>
          <a:endParaRPr lang="ru-RU" sz="2800" kern="1200" dirty="0"/>
        </a:p>
      </dsp:txBody>
      <dsp:txXfrm>
        <a:off x="0" y="26524"/>
        <a:ext cx="3018233" cy="728327"/>
      </dsp:txXfrm>
    </dsp:sp>
    <dsp:sp modelId="{F0D517BA-9138-44BD-BF1A-546970704AB9}">
      <dsp:nvSpPr>
        <dsp:cNvPr id="0" name=""/>
        <dsp:cNvSpPr/>
      </dsp:nvSpPr>
      <dsp:spPr>
        <a:xfrm>
          <a:off x="301823" y="754851"/>
          <a:ext cx="402199" cy="622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2800"/>
              </a:lnTo>
              <a:lnTo>
                <a:pt x="402199" y="6228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CC20E-0F37-4F67-931E-9D1814C8D34F}">
      <dsp:nvSpPr>
        <dsp:cNvPr id="0" name=""/>
        <dsp:cNvSpPr/>
      </dsp:nvSpPr>
      <dsp:spPr>
        <a:xfrm>
          <a:off x="704022" y="1013488"/>
          <a:ext cx="3253561" cy="728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Разместить информацию                         о планируемой к закупке продукции</a:t>
          </a:r>
          <a:endParaRPr lang="ru-RU" sz="1600" kern="1200" dirty="0"/>
        </a:p>
      </dsp:txBody>
      <dsp:txXfrm>
        <a:off x="704022" y="1013488"/>
        <a:ext cx="3253561" cy="728327"/>
      </dsp:txXfrm>
    </dsp:sp>
    <dsp:sp modelId="{21FD3C5F-74B4-455D-9EA5-AC5843E344D0}">
      <dsp:nvSpPr>
        <dsp:cNvPr id="0" name=""/>
        <dsp:cNvSpPr/>
      </dsp:nvSpPr>
      <dsp:spPr>
        <a:xfrm>
          <a:off x="301823" y="754851"/>
          <a:ext cx="402199" cy="1447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077"/>
              </a:lnTo>
              <a:lnTo>
                <a:pt x="402199" y="14470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A9292-D7EF-43B1-A139-266E1292B39E}">
      <dsp:nvSpPr>
        <dsp:cNvPr id="0" name=""/>
        <dsp:cNvSpPr/>
      </dsp:nvSpPr>
      <dsp:spPr>
        <a:xfrm>
          <a:off x="704022" y="1837765"/>
          <a:ext cx="3253561" cy="728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Получить предложения                        от потенциальных поставщиков</a:t>
          </a:r>
          <a:endParaRPr lang="ru-RU" sz="1600" kern="1200" dirty="0"/>
        </a:p>
      </dsp:txBody>
      <dsp:txXfrm>
        <a:off x="704022" y="1837765"/>
        <a:ext cx="3253561" cy="728327"/>
      </dsp:txXfrm>
    </dsp:sp>
    <dsp:sp modelId="{2317D746-BEA9-4FC4-B761-381703BEE9DA}">
      <dsp:nvSpPr>
        <dsp:cNvPr id="0" name=""/>
        <dsp:cNvSpPr/>
      </dsp:nvSpPr>
      <dsp:spPr>
        <a:xfrm>
          <a:off x="301823" y="754851"/>
          <a:ext cx="402199" cy="2434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045"/>
              </a:lnTo>
              <a:lnTo>
                <a:pt x="402199" y="24340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529B56-D031-4847-9A4A-9B89EC8D6AEE}">
      <dsp:nvSpPr>
        <dsp:cNvPr id="0" name=""/>
        <dsp:cNvSpPr/>
      </dsp:nvSpPr>
      <dsp:spPr>
        <a:xfrm>
          <a:off x="704022" y="2748175"/>
          <a:ext cx="3253561" cy="8814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Выбрать предложение наиболее полно удовлетворяющее требованиям по соотношению «цена-качество»</a:t>
          </a:r>
          <a:endParaRPr lang="ru-RU" sz="1600" kern="1200" dirty="0"/>
        </a:p>
      </dsp:txBody>
      <dsp:txXfrm>
        <a:off x="704022" y="2748175"/>
        <a:ext cx="3253561" cy="881443"/>
      </dsp:txXfrm>
    </dsp:sp>
    <dsp:sp modelId="{9D038E1C-D8CF-4D52-8B0A-5830F497A562}">
      <dsp:nvSpPr>
        <dsp:cNvPr id="0" name=""/>
        <dsp:cNvSpPr/>
      </dsp:nvSpPr>
      <dsp:spPr>
        <a:xfrm>
          <a:off x="301823" y="754851"/>
          <a:ext cx="402199" cy="3406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6947"/>
              </a:lnTo>
              <a:lnTo>
                <a:pt x="402199" y="34069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D10CA2-8CCE-4757-ADC6-FAB7D2BB81A9}">
      <dsp:nvSpPr>
        <dsp:cNvPr id="0" name=""/>
        <dsp:cNvSpPr/>
      </dsp:nvSpPr>
      <dsp:spPr>
        <a:xfrm>
          <a:off x="704022" y="3797635"/>
          <a:ext cx="3253561" cy="728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Заключить договор в электронной форме</a:t>
          </a:r>
          <a:endParaRPr lang="ru-RU" sz="1600" kern="1200" dirty="0"/>
        </a:p>
      </dsp:txBody>
      <dsp:txXfrm>
        <a:off x="704022" y="3797635"/>
        <a:ext cx="3253561" cy="728327"/>
      </dsp:txXfrm>
    </dsp:sp>
    <dsp:sp modelId="{D65CCD71-2B80-4C62-8694-1393181C4168}">
      <dsp:nvSpPr>
        <dsp:cNvPr id="0" name=""/>
        <dsp:cNvSpPr/>
      </dsp:nvSpPr>
      <dsp:spPr>
        <a:xfrm>
          <a:off x="3975588" y="26524"/>
          <a:ext cx="2955538" cy="72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Поставщикам </a:t>
          </a:r>
          <a:endParaRPr lang="ru-RU" sz="2800" kern="1200" dirty="0"/>
        </a:p>
      </dsp:txBody>
      <dsp:txXfrm>
        <a:off x="3975588" y="26524"/>
        <a:ext cx="2955538" cy="728327"/>
      </dsp:txXfrm>
    </dsp:sp>
    <dsp:sp modelId="{82272558-DA07-4D9D-890A-4D0070EC78DB}">
      <dsp:nvSpPr>
        <dsp:cNvPr id="0" name=""/>
        <dsp:cNvSpPr/>
      </dsp:nvSpPr>
      <dsp:spPr>
        <a:xfrm>
          <a:off x="4271142" y="754851"/>
          <a:ext cx="261307" cy="668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8932"/>
              </a:lnTo>
              <a:lnTo>
                <a:pt x="261307" y="668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AB710-7171-40FC-8FFA-0F595F859AB1}">
      <dsp:nvSpPr>
        <dsp:cNvPr id="0" name=""/>
        <dsp:cNvSpPr/>
      </dsp:nvSpPr>
      <dsp:spPr>
        <a:xfrm>
          <a:off x="4532450" y="1059620"/>
          <a:ext cx="3435480" cy="728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Возможность бесплатно предложить свою продукцию Заказчикам города Омска и бизнес - сообществу</a:t>
          </a:r>
          <a:endParaRPr lang="ru-RU" sz="1600" kern="1200" dirty="0"/>
        </a:p>
      </dsp:txBody>
      <dsp:txXfrm>
        <a:off x="4532450" y="1059620"/>
        <a:ext cx="3435480" cy="728327"/>
      </dsp:txXfrm>
    </dsp:sp>
    <dsp:sp modelId="{DFFF621B-BBFE-43D5-80AC-559A284587EF}">
      <dsp:nvSpPr>
        <dsp:cNvPr id="0" name=""/>
        <dsp:cNvSpPr/>
      </dsp:nvSpPr>
      <dsp:spPr>
        <a:xfrm>
          <a:off x="4271142" y="754851"/>
          <a:ext cx="261307" cy="1579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9342"/>
              </a:lnTo>
              <a:lnTo>
                <a:pt x="261307" y="15793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633A7-5927-4FB4-9DE8-CD081135212F}">
      <dsp:nvSpPr>
        <dsp:cNvPr id="0" name=""/>
        <dsp:cNvSpPr/>
      </dsp:nvSpPr>
      <dsp:spPr>
        <a:xfrm>
          <a:off x="4532450" y="1970029"/>
          <a:ext cx="3435480" cy="728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Увидеть  показатели деятельности Заказчиков в сфере муниципальных закупок</a:t>
          </a:r>
          <a:endParaRPr lang="ru-RU" sz="1600" kern="1200" dirty="0"/>
        </a:p>
      </dsp:txBody>
      <dsp:txXfrm>
        <a:off x="4532450" y="1970029"/>
        <a:ext cx="3435480" cy="728327"/>
      </dsp:txXfrm>
    </dsp:sp>
    <dsp:sp modelId="{72DBC743-F744-4749-8B30-4FFA0CBD49AE}">
      <dsp:nvSpPr>
        <dsp:cNvPr id="0" name=""/>
        <dsp:cNvSpPr/>
      </dsp:nvSpPr>
      <dsp:spPr>
        <a:xfrm>
          <a:off x="4271142" y="754851"/>
          <a:ext cx="261307" cy="2489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751"/>
              </a:lnTo>
              <a:lnTo>
                <a:pt x="261307" y="24897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522B3-1C17-4647-88DC-49D9F1D25FFA}">
      <dsp:nvSpPr>
        <dsp:cNvPr id="0" name=""/>
        <dsp:cNvSpPr/>
      </dsp:nvSpPr>
      <dsp:spPr>
        <a:xfrm>
          <a:off x="4532450" y="2880439"/>
          <a:ext cx="3435480" cy="728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Самостоятельно осуществить анализ открытых данных по интересующим вопросам</a:t>
          </a:r>
          <a:endParaRPr lang="ru-RU" sz="1600" kern="1200" dirty="0"/>
        </a:p>
      </dsp:txBody>
      <dsp:txXfrm>
        <a:off x="4532450" y="2880439"/>
        <a:ext cx="3435480" cy="72832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549733-D364-478F-BA38-5EAEA0978410}">
      <dsp:nvSpPr>
        <dsp:cNvPr id="0" name=""/>
        <dsp:cNvSpPr/>
      </dsp:nvSpPr>
      <dsp:spPr>
        <a:xfrm>
          <a:off x="216022" y="0"/>
          <a:ext cx="2160874" cy="80209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latin typeface="Georgia" pitchFamily="18" charset="0"/>
            </a:rPr>
            <a:t>ГРБС,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latin typeface="Georgia" pitchFamily="18" charset="0"/>
            </a:rPr>
            <a:t>КУ г. Омска</a:t>
          </a:r>
          <a:endParaRPr lang="ru-RU" sz="2400" b="1" kern="1200" dirty="0">
            <a:latin typeface="Georgia" pitchFamily="18" charset="0"/>
          </a:endParaRPr>
        </a:p>
      </dsp:txBody>
      <dsp:txXfrm>
        <a:off x="216022" y="0"/>
        <a:ext cx="2160874" cy="802091"/>
      </dsp:txXfrm>
    </dsp:sp>
    <dsp:sp modelId="{43E95608-F338-46DB-BD29-8A8718CA6BA7}">
      <dsp:nvSpPr>
        <dsp:cNvPr id="0" name=""/>
        <dsp:cNvSpPr/>
      </dsp:nvSpPr>
      <dsp:spPr>
        <a:xfrm>
          <a:off x="144016" y="802091"/>
          <a:ext cx="288093" cy="1163727"/>
        </a:xfrm>
        <a:custGeom>
          <a:avLst/>
          <a:gdLst/>
          <a:ahLst/>
          <a:cxnLst/>
          <a:rect l="0" t="0" r="0" b="0"/>
          <a:pathLst>
            <a:path>
              <a:moveTo>
                <a:pt x="288093" y="0"/>
              </a:moveTo>
              <a:lnTo>
                <a:pt x="0" y="11637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A64F0-DF04-48FB-819A-523294F02390}">
      <dsp:nvSpPr>
        <dsp:cNvPr id="0" name=""/>
        <dsp:cNvSpPr/>
      </dsp:nvSpPr>
      <dsp:spPr>
        <a:xfrm>
          <a:off x="144016" y="1080122"/>
          <a:ext cx="2007823" cy="177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kern="1200" dirty="0" smtClean="0">
              <a:latin typeface="Georgia" pitchFamily="18" charset="0"/>
            </a:rPr>
            <a:t>40%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latin typeface="Georgia" pitchFamily="18" charset="0"/>
            </a:rPr>
            <a:t>от годового количества закупок </a:t>
          </a:r>
          <a:endParaRPr lang="ru-RU" sz="2400" kern="1200" dirty="0">
            <a:latin typeface="Georgia" pitchFamily="18" charset="0"/>
          </a:endParaRPr>
        </a:p>
      </dsp:txBody>
      <dsp:txXfrm>
        <a:off x="144016" y="1080122"/>
        <a:ext cx="2007823" cy="1771392"/>
      </dsp:txXfrm>
    </dsp:sp>
    <dsp:sp modelId="{4C60B071-ABF8-496A-B4AE-CD598591E82F}">
      <dsp:nvSpPr>
        <dsp:cNvPr id="0" name=""/>
        <dsp:cNvSpPr/>
      </dsp:nvSpPr>
      <dsp:spPr>
        <a:xfrm>
          <a:off x="3111950" y="23813"/>
          <a:ext cx="4967896" cy="79829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Georgia" pitchFamily="18" charset="0"/>
            </a:rPr>
            <a:t>Бюджетные учреждения города Омска</a:t>
          </a:r>
          <a:endParaRPr lang="ru-RU" sz="2400" b="1" kern="1200" dirty="0">
            <a:latin typeface="Georgia" pitchFamily="18" charset="0"/>
          </a:endParaRPr>
        </a:p>
      </dsp:txBody>
      <dsp:txXfrm>
        <a:off x="3111950" y="23813"/>
        <a:ext cx="4967896" cy="798298"/>
      </dsp:txXfrm>
    </dsp:sp>
    <dsp:sp modelId="{73CE64D3-3EBB-4554-A9E6-EF67D7578DAC}">
      <dsp:nvSpPr>
        <dsp:cNvPr id="0" name=""/>
        <dsp:cNvSpPr/>
      </dsp:nvSpPr>
      <dsp:spPr>
        <a:xfrm>
          <a:off x="3608740" y="822112"/>
          <a:ext cx="492117" cy="275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370"/>
              </a:lnTo>
              <a:lnTo>
                <a:pt x="492117" y="275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E30C8-EC01-4888-ABFE-C321EB87FA52}">
      <dsp:nvSpPr>
        <dsp:cNvPr id="0" name=""/>
        <dsp:cNvSpPr/>
      </dsp:nvSpPr>
      <dsp:spPr>
        <a:xfrm>
          <a:off x="4100857" y="898072"/>
          <a:ext cx="4018449" cy="398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 бумага, канцелярские товары и принадлежности</a:t>
          </a:r>
          <a:endParaRPr lang="ru-RU" sz="1300" kern="1200" dirty="0">
            <a:latin typeface="Georgia" pitchFamily="18" charset="0"/>
          </a:endParaRPr>
        </a:p>
      </dsp:txBody>
      <dsp:txXfrm>
        <a:off x="4100857" y="898072"/>
        <a:ext cx="4018449" cy="398822"/>
      </dsp:txXfrm>
    </dsp:sp>
    <dsp:sp modelId="{1B0CF99B-E09E-422C-B2DB-290F937853DF}">
      <dsp:nvSpPr>
        <dsp:cNvPr id="0" name=""/>
        <dsp:cNvSpPr/>
      </dsp:nvSpPr>
      <dsp:spPr>
        <a:xfrm>
          <a:off x="3608740" y="822112"/>
          <a:ext cx="492117" cy="773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898"/>
              </a:lnTo>
              <a:lnTo>
                <a:pt x="492117" y="7738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CCD48-F0E3-4D38-B607-6AE7D3AF05B7}">
      <dsp:nvSpPr>
        <dsp:cNvPr id="0" name=""/>
        <dsp:cNvSpPr/>
      </dsp:nvSpPr>
      <dsp:spPr>
        <a:xfrm>
          <a:off x="4100857" y="1396599"/>
          <a:ext cx="4018449" cy="398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l" defTabSz="57785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 продукты питания</a:t>
          </a:r>
          <a:endParaRPr lang="ru-RU" sz="1300" kern="1200" dirty="0">
            <a:latin typeface="Georgia" pitchFamily="18" charset="0"/>
          </a:endParaRPr>
        </a:p>
      </dsp:txBody>
      <dsp:txXfrm>
        <a:off x="4100857" y="1396599"/>
        <a:ext cx="4018449" cy="398822"/>
      </dsp:txXfrm>
    </dsp:sp>
    <dsp:sp modelId="{D0DEF1D9-B645-4789-8773-E5C906C80A4E}">
      <dsp:nvSpPr>
        <dsp:cNvPr id="0" name=""/>
        <dsp:cNvSpPr/>
      </dsp:nvSpPr>
      <dsp:spPr>
        <a:xfrm>
          <a:off x="3608740" y="822112"/>
          <a:ext cx="492117" cy="1272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426"/>
              </a:lnTo>
              <a:lnTo>
                <a:pt x="492117" y="12724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4BD03-7E1B-4A5D-A489-00F2DF7FA276}">
      <dsp:nvSpPr>
        <dsp:cNvPr id="0" name=""/>
        <dsp:cNvSpPr/>
      </dsp:nvSpPr>
      <dsp:spPr>
        <a:xfrm>
          <a:off x="4100857" y="1895127"/>
          <a:ext cx="4018449" cy="398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l" defTabSz="57785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 хозяйственные товары и мягкого инвентаря</a:t>
          </a:r>
          <a:endParaRPr lang="ru-RU" sz="1300" kern="1200" dirty="0">
            <a:latin typeface="Georgia" pitchFamily="18" charset="0"/>
          </a:endParaRPr>
        </a:p>
      </dsp:txBody>
      <dsp:txXfrm>
        <a:off x="4100857" y="1895127"/>
        <a:ext cx="4018449" cy="398822"/>
      </dsp:txXfrm>
    </dsp:sp>
    <dsp:sp modelId="{D5F1D339-30AF-41F2-A003-657859E2F362}">
      <dsp:nvSpPr>
        <dsp:cNvPr id="0" name=""/>
        <dsp:cNvSpPr/>
      </dsp:nvSpPr>
      <dsp:spPr>
        <a:xfrm>
          <a:off x="3608740" y="822112"/>
          <a:ext cx="492117" cy="1770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0953"/>
              </a:lnTo>
              <a:lnTo>
                <a:pt x="492117" y="17709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0D9E3-A05D-454B-AB28-E319ADEFA344}">
      <dsp:nvSpPr>
        <dsp:cNvPr id="0" name=""/>
        <dsp:cNvSpPr/>
      </dsp:nvSpPr>
      <dsp:spPr>
        <a:xfrm>
          <a:off x="4100857" y="2393655"/>
          <a:ext cx="4018449" cy="398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85725" lvl="0" indent="-85725" algn="l" defTabSz="57785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 программное обеспечение, расходные материалы для оргтехники</a:t>
          </a:r>
          <a:endParaRPr lang="ru-RU" sz="1300" kern="1200" dirty="0">
            <a:latin typeface="Georgia" pitchFamily="18" charset="0"/>
          </a:endParaRPr>
        </a:p>
      </dsp:txBody>
      <dsp:txXfrm>
        <a:off x="4100857" y="2393655"/>
        <a:ext cx="4018449" cy="398822"/>
      </dsp:txXfrm>
    </dsp:sp>
    <dsp:sp modelId="{142DD811-0903-4155-9F4D-E6C515B7DD8B}">
      <dsp:nvSpPr>
        <dsp:cNvPr id="0" name=""/>
        <dsp:cNvSpPr/>
      </dsp:nvSpPr>
      <dsp:spPr>
        <a:xfrm>
          <a:off x="3608740" y="822112"/>
          <a:ext cx="492117" cy="2269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481"/>
              </a:lnTo>
              <a:lnTo>
                <a:pt x="492117" y="22694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70DD3B-C09D-483B-80F6-D9B939DDD43A}">
      <dsp:nvSpPr>
        <dsp:cNvPr id="0" name=""/>
        <dsp:cNvSpPr/>
      </dsp:nvSpPr>
      <dsp:spPr>
        <a:xfrm>
          <a:off x="4100857" y="2892182"/>
          <a:ext cx="4018449" cy="398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 учебники и учебные пособия</a:t>
          </a:r>
          <a:endParaRPr lang="ru-RU" sz="1300" kern="1200" dirty="0">
            <a:latin typeface="Georgia" pitchFamily="18" charset="0"/>
          </a:endParaRPr>
        </a:p>
      </dsp:txBody>
      <dsp:txXfrm>
        <a:off x="4100857" y="2892182"/>
        <a:ext cx="4018449" cy="398822"/>
      </dsp:txXfrm>
    </dsp:sp>
    <dsp:sp modelId="{12C8FBCE-D301-4388-96A1-9BA99D66630C}">
      <dsp:nvSpPr>
        <dsp:cNvPr id="0" name=""/>
        <dsp:cNvSpPr/>
      </dsp:nvSpPr>
      <dsp:spPr>
        <a:xfrm>
          <a:off x="3608740" y="822112"/>
          <a:ext cx="492117" cy="2768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8009"/>
              </a:lnTo>
              <a:lnTo>
                <a:pt x="492117" y="27680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2469C-E9C3-456F-B65C-4ED582A8D4C3}">
      <dsp:nvSpPr>
        <dsp:cNvPr id="0" name=""/>
        <dsp:cNvSpPr/>
      </dsp:nvSpPr>
      <dsp:spPr>
        <a:xfrm>
          <a:off x="4100857" y="3390710"/>
          <a:ext cx="4018449" cy="398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 медицинские услуги, образовательные услуги,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охранные услуги</a:t>
          </a:r>
          <a:endParaRPr lang="ru-RU" sz="1300" kern="1200" dirty="0">
            <a:latin typeface="Georgia" pitchFamily="18" charset="0"/>
          </a:endParaRPr>
        </a:p>
      </dsp:txBody>
      <dsp:txXfrm>
        <a:off x="4100857" y="3390710"/>
        <a:ext cx="4018449" cy="398822"/>
      </dsp:txXfrm>
    </dsp:sp>
    <dsp:sp modelId="{385A44A9-7AB7-493C-AB6C-12500B6E682A}">
      <dsp:nvSpPr>
        <dsp:cNvPr id="0" name=""/>
        <dsp:cNvSpPr/>
      </dsp:nvSpPr>
      <dsp:spPr>
        <a:xfrm>
          <a:off x="3608740" y="822112"/>
          <a:ext cx="492117" cy="3266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6537"/>
              </a:lnTo>
              <a:lnTo>
                <a:pt x="492117" y="32665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5CF8F-F656-4C35-BCAF-8E09A59ADBBB}">
      <dsp:nvSpPr>
        <dsp:cNvPr id="0" name=""/>
        <dsp:cNvSpPr/>
      </dsp:nvSpPr>
      <dsp:spPr>
        <a:xfrm>
          <a:off x="4100857" y="3889238"/>
          <a:ext cx="4018449" cy="398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 услуги </a:t>
          </a:r>
          <a:r>
            <a:rPr lang="ru-RU" sz="1300" kern="1200" dirty="0" err="1" smtClean="0">
              <a:latin typeface="Georgia" pitchFamily="18" charset="0"/>
            </a:rPr>
            <a:t>интернет-провайдеров</a:t>
          </a:r>
          <a:endParaRPr lang="ru-RU" sz="1300" kern="1200" dirty="0">
            <a:latin typeface="Georgia" pitchFamily="18" charset="0"/>
          </a:endParaRPr>
        </a:p>
      </dsp:txBody>
      <dsp:txXfrm>
        <a:off x="4100857" y="3889238"/>
        <a:ext cx="4018449" cy="398822"/>
      </dsp:txXfrm>
    </dsp:sp>
    <dsp:sp modelId="{D1018B8B-1E30-4B37-AD3A-B599EC03BB5F}">
      <dsp:nvSpPr>
        <dsp:cNvPr id="0" name=""/>
        <dsp:cNvSpPr/>
      </dsp:nvSpPr>
      <dsp:spPr>
        <a:xfrm>
          <a:off x="3608740" y="822112"/>
          <a:ext cx="484893" cy="3783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3418"/>
              </a:lnTo>
              <a:lnTo>
                <a:pt x="484893" y="37834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B7C21-D94A-4F22-B739-3AA908510D9D}">
      <dsp:nvSpPr>
        <dsp:cNvPr id="0" name=""/>
        <dsp:cNvSpPr/>
      </dsp:nvSpPr>
      <dsp:spPr>
        <a:xfrm>
          <a:off x="4093633" y="4406119"/>
          <a:ext cx="3985867" cy="398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ремонтно-строительные работы</a:t>
          </a:r>
          <a:endParaRPr lang="ru-RU" sz="1300" kern="1200" dirty="0">
            <a:latin typeface="Georgia" pitchFamily="18" charset="0"/>
          </a:endParaRPr>
        </a:p>
      </dsp:txBody>
      <dsp:txXfrm>
        <a:off x="4093633" y="4406119"/>
        <a:ext cx="3985867" cy="398822"/>
      </dsp:txXfrm>
    </dsp:sp>
    <dsp:sp modelId="{DEA27FD6-C3BA-4278-9614-6A84EBBC84E6}">
      <dsp:nvSpPr>
        <dsp:cNvPr id="0" name=""/>
        <dsp:cNvSpPr/>
      </dsp:nvSpPr>
      <dsp:spPr>
        <a:xfrm>
          <a:off x="3608740" y="822112"/>
          <a:ext cx="484893" cy="4263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3660"/>
              </a:lnTo>
              <a:lnTo>
                <a:pt x="484893" y="42636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4BDB8-0B55-4704-A6E0-8F3AEE0675C8}">
      <dsp:nvSpPr>
        <dsp:cNvPr id="0" name=""/>
        <dsp:cNvSpPr/>
      </dsp:nvSpPr>
      <dsp:spPr>
        <a:xfrm>
          <a:off x="4093633" y="4886361"/>
          <a:ext cx="4018449" cy="398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Georgia" pitchFamily="18" charset="0"/>
            </a:rPr>
            <a:t> мебель, бытовая техника</a:t>
          </a:r>
          <a:endParaRPr lang="ru-RU" sz="1300" kern="1200" dirty="0">
            <a:latin typeface="Georgia" pitchFamily="18" charset="0"/>
          </a:endParaRPr>
        </a:p>
      </dsp:txBody>
      <dsp:txXfrm>
        <a:off x="4093633" y="4886361"/>
        <a:ext cx="4018449" cy="39882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6B9944-DE97-44BD-A902-78887FED6132}">
      <dsp:nvSpPr>
        <dsp:cNvPr id="0" name=""/>
        <dsp:cNvSpPr/>
      </dsp:nvSpPr>
      <dsp:spPr>
        <a:xfrm>
          <a:off x="936118" y="72010"/>
          <a:ext cx="4882142" cy="567535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 z="-12700" extrusionH="17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/>
            <a:t>по закупкам малого объема</a:t>
          </a:r>
          <a:endParaRPr lang="ru-RU" sz="2400" b="1" kern="1200" dirty="0"/>
        </a:p>
      </dsp:txBody>
      <dsp:txXfrm>
        <a:off x="936118" y="72010"/>
        <a:ext cx="4882142" cy="567535"/>
      </dsp:txXfrm>
    </dsp:sp>
    <dsp:sp modelId="{D28D0AE4-9282-4FBE-A7F8-4A75695CA5E7}">
      <dsp:nvSpPr>
        <dsp:cNvPr id="0" name=""/>
        <dsp:cNvSpPr/>
      </dsp:nvSpPr>
      <dsp:spPr>
        <a:xfrm>
          <a:off x="41189" y="0"/>
          <a:ext cx="1110947" cy="624571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/>
            <a:t>8,7 %</a:t>
          </a:r>
          <a:endParaRPr lang="ru-RU" sz="2400" b="1" kern="1200" dirty="0"/>
        </a:p>
      </dsp:txBody>
      <dsp:txXfrm>
        <a:off x="41189" y="0"/>
        <a:ext cx="1110947" cy="624571"/>
      </dsp:txXfrm>
    </dsp:sp>
    <dsp:sp modelId="{27A23D65-BD39-4CE4-B10E-74ECBFEE8F84}">
      <dsp:nvSpPr>
        <dsp:cNvPr id="0" name=""/>
        <dsp:cNvSpPr/>
      </dsp:nvSpPr>
      <dsp:spPr>
        <a:xfrm>
          <a:off x="977258" y="720081"/>
          <a:ext cx="4882142" cy="536950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 z="-12700" extrusionH="17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/>
            <a:t>по конкурентным процедурам</a:t>
          </a:r>
          <a:endParaRPr lang="ru-RU" sz="2400" b="1" kern="1200" dirty="0"/>
        </a:p>
      </dsp:txBody>
      <dsp:txXfrm>
        <a:off x="977258" y="720081"/>
        <a:ext cx="4882142" cy="536950"/>
      </dsp:txXfrm>
    </dsp:sp>
    <dsp:sp modelId="{81B2DEBA-0D3F-4294-A079-95C4F64EDA44}">
      <dsp:nvSpPr>
        <dsp:cNvPr id="0" name=""/>
        <dsp:cNvSpPr/>
      </dsp:nvSpPr>
      <dsp:spPr>
        <a:xfrm>
          <a:off x="0" y="648071"/>
          <a:ext cx="1158532" cy="624571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/>
            <a:t>6,5%</a:t>
          </a:r>
          <a:endParaRPr lang="ru-RU" sz="2400" b="1" kern="1200" dirty="0"/>
        </a:p>
      </dsp:txBody>
      <dsp:txXfrm>
        <a:off x="0" y="648071"/>
        <a:ext cx="1158532" cy="62457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6AE4F9-8913-476C-B5A9-BFECC2704CB3}">
      <dsp:nvSpPr>
        <dsp:cNvPr id="0" name=""/>
        <dsp:cNvSpPr/>
      </dsp:nvSpPr>
      <dsp:spPr>
        <a:xfrm>
          <a:off x="0" y="0"/>
          <a:ext cx="3096343" cy="309634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41891-7294-41FA-8377-65599A184980}">
      <dsp:nvSpPr>
        <dsp:cNvPr id="0" name=""/>
        <dsp:cNvSpPr/>
      </dsp:nvSpPr>
      <dsp:spPr>
        <a:xfrm>
          <a:off x="967709" y="534728"/>
          <a:ext cx="7106392" cy="392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Услуги по заправке и восстановлению картриджей – 74%</a:t>
          </a:r>
          <a:endParaRPr lang="ru-RU" sz="1600" b="1" kern="1200" dirty="0"/>
        </a:p>
      </dsp:txBody>
      <dsp:txXfrm>
        <a:off x="967709" y="534728"/>
        <a:ext cx="7106392" cy="392037"/>
      </dsp:txXfrm>
    </dsp:sp>
    <dsp:sp modelId="{607888BE-19D9-4CDC-A868-9CAC991F6E50}">
      <dsp:nvSpPr>
        <dsp:cNvPr id="0" name=""/>
        <dsp:cNvSpPr/>
      </dsp:nvSpPr>
      <dsp:spPr>
        <a:xfrm>
          <a:off x="967709" y="947213"/>
          <a:ext cx="7106392" cy="392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Услуги по проведению периодических медицинских осмотров – 57, 3%</a:t>
          </a:r>
          <a:endParaRPr lang="ru-RU" sz="1600" b="1" kern="1200" dirty="0"/>
        </a:p>
      </dsp:txBody>
      <dsp:txXfrm>
        <a:off x="967709" y="947213"/>
        <a:ext cx="7106392" cy="392037"/>
      </dsp:txXfrm>
    </dsp:sp>
    <dsp:sp modelId="{2789EA7B-E287-41C4-A670-317111FFB0F8}">
      <dsp:nvSpPr>
        <dsp:cNvPr id="0" name=""/>
        <dsp:cNvSpPr/>
      </dsp:nvSpPr>
      <dsp:spPr>
        <a:xfrm>
          <a:off x="967709" y="1359699"/>
          <a:ext cx="7106392" cy="392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Выполнение работ по дератизации и дезинсекции помещений – 64,5%</a:t>
          </a:r>
          <a:endParaRPr lang="ru-RU" sz="1600" b="1" kern="1200" dirty="0"/>
        </a:p>
      </dsp:txBody>
      <dsp:txXfrm>
        <a:off x="967709" y="1359699"/>
        <a:ext cx="7106392" cy="392037"/>
      </dsp:txXfrm>
    </dsp:sp>
    <dsp:sp modelId="{E13BD5A7-5795-4EDB-9230-02ED3C9552FD}">
      <dsp:nvSpPr>
        <dsp:cNvPr id="0" name=""/>
        <dsp:cNvSpPr/>
      </dsp:nvSpPr>
      <dsp:spPr>
        <a:xfrm>
          <a:off x="967709" y="1772185"/>
          <a:ext cx="7106392" cy="392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Поставка овощей – 61,4%</a:t>
          </a:r>
          <a:endParaRPr lang="ru-RU" sz="1600" b="1" kern="1200" dirty="0"/>
        </a:p>
      </dsp:txBody>
      <dsp:txXfrm>
        <a:off x="967709" y="1772185"/>
        <a:ext cx="7106392" cy="392037"/>
      </dsp:txXfrm>
    </dsp:sp>
    <dsp:sp modelId="{6AD3252D-7AFA-4517-B872-57262FB330EA}">
      <dsp:nvSpPr>
        <dsp:cNvPr id="0" name=""/>
        <dsp:cNvSpPr/>
      </dsp:nvSpPr>
      <dsp:spPr>
        <a:xfrm>
          <a:off x="967709" y="2184670"/>
          <a:ext cx="7106392" cy="392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Поставка сока для детского питания – 60,3%</a:t>
          </a:r>
          <a:endParaRPr lang="ru-RU" sz="1600" b="1" kern="1200" dirty="0"/>
        </a:p>
      </dsp:txBody>
      <dsp:txXfrm>
        <a:off x="967709" y="2184670"/>
        <a:ext cx="7106392" cy="392037"/>
      </dsp:txXfrm>
    </dsp:sp>
    <dsp:sp modelId="{BFED8FC0-350A-4E30-A8A8-DAFD1AC2D264}">
      <dsp:nvSpPr>
        <dsp:cNvPr id="0" name=""/>
        <dsp:cNvSpPr/>
      </dsp:nvSpPr>
      <dsp:spPr>
        <a:xfrm>
          <a:off x="967709" y="2597156"/>
          <a:ext cx="7106392" cy="392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Поставка школьной мебели – 51,3%</a:t>
          </a:r>
          <a:endParaRPr lang="ru-RU" sz="1600" b="1" kern="1200" dirty="0"/>
        </a:p>
      </dsp:txBody>
      <dsp:txXfrm>
        <a:off x="967709" y="2597156"/>
        <a:ext cx="7106392" cy="39203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6B9944-DE97-44BD-A902-78887FED6132}">
      <dsp:nvSpPr>
        <dsp:cNvPr id="0" name=""/>
        <dsp:cNvSpPr/>
      </dsp:nvSpPr>
      <dsp:spPr>
        <a:xfrm>
          <a:off x="1284768" y="80536"/>
          <a:ext cx="4882142" cy="567535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 z="-12700" extrusionH="1700">
          <a:bevelT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по закупкам малого объема</a:t>
          </a:r>
          <a:endParaRPr lang="ru-RU" sz="2400" kern="1200" dirty="0"/>
        </a:p>
      </dsp:txBody>
      <dsp:txXfrm>
        <a:off x="1284768" y="80536"/>
        <a:ext cx="4882142" cy="567535"/>
      </dsp:txXfrm>
    </dsp:sp>
    <dsp:sp modelId="{D28D0AE4-9282-4FBE-A7F8-4A75695CA5E7}">
      <dsp:nvSpPr>
        <dsp:cNvPr id="0" name=""/>
        <dsp:cNvSpPr/>
      </dsp:nvSpPr>
      <dsp:spPr>
        <a:xfrm>
          <a:off x="0" y="0"/>
          <a:ext cx="1170575" cy="624571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/>
            <a:t>3,2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заявки</a:t>
          </a:r>
          <a:endParaRPr lang="ru-RU" sz="1500" b="1" kern="1200" dirty="0"/>
        </a:p>
      </dsp:txBody>
      <dsp:txXfrm>
        <a:off x="0" y="0"/>
        <a:ext cx="1170575" cy="624571"/>
      </dsp:txXfrm>
    </dsp:sp>
    <dsp:sp modelId="{27A23D65-BD39-4CE4-B10E-74ECBFEE8F84}">
      <dsp:nvSpPr>
        <dsp:cNvPr id="0" name=""/>
        <dsp:cNvSpPr/>
      </dsp:nvSpPr>
      <dsp:spPr>
        <a:xfrm>
          <a:off x="1284768" y="720081"/>
          <a:ext cx="4882142" cy="536950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 z="-12700" extrusionH="1700">
          <a:bevelT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по конкурентным процедурам</a:t>
          </a:r>
          <a:endParaRPr lang="ru-RU" sz="2400" kern="1200" dirty="0"/>
        </a:p>
      </dsp:txBody>
      <dsp:txXfrm>
        <a:off x="1284768" y="720081"/>
        <a:ext cx="4882142" cy="536950"/>
      </dsp:txXfrm>
    </dsp:sp>
    <dsp:sp modelId="{81B2DEBA-0D3F-4294-A079-95C4F64EDA44}">
      <dsp:nvSpPr>
        <dsp:cNvPr id="0" name=""/>
        <dsp:cNvSpPr/>
      </dsp:nvSpPr>
      <dsp:spPr>
        <a:xfrm>
          <a:off x="0" y="687026"/>
          <a:ext cx="1170575" cy="624571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/>
            <a:t>3,5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b="1" kern="1200" dirty="0" smtClean="0"/>
            <a:t>заявки</a:t>
          </a:r>
          <a:endParaRPr lang="ru-RU" sz="1500" b="1" kern="1200" dirty="0"/>
        </a:p>
      </dsp:txBody>
      <dsp:txXfrm>
        <a:off x="0" y="687026"/>
        <a:ext cx="1170575" cy="62457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6282C7-DBA2-4C71-9C9C-EC862DC77761}">
      <dsp:nvSpPr>
        <dsp:cNvPr id="0" name=""/>
        <dsp:cNvSpPr/>
      </dsp:nvSpPr>
      <dsp:spPr>
        <a:xfrm>
          <a:off x="1753" y="0"/>
          <a:ext cx="2728568" cy="4680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Georgia" pitchFamily="18" charset="0"/>
            </a:rPr>
            <a:t>Казенные учреждения города Омска</a:t>
          </a:r>
          <a:endParaRPr lang="ru-RU" sz="2400" b="1" kern="1200" dirty="0">
            <a:latin typeface="Georgia" pitchFamily="18" charset="0"/>
          </a:endParaRPr>
        </a:p>
      </dsp:txBody>
      <dsp:txXfrm>
        <a:off x="1753" y="1872208"/>
        <a:ext cx="2728568" cy="1872208"/>
      </dsp:txXfrm>
    </dsp:sp>
    <dsp:sp modelId="{0EAC597C-9685-49C3-86DB-09EE8E49124E}">
      <dsp:nvSpPr>
        <dsp:cNvPr id="0" name=""/>
        <dsp:cNvSpPr/>
      </dsp:nvSpPr>
      <dsp:spPr>
        <a:xfrm>
          <a:off x="586731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6CCEF-6515-4EE2-902C-530A2C38F7E3}">
      <dsp:nvSpPr>
        <dsp:cNvPr id="0" name=""/>
        <dsp:cNvSpPr/>
      </dsp:nvSpPr>
      <dsp:spPr>
        <a:xfrm>
          <a:off x="2812179" y="0"/>
          <a:ext cx="2728568" cy="4680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Georgia" pitchFamily="18" charset="0"/>
            </a:rPr>
            <a:t>Бюджетные учреждения города Омска</a:t>
          </a:r>
          <a:endParaRPr lang="ru-RU" sz="2400" b="1" kern="1200" dirty="0">
            <a:latin typeface="Georgia" pitchFamily="18" charset="0"/>
          </a:endParaRPr>
        </a:p>
      </dsp:txBody>
      <dsp:txXfrm>
        <a:off x="2812179" y="1872208"/>
        <a:ext cx="2728568" cy="1872208"/>
      </dsp:txXfrm>
    </dsp:sp>
    <dsp:sp modelId="{B35405E4-29AC-4D95-9C4A-F89BD4F02245}">
      <dsp:nvSpPr>
        <dsp:cNvPr id="0" name=""/>
        <dsp:cNvSpPr/>
      </dsp:nvSpPr>
      <dsp:spPr>
        <a:xfrm>
          <a:off x="3397157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D3379-2B7D-400F-BFCC-BE734A7ADBDF}">
      <dsp:nvSpPr>
        <dsp:cNvPr id="0" name=""/>
        <dsp:cNvSpPr/>
      </dsp:nvSpPr>
      <dsp:spPr>
        <a:xfrm>
          <a:off x="5622605" y="0"/>
          <a:ext cx="2728568" cy="4680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Georgia" pitchFamily="18" charset="0"/>
            </a:rPr>
            <a:t>Бюджетные учреждения, муниципальные предприятия города Омска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Georgia" pitchFamily="18" charset="0"/>
          </a:endParaRPr>
        </a:p>
      </dsp:txBody>
      <dsp:txXfrm>
        <a:off x="5622605" y="1872208"/>
        <a:ext cx="2728568" cy="1872208"/>
      </dsp:txXfrm>
    </dsp:sp>
    <dsp:sp modelId="{064BB36E-591F-4A94-815F-FA088E929416}">
      <dsp:nvSpPr>
        <dsp:cNvPr id="0" name=""/>
        <dsp:cNvSpPr/>
      </dsp:nvSpPr>
      <dsp:spPr>
        <a:xfrm>
          <a:off x="620758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5B896-FCC4-49E4-A17E-8CB9917289A1}">
      <dsp:nvSpPr>
        <dsp:cNvPr id="0" name=""/>
        <dsp:cNvSpPr/>
      </dsp:nvSpPr>
      <dsp:spPr>
        <a:xfrm>
          <a:off x="143997" y="3456381"/>
          <a:ext cx="2433281" cy="990112"/>
        </a:xfrm>
        <a:prstGeom prst="round2Diag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0.72131</cdr:x>
      <cdr:y>0.0274</cdr:y>
    </cdr:from>
    <cdr:to>
      <cdr:x>0.89344</cdr:x>
      <cdr:y>0.10959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36704" y="144016"/>
          <a:ext cx="151216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</a:rPr>
            <a:t>5741  шт. </a:t>
          </a:r>
          <a:endParaRPr lang="ru-RU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0.5082</cdr:x>
      <cdr:y>0.32877</cdr:y>
    </cdr:from>
    <cdr:to>
      <cdr:x>0.67213</cdr:x>
      <cdr:y>0.43836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64496" y="1728192"/>
          <a:ext cx="144016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</a:rPr>
            <a:t>2808 шт.</a:t>
          </a:r>
          <a:endParaRPr lang="ru-RU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0.30328</cdr:x>
      <cdr:y>0.39726</cdr:y>
    </cdr:from>
    <cdr:to>
      <cdr:x>0.45902</cdr:x>
      <cdr:y>0.49315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64296" y="2088232"/>
          <a:ext cx="136815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</a:rPr>
            <a:t>2524 шт.</a:t>
          </a:r>
          <a:endParaRPr lang="ru-RU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0.09836</cdr:x>
      <cdr:y>0.68493</cdr:y>
    </cdr:from>
    <cdr:to>
      <cdr:x>0.22951</cdr:x>
      <cdr:y>0.75342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64096" y="3600400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tx1"/>
              </a:solidFill>
            </a:rPr>
            <a:t>374 шт.</a:t>
          </a:r>
          <a:endParaRPr lang="ru-RU" sz="24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0.72951</cdr:x>
      <cdr:y>0.09589</cdr:y>
    </cdr:from>
    <cdr:to>
      <cdr:x>0.90164</cdr:x>
      <cdr:y>0.17808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08712" y="504056"/>
          <a:ext cx="1512158" cy="432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chemeClr val="tx1"/>
              </a:solidFill>
            </a:rPr>
            <a:t>4</a:t>
          </a:r>
          <a:r>
            <a:rPr lang="ru-RU" sz="2400" b="1" dirty="0" smtClean="0">
              <a:solidFill>
                <a:schemeClr val="tx1"/>
              </a:solidFill>
            </a:rPr>
            <a:t>42</a:t>
          </a:r>
          <a:endParaRPr lang="ru-RU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0.51639</cdr:x>
      <cdr:y>0.17808</cdr:y>
    </cdr:from>
    <cdr:to>
      <cdr:x>0.68032</cdr:x>
      <cdr:y>0.28767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36504" y="936104"/>
          <a:ext cx="1440121" cy="576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</a:rPr>
            <a:t>341</a:t>
          </a:r>
          <a:endParaRPr lang="ru-RU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0.29508</cdr:x>
      <cdr:y>0.50685</cdr:y>
    </cdr:from>
    <cdr:to>
      <cdr:x>0.45082</cdr:x>
      <cdr:y>0.60274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92288" y="2664296"/>
          <a:ext cx="1368172" cy="504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</a:rPr>
            <a:t>116</a:t>
          </a:r>
          <a:endParaRPr lang="ru-RU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0.10656</cdr:x>
      <cdr:y>0.58904</cdr:y>
    </cdr:from>
    <cdr:to>
      <cdr:x>0.20492</cdr:x>
      <cdr:y>0.68493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36104" y="3096344"/>
          <a:ext cx="86410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</a:rPr>
            <a:t>96</a:t>
          </a:r>
          <a:endParaRPr lang="ru-RU" sz="24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925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E5030-3603-4BAB-9C18-A244C9CA1580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3288"/>
            <a:ext cx="5429250" cy="446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498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925" y="942498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3E1D9-1445-47BD-9DDD-A1977AC6C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249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3E1D9-1445-47BD-9DDD-A1977AC6C52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BE15-F92E-4753-94F2-E10A48A508A3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EF599-D264-46E1-8131-BD74D6A33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AB9A-8BB5-43D5-93F8-7FD5C0E35A22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D67F-CC80-4E55-81E4-A2BFC6968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E9AC5-A983-4B73-99F7-427ADD3FF24C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10DBF-0853-4616-8DA6-59B802965D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C40804-B716-420A-B521-4E5E5F9F88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EF599-D264-46E1-8131-BD74D6A33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617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1EB9A6-0956-443B-B231-9AF9988282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906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FFF6AC-43E3-495C-9B18-9E733A7673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15E67-4BA7-43BC-A2B5-A742142973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655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3369-D556-45FD-80A3-E156BC7E28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A8157-CAB7-4C67-BEDA-26F75CC1E5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32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962BA-2E7E-4310-A3CA-B8A5D39618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9E9974-276E-46D7-AF1A-278AE71211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928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47073-171C-4CF8-83BD-9975AB1C3F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741A1-1BEF-4AE2-A476-82612B0652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8694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4F668-AC2C-40D7-B1AE-A6278E4D40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53124-E153-4BEA-8491-D5230FD0B8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199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7CC8D9-A20B-481C-9CBA-47D45891DF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8B66A9-6E95-472C-9DAE-3DBDFEB699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75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E00A5-9EB4-4ECE-926C-31D4B20ADA94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A836-6342-4383-8052-6A8851614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0AFCA-E63A-48BD-8967-375455302D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0E6D1-C4F3-4B28-AA4A-D063F8849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621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B38F8-2951-4D2D-8836-6E04EB12C5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2D67F-CC80-4E55-81E4-A2BFC6968B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725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E1773-09FC-4B41-BBBA-8050A41465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10DBF-0853-4616-8DA6-59B802965D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61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B55CB-1B6F-40F8-AE98-39A4199C5922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15E67-4BA7-43BC-A2B5-A74214297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F63E-E9A6-49CD-8B1C-8EB908D9BDBA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A8157-CAB7-4C67-BEDA-26F75CC1E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060DA-4F32-4D73-B98E-D640D1358F82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E9974-276E-46D7-AF1A-278AE7121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9A7F-80B9-46F6-A6D3-12AD464CC068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741A1-1BEF-4AE2-A476-82612B065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7DBA6-4822-48CE-8CED-0B19FE51A577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3124-E153-4BEA-8491-D5230FD0B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78A39-2E1D-4BA2-8A6C-CDA66FD793DC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B66A9-6E95-472C-9DAE-3DBDFEB69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B7ADE-499E-4E82-AA55-ACBD886D2977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0E6D1-C4F3-4B28-AA4A-D063F8849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58319F">
                <a:alpha val="46667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1CFD1D-48E9-4575-96DC-EDFD3F8FB308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754F7A-4DEA-4517-852A-6FF515AEA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CF8833-1197-4801-B5DF-D7CF9F1908AD}" type="datetime1">
              <a:rPr lang="ru-RU" smtClean="0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754F7A-4DEA-4517-852A-6FF515AEA8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808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3.png"/><Relationship Id="rId4" Type="http://schemas.openxmlformats.org/officeDocument/2006/relationships/diagramData" Target="../diagrams/data5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85861"/>
            <a:ext cx="7772400" cy="4087355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МАРКЕТПЛЕЙС    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ГОРОДА ОМСКА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–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ДВИЖЕНИЕ К ЦИФРОВОЙ ЭКОНОМИКЕ 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latin typeface="Century" pitchFamily="18" charset="0"/>
            </a:endParaRPr>
          </a:p>
        </p:txBody>
      </p:sp>
      <p:sp>
        <p:nvSpPr>
          <p:cNvPr id="3" name="Rectangle 26"/>
          <p:cNvSpPr txBox="1">
            <a:spLocks noChangeArrowheads="1"/>
          </p:cNvSpPr>
          <p:nvPr/>
        </p:nvSpPr>
        <p:spPr bwMode="auto">
          <a:xfrm>
            <a:off x="1475656" y="332656"/>
            <a:ext cx="63134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Департамент контрактной системы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в сфере закупок</a:t>
            </a:r>
            <a:b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Администрации города Омска</a:t>
            </a:r>
          </a:p>
        </p:txBody>
      </p:sp>
      <p:sp>
        <p:nvSpPr>
          <p:cNvPr id="5" name="Rectangle 26"/>
          <p:cNvSpPr txBox="1">
            <a:spLocks noChangeArrowheads="1"/>
          </p:cNvSpPr>
          <p:nvPr/>
        </p:nvSpPr>
        <p:spPr bwMode="auto">
          <a:xfrm>
            <a:off x="1691680" y="5373216"/>
            <a:ext cx="63134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Марина Валерьевна Алешкина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заместитель директора департамента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14503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0479C"/>
                </a:solidFill>
                <a:latin typeface="Georgia" pitchFamily="18" charset="0"/>
              </a:rPr>
              <a:t>Динамика заключения договоров                                 с использованием </a:t>
            </a:r>
            <a:r>
              <a:rPr lang="ru-RU" sz="2800" b="1" dirty="0" err="1" smtClean="0">
                <a:solidFill>
                  <a:srgbClr val="30479C"/>
                </a:solidFill>
                <a:latin typeface="Georgia" pitchFamily="18" charset="0"/>
              </a:rPr>
              <a:t>маркетплейса</a:t>
            </a:r>
            <a:r>
              <a:rPr lang="ru-RU" sz="2800" b="1" dirty="0" smtClean="0">
                <a:solidFill>
                  <a:srgbClr val="30479C"/>
                </a:solidFill>
                <a:latin typeface="Georgia" pitchFamily="18" charset="0"/>
              </a:rPr>
              <a:t>                         города Омска за 2018 год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79512" y="1268760"/>
          <a:ext cx="878497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Содержимое 5" descr="РТС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47896"/>
            <a:ext cx="9108504" cy="676548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8501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  <a:t>Динамика закупок через </a:t>
            </a:r>
            <a:b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</a:br>
            <a:r>
              <a:rPr lang="ru-RU" sz="3200" b="1" dirty="0" err="1" smtClean="0">
                <a:solidFill>
                  <a:srgbClr val="30479C"/>
                </a:solidFill>
                <a:latin typeface="Georgia" pitchFamily="18" charset="0"/>
              </a:rPr>
              <a:t>маркетплейс</a:t>
            </a:r>
            <a: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  <a:t> города Омска</a:t>
            </a:r>
            <a:endParaRPr lang="ru-RU" sz="3200" b="1" dirty="0">
              <a:solidFill>
                <a:srgbClr val="30479C"/>
              </a:solidFill>
              <a:latin typeface="Georgia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7979178"/>
              </p:ext>
            </p:extLst>
          </p:nvPr>
        </p:nvGraphicFramePr>
        <p:xfrm>
          <a:off x="179512" y="1268760"/>
          <a:ext cx="878497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276872"/>
            <a:ext cx="367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2017 год – 107 договоров </a:t>
            </a:r>
          </a:p>
          <a:p>
            <a:r>
              <a:rPr lang="ru-RU" sz="2000" dirty="0" smtClean="0"/>
              <a:t>на сумму 3,2 млн. руб.</a:t>
            </a:r>
          </a:p>
          <a:p>
            <a:endParaRPr lang="ru-RU" sz="2000" dirty="0" smtClean="0"/>
          </a:p>
          <a:p>
            <a:r>
              <a:rPr lang="ru-RU" sz="2000" dirty="0" smtClean="0"/>
              <a:t>2018 год – 11447 договоров </a:t>
            </a:r>
          </a:p>
          <a:p>
            <a:r>
              <a:rPr lang="ru-RU" sz="2000" dirty="0" smtClean="0"/>
              <a:t>на сумму 908,5 млн. руб.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  <a:t>Экономия денежных средств </a:t>
            </a:r>
            <a:b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  <a:t>за 2018 год</a:t>
            </a:r>
            <a:endParaRPr lang="ru-RU" sz="3200" b="1" dirty="0">
              <a:solidFill>
                <a:srgbClr val="30479C"/>
              </a:solidFill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FDA836-6342-4383-8052-6A8851614B1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683568" y="1700808"/>
          <a:ext cx="8136904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23729" y="342900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30479C"/>
                </a:solidFill>
              </a:rPr>
              <a:t>Наибольший процент экономии по закупкам малого объема достигнут:</a:t>
            </a:r>
            <a:endParaRPr lang="ru-RU" b="1" i="1" dirty="0">
              <a:solidFill>
                <a:srgbClr val="30479C"/>
              </a:solidFill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395536" y="3501008"/>
          <a:ext cx="8280920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0479C"/>
                </a:solidFill>
                <a:latin typeface="Georgia" pitchFamily="18" charset="0"/>
              </a:rPr>
              <a:t>Динамика регистрации участников </a:t>
            </a:r>
            <a:br>
              <a:rPr lang="ru-RU" sz="2800" b="1" dirty="0" smtClean="0">
                <a:solidFill>
                  <a:srgbClr val="30479C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30479C"/>
                </a:solidFill>
                <a:latin typeface="Georgia" pitchFamily="18" charset="0"/>
              </a:rPr>
              <a:t>в </a:t>
            </a:r>
            <a:r>
              <a:rPr lang="ru-RU" sz="2800" b="1" dirty="0" err="1" smtClean="0">
                <a:solidFill>
                  <a:srgbClr val="30479C"/>
                </a:solidFill>
                <a:latin typeface="Georgia" pitchFamily="18" charset="0"/>
              </a:rPr>
              <a:t>маркетплейсе</a:t>
            </a:r>
            <a:r>
              <a:rPr lang="ru-RU" sz="2800" b="1" dirty="0" smtClean="0">
                <a:solidFill>
                  <a:srgbClr val="30479C"/>
                </a:solidFill>
                <a:latin typeface="Georgia" pitchFamily="18" charset="0"/>
              </a:rPr>
              <a:t> города Омска в 2018 году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79512" y="1268760"/>
          <a:ext cx="878497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  <a:t>Участники </a:t>
            </a:r>
            <a:r>
              <a:rPr lang="ru-RU" sz="3200" b="1" dirty="0" err="1" smtClean="0">
                <a:solidFill>
                  <a:srgbClr val="30479C"/>
                </a:solidFill>
                <a:latin typeface="Georgia" pitchFamily="18" charset="0"/>
              </a:rPr>
              <a:t>маркетплейса</a:t>
            </a:r>
            <a: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  <a:t> </a:t>
            </a:r>
            <a:b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  <a:t>города Омска</a:t>
            </a:r>
            <a:endParaRPr lang="ru-RU" sz="3200" b="1" dirty="0">
              <a:solidFill>
                <a:srgbClr val="30479C"/>
              </a:solidFill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628800"/>
            <a:ext cx="8712968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Зарегистрировано порядка 995 поставщиков </a:t>
            </a:r>
          </a:p>
          <a:p>
            <a:pPr algn="ctr"/>
            <a:r>
              <a:rPr lang="ru-RU" sz="2800" dirty="0" smtClean="0"/>
              <a:t>(подрядчиков, исполнителей)</a:t>
            </a:r>
            <a:endParaRPr lang="ru-RU" sz="2800" dirty="0"/>
          </a:p>
        </p:txBody>
      </p:sp>
      <p:pic>
        <p:nvPicPr>
          <p:cNvPr id="2053" name="Picture 5" descr="http://www.7mark.ru/_mod_files/ce_images/Cargo/pochta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852936"/>
            <a:ext cx="1656184" cy="12486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5" name="Picture 7" descr="http://kvels55.ru/uploads/company/25723178/Centr-gigieny-i-epidemiologii-v-Omskoj-obla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852936"/>
            <a:ext cx="2160240" cy="12241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2" name="Схема 11"/>
          <p:cNvGraphicFramePr/>
          <p:nvPr/>
        </p:nvGraphicFramePr>
        <p:xfrm>
          <a:off x="467544" y="5085184"/>
          <a:ext cx="8136904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1520" y="4653136"/>
            <a:ext cx="4608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Среднее значение заявок на одну закупку: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9" cstate="print"/>
          <a:srcRect l="37320" t="10249" r="32273" b="66325"/>
          <a:stretch>
            <a:fillRect/>
          </a:stretch>
        </p:blipFill>
        <p:spPr bwMode="auto">
          <a:xfrm>
            <a:off x="179512" y="2852936"/>
            <a:ext cx="288759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/>
          <p:nvPr/>
        </p:nvPicPr>
        <p:blipFill>
          <a:blip r:embed="rId10" cstate="print"/>
          <a:srcRect l="4401" t="12445" r="28507" b="27526"/>
          <a:stretch>
            <a:fillRect/>
          </a:stretch>
        </p:blipFill>
        <p:spPr bwMode="auto">
          <a:xfrm>
            <a:off x="7308304" y="2852936"/>
            <a:ext cx="165618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/>
          <p:cNvPicPr/>
          <p:nvPr/>
        </p:nvPicPr>
        <p:blipFill>
          <a:blip r:embed="rId11" cstate="print"/>
          <a:srcRect l="16155" t="22401" r="38393" b="30161"/>
          <a:stretch>
            <a:fillRect/>
          </a:stretch>
        </p:blipFill>
        <p:spPr bwMode="auto">
          <a:xfrm>
            <a:off x="7308304" y="4005064"/>
            <a:ext cx="169825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/>
          <p:cNvPicPr/>
          <p:nvPr/>
        </p:nvPicPr>
        <p:blipFill>
          <a:blip r:embed="rId12" cstate="print"/>
          <a:srcRect l="12053" t="12152" r="37539" b="22840"/>
          <a:stretch>
            <a:fillRect/>
          </a:stretch>
        </p:blipFill>
        <p:spPr bwMode="auto">
          <a:xfrm>
            <a:off x="7308304" y="5085184"/>
            <a:ext cx="170155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/>
          <p:nvPr/>
        </p:nvPicPr>
        <p:blipFill>
          <a:blip r:embed="rId13" cstate="print"/>
          <a:srcRect l="7370" t="12591" r="31450" b="28931"/>
          <a:stretch>
            <a:fillRect/>
          </a:stretch>
        </p:blipFill>
        <p:spPr bwMode="auto">
          <a:xfrm>
            <a:off x="5004048" y="4221088"/>
            <a:ext cx="216024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6561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Электронизация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закупок   у  единственного поставщика (подрядчика, исполнителя) города Омска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 2018 году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30479C"/>
                </a:solidFill>
                <a:latin typeface="Georgia" pitchFamily="18" charset="0"/>
              </a:rPr>
              <a:t>Закупки у субъектов естественных монополий</a:t>
            </a:r>
            <a:endParaRPr lang="ru-RU" sz="3600" b="1" dirty="0">
              <a:solidFill>
                <a:srgbClr val="30479C"/>
              </a:solidFill>
              <a:latin typeface="Georgia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536" y="15567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556792"/>
            <a:ext cx="2664296" cy="21602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Услуги теплоснабжения</a:t>
            </a:r>
          </a:p>
          <a:p>
            <a:pPr algn="ctr"/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717032"/>
            <a:ext cx="2664296" cy="22322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183 контракта</a:t>
            </a:r>
            <a:endParaRPr lang="ru-RU" sz="2400" b="1" dirty="0"/>
          </a:p>
        </p:txBody>
      </p:sp>
      <p:pic>
        <p:nvPicPr>
          <p:cNvPr id="1027" name="Picture 3" descr="C:\Users\YSLobova\Desktop\logoNew2309201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356992"/>
            <a:ext cx="2376264" cy="73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275856" y="1556792"/>
            <a:ext cx="2664296" cy="21602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Поставка электрической энергии</a:t>
            </a:r>
          </a:p>
          <a:p>
            <a:pPr algn="ctr"/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3717032"/>
            <a:ext cx="2664296" cy="22322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339 контрактов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56176" y="1556792"/>
            <a:ext cx="2664296" cy="21602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Услуги телефонной связи и сети Интернет</a:t>
            </a:r>
          </a:p>
          <a:p>
            <a:pPr algn="ctr"/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3717032"/>
            <a:ext cx="2664296" cy="22322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262 контракта</a:t>
            </a:r>
            <a:endParaRPr lang="ru-RU" sz="2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 l="13188" t="10234" r="69093" b="79266"/>
          <a:stretch>
            <a:fillRect/>
          </a:stretch>
        </p:blipFill>
        <p:spPr bwMode="auto">
          <a:xfrm>
            <a:off x="3491877" y="3356992"/>
            <a:ext cx="2232251" cy="768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1030" name="Picture 6" descr="C:\Users\YSLobova\Desktop\13807fe7_resizedScaled_1020to49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3356993"/>
            <a:ext cx="2232247" cy="792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0479C"/>
                </a:solidFill>
                <a:latin typeface="Times New Roman" pitchFamily="18" charset="0"/>
                <a:cs typeface="Times New Roman" pitchFamily="18" charset="0"/>
              </a:rPr>
              <a:t>КЛЮЧЕВЫЕ ПОКАЗАТЕЛИ ЭФФЕКТИВНОСТИ ИСПОЛЬЗОВАНИЯ  МАРКЕТПЛЕЙСА ГОРОДА ОМСКА в 2019 году</a:t>
            </a:r>
            <a:endParaRPr lang="ru-RU" sz="2800" b="1" dirty="0">
              <a:solidFill>
                <a:srgbClr val="3047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23528" y="1772816"/>
          <a:ext cx="835292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275856" y="5229200"/>
            <a:ext cx="2433281" cy="990112"/>
          </a:xfrm>
          <a:prstGeom prst="round2Diag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084168" y="5229200"/>
            <a:ext cx="2433281" cy="990112"/>
          </a:xfrm>
          <a:prstGeom prst="round2Diag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/>
          <p:cNvSpPr txBox="1"/>
          <p:nvPr/>
        </p:nvSpPr>
        <p:spPr>
          <a:xfrm>
            <a:off x="539552" y="530120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Не менее 60% </a:t>
            </a:r>
          </a:p>
          <a:p>
            <a:pPr algn="ctr"/>
            <a:r>
              <a:rPr lang="ru-RU" sz="1600" b="1" dirty="0" smtClean="0"/>
              <a:t>от годового количества закупок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5229200"/>
            <a:ext cx="2232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100% </a:t>
            </a:r>
          </a:p>
          <a:p>
            <a:pPr algn="ctr"/>
            <a:r>
              <a:rPr lang="ru-RU" sz="1500" b="1" dirty="0" smtClean="0"/>
              <a:t>по утвержденному</a:t>
            </a:r>
          </a:p>
          <a:p>
            <a:pPr algn="ctr"/>
            <a:r>
              <a:rPr lang="ru-RU" sz="1500" b="1" dirty="0" smtClean="0"/>
              <a:t> Мэром города Омска перечню закупок</a:t>
            </a:r>
            <a:endParaRPr lang="ru-RU" sz="1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8" y="5301208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Не менее 40% </a:t>
            </a:r>
          </a:p>
          <a:p>
            <a:pPr algn="ctr"/>
            <a:r>
              <a:rPr lang="ru-RU" sz="1600" b="1" dirty="0" smtClean="0"/>
              <a:t>от годового количества закупок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Содержимое 6" descr="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Содержимое 5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8928992" cy="6624736"/>
          </a:xfr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85861"/>
            <a:ext cx="7772400" cy="4087355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Спасибо за внимание!</a:t>
            </a:r>
            <a:r>
              <a:rPr lang="ru-RU" sz="5400" b="1" i="1" dirty="0" smtClean="0"/>
              <a:t/>
            </a:r>
            <a:br>
              <a:rPr lang="ru-RU" sz="5400" b="1" i="1" dirty="0" smtClean="0"/>
            </a:b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" pitchFamily="18" charset="0"/>
            </a:endParaRPr>
          </a:p>
        </p:txBody>
      </p:sp>
      <p:sp>
        <p:nvSpPr>
          <p:cNvPr id="3" name="Rectangle 26"/>
          <p:cNvSpPr txBox="1">
            <a:spLocks noChangeArrowheads="1"/>
          </p:cNvSpPr>
          <p:nvPr/>
        </p:nvSpPr>
        <p:spPr bwMode="auto">
          <a:xfrm>
            <a:off x="1475656" y="332656"/>
            <a:ext cx="63134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Департамент контрактной системы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в сфере закупок</a:t>
            </a:r>
            <a:b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Администрации города Омска</a:t>
            </a:r>
          </a:p>
        </p:txBody>
      </p:sp>
      <p:sp>
        <p:nvSpPr>
          <p:cNvPr id="5" name="Rectangle 26"/>
          <p:cNvSpPr txBox="1">
            <a:spLocks noChangeArrowheads="1"/>
          </p:cNvSpPr>
          <p:nvPr/>
        </p:nvSpPr>
        <p:spPr bwMode="auto">
          <a:xfrm>
            <a:off x="1691680" y="5373216"/>
            <a:ext cx="63134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Марина Валерьевна Алешкина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заместитель директора департамента</a:t>
            </a:r>
          </a:p>
        </p:txBody>
      </p:sp>
    </p:spTree>
    <p:extLst>
      <p:ext uri="{BB962C8B-B14F-4D97-AF65-F5344CB8AC3E}">
        <p14:creationId xmlns:p14="http://schemas.microsoft.com/office/powerpoint/2010/main" xmlns="" val="695378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Untitled-1.png"/>
          <p:cNvPicPr>
            <a:picLocks noChangeAspect="1"/>
          </p:cNvPicPr>
          <p:nvPr/>
        </p:nvPicPr>
        <p:blipFill>
          <a:blip r:embed="rId2" cstate="print"/>
          <a:srcRect t="2228"/>
          <a:stretch>
            <a:fillRect/>
          </a:stretch>
        </p:blipFill>
        <p:spPr>
          <a:xfrm>
            <a:off x="0" y="764704"/>
            <a:ext cx="9144000" cy="6320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Сравнительный анализ конкурентных                    и малых закупок Российской Федерации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827584" y="1484784"/>
          <a:ext cx="7272808" cy="459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51216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Объемы закупок у единственного поставщика (подрядчика, исполнителя)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 соотношении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 конкурентными процедурами в городе Омске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67544" y="1700808"/>
          <a:ext cx="856895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Georgia" pitchFamily="18" charset="0"/>
              </a:rPr>
              <a:t>Распоряжение Правительства РФ </a:t>
            </a:r>
            <a:br>
              <a:rPr lang="ru-RU" sz="2400" b="1" dirty="0" smtClean="0">
                <a:solidFill>
                  <a:schemeClr val="accent6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chemeClr val="accent6"/>
                </a:solidFill>
                <a:latin typeface="Georgia" pitchFamily="18" charset="0"/>
              </a:rPr>
              <a:t>от 28.04.2018 № 824-р  «О создании единого </a:t>
            </a:r>
            <a:r>
              <a:rPr lang="ru-RU" sz="2400" b="1" dirty="0" err="1" smtClean="0">
                <a:solidFill>
                  <a:schemeClr val="accent6"/>
                </a:solidFill>
                <a:latin typeface="Georgia" pitchFamily="18" charset="0"/>
              </a:rPr>
              <a:t>агрегатора</a:t>
            </a:r>
            <a:r>
              <a:rPr lang="ru-RU" sz="2400" b="1" dirty="0" smtClean="0">
                <a:solidFill>
                  <a:schemeClr val="accent6"/>
                </a:solidFill>
                <a:latin typeface="Georgia" pitchFamily="18" charset="0"/>
              </a:rPr>
              <a:t> торговли «Березка»</a:t>
            </a:r>
            <a:endParaRPr lang="ru-RU" sz="2400" b="1" dirty="0">
              <a:solidFill>
                <a:schemeClr val="accent6"/>
              </a:solidFill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97" t="10178" r="15992" b="10272"/>
          <a:stretch>
            <a:fillRect/>
          </a:stretch>
        </p:blipFill>
        <p:spPr bwMode="auto">
          <a:xfrm>
            <a:off x="179512" y="1340768"/>
            <a:ext cx="5005996" cy="325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323528" y="4797152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Закупки у единственного поставщика, не превышающие                                      100 - 400,0 тыс.рублей.</a:t>
            </a:r>
          </a:p>
          <a:p>
            <a:pPr indent="358775" algn="just">
              <a:buFont typeface="Wingdings" pitchFamily="2" charset="2"/>
              <a:buChar char="ü"/>
            </a:pPr>
            <a:endParaRPr lang="ru-RU" sz="16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  <a:p>
            <a:pPr indent="358775" algn="just"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Расширение рынка сбыта для поставщиков.</a:t>
            </a:r>
          </a:p>
          <a:p>
            <a:pPr indent="358775" algn="just">
              <a:buFont typeface="Wingdings" pitchFamily="2" charset="2"/>
              <a:buChar char="ü"/>
            </a:pPr>
            <a:endParaRPr lang="ru-RU" sz="16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  <a:p>
            <a:pPr indent="358775" algn="just"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Интеграция с Единой информационной системой в сфере закупок (ЕИС).</a:t>
            </a:r>
            <a:endParaRPr lang="ru-RU" dirty="0" smtClean="0"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1340769"/>
            <a:ext cx="345638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С 01.11.2018 – федеральные органы исполнительной власти и подведомственные им казенные учреждения (кроме оборонных) обязаны проводить закупки малого объема на поставку канцелярских товаров с использованием </a:t>
            </a:r>
            <a:r>
              <a:rPr lang="ru-RU" sz="1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агрегатора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.</a:t>
            </a:r>
          </a:p>
          <a:p>
            <a:pPr indent="358775">
              <a:buAutoNum type="arabicPeriod"/>
            </a:pPr>
            <a:endParaRPr lang="ru-RU" dirty="0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1196752"/>
            <a:ext cx="4608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/>
                </a:solidFill>
                <a:latin typeface="Georgia" pitchFamily="18" charset="0"/>
              </a:rPr>
              <a:t>Ведущие </a:t>
            </a:r>
            <a:r>
              <a:rPr lang="ru-RU" sz="3600" b="1" dirty="0" err="1" smtClean="0">
                <a:solidFill>
                  <a:schemeClr val="accent6"/>
                </a:solidFill>
                <a:latin typeface="Georgia" pitchFamily="18" charset="0"/>
              </a:rPr>
              <a:t>маркетплейсы</a:t>
            </a:r>
            <a:r>
              <a:rPr lang="ru-RU" sz="3600" b="1" dirty="0" smtClean="0">
                <a:solidFill>
                  <a:schemeClr val="accent6"/>
                </a:solidFill>
                <a:latin typeface="Georgia" pitchFamily="18" charset="0"/>
              </a:rPr>
              <a:t> России</a:t>
            </a:r>
            <a:endParaRPr lang="ru-RU" sz="3600" dirty="0">
              <a:solidFill>
                <a:schemeClr val="accent6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 cstate="print"/>
          <a:srcRect l="8926" t="12152" r="32950" b="21523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/>
          <p:nvPr/>
        </p:nvPicPr>
        <p:blipFill>
          <a:blip r:embed="rId3" cstate="print"/>
          <a:srcRect l="14287" t="25476" r="38198" b="35432"/>
          <a:stretch>
            <a:fillRect/>
          </a:stretch>
        </p:blipFill>
        <p:spPr bwMode="auto">
          <a:xfrm>
            <a:off x="251520" y="1340768"/>
            <a:ext cx="40324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8" name="Рисунок 17"/>
          <p:cNvPicPr/>
          <p:nvPr/>
        </p:nvPicPr>
        <p:blipFill>
          <a:blip r:embed="rId4" cstate="print"/>
          <a:srcRect l="15523" t="16691" r="39432" b="26062"/>
          <a:stretch>
            <a:fillRect/>
          </a:stretch>
        </p:blipFill>
        <p:spPr bwMode="auto">
          <a:xfrm>
            <a:off x="2483768" y="4077072"/>
            <a:ext cx="4168140" cy="257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Рисунок 18"/>
          <p:cNvPicPr/>
          <p:nvPr/>
        </p:nvPicPr>
        <p:blipFill>
          <a:blip r:embed="rId5" cstate="print"/>
          <a:srcRect l="5305" t="23426" r="28899" b="32943"/>
          <a:stretch>
            <a:fillRect/>
          </a:stretch>
        </p:blipFill>
        <p:spPr bwMode="auto">
          <a:xfrm>
            <a:off x="4716016" y="1340768"/>
            <a:ext cx="4176464" cy="24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0" name="TextBox 19"/>
          <p:cNvSpPr txBox="1"/>
          <p:nvPr/>
        </p:nvSpPr>
        <p:spPr>
          <a:xfrm>
            <a:off x="467544" y="260648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ВЕДУЩИЕ МАРКЕПЛЕЙСЫ РОССИИ</a:t>
            </a:r>
            <a:endParaRPr lang="ru-RU" sz="40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8597" t="23133" r="61319" b="171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 l="5305" t="23426" r="28899" b="32943"/>
          <a:stretch>
            <a:fillRect/>
          </a:stretch>
        </p:blipFill>
        <p:spPr bwMode="auto">
          <a:xfrm>
            <a:off x="2339752" y="1916832"/>
            <a:ext cx="44644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9512" y="5517232"/>
            <a:ext cx="35283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Все действия по созданию                        и обеспечению работы </a:t>
            </a:r>
            <a:r>
              <a:rPr lang="ru-RU" sz="1400" b="1" dirty="0" err="1" smtClean="0"/>
              <a:t>маркетплейса</a:t>
            </a:r>
            <a:r>
              <a:rPr lang="ru-RU" sz="1400" b="1" dirty="0" smtClean="0"/>
              <a:t> производятся за счет информационных  и IT–ресурсов площадки РТС–тендер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80112" y="5661248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Call-центр и квалифицированная техническая поддержка доступны всем пользователям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маркетплейса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в  круглосуточном режиме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552" y="54868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Бесплатное обучение целевой аудитории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62068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Маркетинговая поддержка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30479C"/>
                </a:solidFill>
                <a:latin typeface="Georgia" pitchFamily="18" charset="0"/>
              </a:rPr>
              <a:t>Маркетплейс</a:t>
            </a:r>
            <a:r>
              <a:rPr lang="ru-RU" sz="3200" b="1" dirty="0" smtClean="0">
                <a:solidFill>
                  <a:srgbClr val="30479C"/>
                </a:solidFill>
                <a:latin typeface="Georgia" pitchFamily="18" charset="0"/>
              </a:rPr>
              <a:t> города Омска позволил:</a:t>
            </a:r>
            <a:endParaRPr lang="ru-RU" sz="3200" b="1" dirty="0">
              <a:solidFill>
                <a:srgbClr val="30479C"/>
              </a:solidFill>
              <a:latin typeface="Georgia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85010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План мероприятий по автоматизации  закупок малого объема на 2018 год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A836-6342-4383-8052-6A8851614B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124744"/>
          <a:ext cx="8229600" cy="52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8858</TotalTime>
  <Words>555</Words>
  <Application>Microsoft Office PowerPoint</Application>
  <PresentationFormat>Экран (4:3)</PresentationFormat>
  <Paragraphs>136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1_Тема Office</vt:lpstr>
      <vt:lpstr>  МАРКЕТПЛЕЙС     ГОРОДА ОМСКА – ДВИЖЕНИЕ К ЦИФРОВОЙ ЭКОНОМИКЕ  </vt:lpstr>
      <vt:lpstr>Слайд 2</vt:lpstr>
      <vt:lpstr>Сравнительный анализ конкурентных                    и малых закупок Российской Федерации </vt:lpstr>
      <vt:lpstr>Объемы закупок у единственного поставщика (подрядчика, исполнителя) в соотношении  с конкурентными процедурами в городе Омске</vt:lpstr>
      <vt:lpstr>Распоряжение Правительства РФ  от 28.04.2018 № 824-р  «О создании единого агрегатора торговли «Березка»</vt:lpstr>
      <vt:lpstr>Слайд 6</vt:lpstr>
      <vt:lpstr>Слайд 7</vt:lpstr>
      <vt:lpstr>Маркетплейс города Омска позволил:</vt:lpstr>
      <vt:lpstr>План мероприятий по автоматизации  закупок малого объема на 2018 год</vt:lpstr>
      <vt:lpstr>Динамика заключения договоров                                 с использованием маркетплейса                         города Омска за 2018 год</vt:lpstr>
      <vt:lpstr>Слайд 11</vt:lpstr>
      <vt:lpstr>Динамика закупок через  маркетплейс города Омска</vt:lpstr>
      <vt:lpstr>Экономия денежных средств  за 2018 год</vt:lpstr>
      <vt:lpstr>Динамика регистрации участников  в маркетплейсе города Омска в 2018 году</vt:lpstr>
      <vt:lpstr>Участники маркетплейса  города Омска</vt:lpstr>
      <vt:lpstr>Электронизация  закупок   у  единственного поставщика (подрядчика, исполнителя) города Омска в 2018 году</vt:lpstr>
      <vt:lpstr>Закупки у субъектов естественных монополий</vt:lpstr>
      <vt:lpstr>КЛЮЧЕВЫЕ ПОКАЗАТЕЛИ ЭФФЕКТИВНОСТИ ИСПОЛЬЗОВАНИЯ  МАРКЕТПЛЕЙСА ГОРОДА ОМСКА в 2019 году</vt:lpstr>
      <vt:lpstr>Слайд 19</vt:lpstr>
      <vt:lpstr> 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mvaleshkina</cp:lastModifiedBy>
  <cp:revision>593</cp:revision>
  <dcterms:created xsi:type="dcterms:W3CDTF">2012-03-24T04:55:46Z</dcterms:created>
  <dcterms:modified xsi:type="dcterms:W3CDTF">2019-02-06T10:21:31Z</dcterms:modified>
</cp:coreProperties>
</file>