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651" r:id="rId2"/>
    <p:sldId id="258" r:id="rId3"/>
    <p:sldId id="260" r:id="rId4"/>
    <p:sldId id="271" r:id="rId5"/>
    <p:sldId id="268" r:id="rId6"/>
    <p:sldId id="267" r:id="rId7"/>
    <p:sldId id="652" r:id="rId8"/>
    <p:sldId id="273" r:id="rId9"/>
    <p:sldId id="274" r:id="rId10"/>
    <p:sldId id="272" r:id="rId11"/>
    <p:sldId id="275" r:id="rId12"/>
    <p:sldId id="279" r:id="rId13"/>
    <p:sldId id="282" r:id="rId14"/>
    <p:sldId id="276" r:id="rId15"/>
    <p:sldId id="270" r:id="rId16"/>
    <p:sldId id="280" r:id="rId17"/>
    <p:sldId id="284" r:id="rId18"/>
    <p:sldId id="266" r:id="rId19"/>
    <p:sldId id="283" r:id="rId20"/>
    <p:sldId id="654" r:id="rId21"/>
    <p:sldId id="278" r:id="rId22"/>
    <p:sldId id="277" r:id="rId23"/>
    <p:sldId id="263" r:id="rId24"/>
    <p:sldId id="259" r:id="rId25"/>
    <p:sldId id="264" r:id="rId26"/>
    <p:sldId id="265" r:id="rId27"/>
    <p:sldId id="257" r:id="rId28"/>
    <p:sldId id="653" r:id="rId29"/>
    <p:sldId id="281" r:id="rId30"/>
  </p:sldIdLst>
  <p:sldSz cx="12192000" cy="6858000"/>
  <p:notesSz cx="6858000" cy="9144000"/>
  <p:embeddedFontLs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ontserrat SemiBold" panose="020B0604020202020204" charset="-52"/>
      <p:bold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Montserrat Black" panose="020B0604020202020204" charset="-52"/>
      <p:bold r:id="rId43"/>
      <p:boldItalic r:id="rId44"/>
    </p:embeddedFont>
    <p:embeddedFont>
      <p:font typeface="Montserrat" panose="020B0604020202020204" charset="-52"/>
      <p:regular r:id="rId45"/>
      <p:bold r:id="rId46"/>
      <p:italic r:id="rId47"/>
      <p:boldItalic r:id="rId4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F228-6E47-4F85-9487-4F51D49275B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5337-C767-4BC7-9792-C323254C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619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F228-6E47-4F85-9487-4F51D49275B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5337-C767-4BC7-9792-C323254C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41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F228-6E47-4F85-9487-4F51D49275B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5337-C767-4BC7-9792-C323254C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892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Picture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2825458" y="-104"/>
            <a:ext cx="9366542" cy="6308306"/>
          </a:xfrm>
          <a:custGeom>
            <a:avLst/>
            <a:gdLst>
              <a:gd name="connsiteX0" fmla="*/ 7280479 w 9366542"/>
              <a:gd name="connsiteY0" fmla="*/ 6227696 h 6308306"/>
              <a:gd name="connsiteX1" fmla="*/ 7295584 w 9366542"/>
              <a:gd name="connsiteY1" fmla="*/ 6237772 h 6308306"/>
              <a:gd name="connsiteX2" fmla="*/ 7260340 w 9366542"/>
              <a:gd name="connsiteY2" fmla="*/ 6257924 h 6308306"/>
              <a:gd name="connsiteX3" fmla="*/ 7250269 w 9366542"/>
              <a:gd name="connsiteY3" fmla="*/ 6283115 h 6308306"/>
              <a:gd name="connsiteX4" fmla="*/ 7240200 w 9366542"/>
              <a:gd name="connsiteY4" fmla="*/ 6283115 h 6308306"/>
              <a:gd name="connsiteX5" fmla="*/ 7280479 w 9366542"/>
              <a:gd name="connsiteY5" fmla="*/ 6227696 h 6308306"/>
              <a:gd name="connsiteX6" fmla="*/ 2592176 w 9366542"/>
              <a:gd name="connsiteY6" fmla="*/ 5307005 h 6308306"/>
              <a:gd name="connsiteX7" fmla="*/ 2589833 w 9366542"/>
              <a:gd name="connsiteY7" fmla="*/ 5310758 h 6308306"/>
              <a:gd name="connsiteX8" fmla="*/ 2589440 w 9366542"/>
              <a:gd name="connsiteY8" fmla="*/ 5309970 h 6308306"/>
              <a:gd name="connsiteX9" fmla="*/ 2593978 w 9366542"/>
              <a:gd name="connsiteY9" fmla="*/ 5305054 h 6308306"/>
              <a:gd name="connsiteX10" fmla="*/ 2592176 w 9366542"/>
              <a:gd name="connsiteY10" fmla="*/ 5307005 h 6308306"/>
              <a:gd name="connsiteX11" fmla="*/ 2592980 w 9366542"/>
              <a:gd name="connsiteY11" fmla="*/ 5305720 h 6308306"/>
              <a:gd name="connsiteX12" fmla="*/ 2029069 w 9366542"/>
              <a:gd name="connsiteY12" fmla="*/ 5089080 h 6308306"/>
              <a:gd name="connsiteX13" fmla="*/ 2030078 w 9366542"/>
              <a:gd name="connsiteY13" fmla="*/ 5090088 h 6308306"/>
              <a:gd name="connsiteX14" fmla="*/ 2027810 w 9366542"/>
              <a:gd name="connsiteY14" fmla="*/ 5091600 h 6308306"/>
              <a:gd name="connsiteX15" fmla="*/ 2024035 w 9366542"/>
              <a:gd name="connsiteY15" fmla="*/ 5094118 h 6308306"/>
              <a:gd name="connsiteX16" fmla="*/ 2022425 w 9366542"/>
              <a:gd name="connsiteY16" fmla="*/ 5093582 h 6308306"/>
              <a:gd name="connsiteX17" fmla="*/ 1993825 w 9366542"/>
              <a:gd name="connsiteY17" fmla="*/ 5084043 h 6308306"/>
              <a:gd name="connsiteX18" fmla="*/ 1997602 w 9366542"/>
              <a:gd name="connsiteY18" fmla="*/ 5085301 h 6308306"/>
              <a:gd name="connsiteX19" fmla="*/ 2022425 w 9366542"/>
              <a:gd name="connsiteY19" fmla="*/ 5093582 h 6308306"/>
              <a:gd name="connsiteX20" fmla="*/ 2013964 w 9366542"/>
              <a:gd name="connsiteY20" fmla="*/ 5099315 h 6308306"/>
              <a:gd name="connsiteX21" fmla="*/ 1968650 w 9366542"/>
              <a:gd name="connsiteY21" fmla="*/ 5109234 h 6308306"/>
              <a:gd name="connsiteX22" fmla="*/ 1963615 w 9366542"/>
              <a:gd name="connsiteY22" fmla="*/ 5109234 h 6308306"/>
              <a:gd name="connsiteX23" fmla="*/ 1993825 w 9366542"/>
              <a:gd name="connsiteY23" fmla="*/ 5084043 h 6308306"/>
              <a:gd name="connsiteX24" fmla="*/ 7441596 w 9366542"/>
              <a:gd name="connsiteY24" fmla="*/ 4887555 h 6308306"/>
              <a:gd name="connsiteX25" fmla="*/ 7466770 w 9366542"/>
              <a:gd name="connsiteY25" fmla="*/ 4902669 h 6308306"/>
              <a:gd name="connsiteX26" fmla="*/ 7486910 w 9366542"/>
              <a:gd name="connsiteY26" fmla="*/ 4887555 h 6308306"/>
              <a:gd name="connsiteX27" fmla="*/ 7471806 w 9366542"/>
              <a:gd name="connsiteY27" fmla="*/ 4917785 h 6308306"/>
              <a:gd name="connsiteX28" fmla="*/ 7451666 w 9366542"/>
              <a:gd name="connsiteY28" fmla="*/ 4902669 h 6308306"/>
              <a:gd name="connsiteX29" fmla="*/ 7436560 w 9366542"/>
              <a:gd name="connsiteY29" fmla="*/ 4907708 h 6308306"/>
              <a:gd name="connsiteX30" fmla="*/ 7441596 w 9366542"/>
              <a:gd name="connsiteY30" fmla="*/ 4887555 h 6308306"/>
              <a:gd name="connsiteX31" fmla="*/ 2039138 w 9366542"/>
              <a:gd name="connsiteY31" fmla="*/ 4670917 h 6308306"/>
              <a:gd name="connsiteX32" fmla="*/ 2039138 w 9366542"/>
              <a:gd name="connsiteY32" fmla="*/ 4670917 h 6308306"/>
              <a:gd name="connsiteX33" fmla="*/ 1978720 w 9366542"/>
              <a:gd name="connsiteY33" fmla="*/ 4272905 h 6308306"/>
              <a:gd name="connsiteX34" fmla="*/ 1978720 w 9366542"/>
              <a:gd name="connsiteY34" fmla="*/ 4272905 h 6308306"/>
              <a:gd name="connsiteX35" fmla="*/ 1976833 w 9366542"/>
              <a:gd name="connsiteY35" fmla="*/ 4274793 h 6308306"/>
              <a:gd name="connsiteX36" fmla="*/ 1973686 w 9366542"/>
              <a:gd name="connsiteY36" fmla="*/ 4277942 h 6308306"/>
              <a:gd name="connsiteX37" fmla="*/ 1978720 w 9366542"/>
              <a:gd name="connsiteY37" fmla="*/ 4272905 h 6308306"/>
              <a:gd name="connsiteX38" fmla="*/ 246797 w 9366542"/>
              <a:gd name="connsiteY38" fmla="*/ 2973022 h 6308306"/>
              <a:gd name="connsiteX39" fmla="*/ 246820 w 9366542"/>
              <a:gd name="connsiteY39" fmla="*/ 2977251 h 6308306"/>
              <a:gd name="connsiteX40" fmla="*/ 243802 w 9366542"/>
              <a:gd name="connsiteY40" fmla="*/ 2987632 h 6308306"/>
              <a:gd name="connsiteX41" fmla="*/ 246082 w 9366542"/>
              <a:gd name="connsiteY41" fmla="*/ 2976219 h 6308306"/>
              <a:gd name="connsiteX42" fmla="*/ 246712 w 9366542"/>
              <a:gd name="connsiteY42" fmla="*/ 2973069 h 6308306"/>
              <a:gd name="connsiteX43" fmla="*/ 246712 w 9366542"/>
              <a:gd name="connsiteY43" fmla="*/ 2912611 h 6308306"/>
              <a:gd name="connsiteX44" fmla="*/ 261817 w 9366542"/>
              <a:gd name="connsiteY44" fmla="*/ 2912611 h 6308306"/>
              <a:gd name="connsiteX45" fmla="*/ 266851 w 9366542"/>
              <a:gd name="connsiteY45" fmla="*/ 2927725 h 6308306"/>
              <a:gd name="connsiteX46" fmla="*/ 276922 w 9366542"/>
              <a:gd name="connsiteY46" fmla="*/ 2922688 h 6308306"/>
              <a:gd name="connsiteX47" fmla="*/ 276922 w 9366542"/>
              <a:gd name="connsiteY47" fmla="*/ 2937802 h 6308306"/>
              <a:gd name="connsiteX48" fmla="*/ 302095 w 9366542"/>
              <a:gd name="connsiteY48" fmla="*/ 2942841 h 6308306"/>
              <a:gd name="connsiteX49" fmla="*/ 278730 w 9366542"/>
              <a:gd name="connsiteY49" fmla="*/ 2955593 h 6308306"/>
              <a:gd name="connsiteX50" fmla="*/ 246797 w 9366542"/>
              <a:gd name="connsiteY50" fmla="*/ 2973022 h 6308306"/>
              <a:gd name="connsiteX51" fmla="*/ 246712 w 9366542"/>
              <a:gd name="connsiteY51" fmla="*/ 2957955 h 6308306"/>
              <a:gd name="connsiteX52" fmla="*/ 231607 w 9366542"/>
              <a:gd name="connsiteY52" fmla="*/ 2927725 h 6308306"/>
              <a:gd name="connsiteX53" fmla="*/ 251747 w 9366542"/>
              <a:gd name="connsiteY53" fmla="*/ 2927725 h 6308306"/>
              <a:gd name="connsiteX54" fmla="*/ 246712 w 9366542"/>
              <a:gd name="connsiteY54" fmla="*/ 2912611 h 6308306"/>
              <a:gd name="connsiteX55" fmla="*/ 286991 w 9366542"/>
              <a:gd name="connsiteY55" fmla="*/ 2786658 h 6308306"/>
              <a:gd name="connsiteX56" fmla="*/ 286991 w 9366542"/>
              <a:gd name="connsiteY56" fmla="*/ 2796735 h 6308306"/>
              <a:gd name="connsiteX57" fmla="*/ 281956 w 9366542"/>
              <a:gd name="connsiteY57" fmla="*/ 2842078 h 6308306"/>
              <a:gd name="connsiteX58" fmla="*/ 261817 w 9366542"/>
              <a:gd name="connsiteY58" fmla="*/ 2842078 h 6308306"/>
              <a:gd name="connsiteX59" fmla="*/ 261817 w 9366542"/>
              <a:gd name="connsiteY59" fmla="*/ 2821926 h 6308306"/>
              <a:gd name="connsiteX60" fmla="*/ 246712 w 9366542"/>
              <a:gd name="connsiteY60" fmla="*/ 2821926 h 6308306"/>
              <a:gd name="connsiteX61" fmla="*/ 276922 w 9366542"/>
              <a:gd name="connsiteY61" fmla="*/ 2791697 h 6308306"/>
              <a:gd name="connsiteX62" fmla="*/ 286991 w 9366542"/>
              <a:gd name="connsiteY62" fmla="*/ 2786658 h 6308306"/>
              <a:gd name="connsiteX63" fmla="*/ 5137769 w 9366542"/>
              <a:gd name="connsiteY63" fmla="*/ 642747 h 6308306"/>
              <a:gd name="connsiteX64" fmla="*/ 5135058 w 9366542"/>
              <a:gd name="connsiteY64" fmla="*/ 645379 h 6308306"/>
              <a:gd name="connsiteX65" fmla="*/ 5133720 w 9366542"/>
              <a:gd name="connsiteY65" fmla="*/ 646086 h 6308306"/>
              <a:gd name="connsiteX66" fmla="*/ 9364931 w 9366542"/>
              <a:gd name="connsiteY66" fmla="*/ 433856 h 6308306"/>
              <a:gd name="connsiteX67" fmla="*/ 9366542 w 9366542"/>
              <a:gd name="connsiteY67" fmla="*/ 434017 h 6308306"/>
              <a:gd name="connsiteX68" fmla="*/ 9366542 w 9366542"/>
              <a:gd name="connsiteY68" fmla="*/ 438692 h 6308306"/>
              <a:gd name="connsiteX69" fmla="*/ 993218 w 9366542"/>
              <a:gd name="connsiteY69" fmla="*/ 110075 h 6308306"/>
              <a:gd name="connsiteX70" fmla="*/ 990525 w 9366542"/>
              <a:gd name="connsiteY70" fmla="*/ 112771 h 6308306"/>
              <a:gd name="connsiteX71" fmla="*/ 989990 w 9366542"/>
              <a:gd name="connsiteY71" fmla="*/ 112676 h 6308306"/>
              <a:gd name="connsiteX72" fmla="*/ 1006984 w 9366542"/>
              <a:gd name="connsiteY72" fmla="*/ 96302 h 6308306"/>
              <a:gd name="connsiteX73" fmla="*/ 1002499 w 9366542"/>
              <a:gd name="connsiteY73" fmla="*/ 102599 h 6308306"/>
              <a:gd name="connsiteX74" fmla="*/ 993218 w 9366542"/>
              <a:gd name="connsiteY74" fmla="*/ 110075 h 6308306"/>
              <a:gd name="connsiteX75" fmla="*/ 1048710 w 9366542"/>
              <a:gd name="connsiteY75" fmla="*/ 104 h 6308306"/>
              <a:gd name="connsiteX76" fmla="*/ 5846557 w 9366542"/>
              <a:gd name="connsiteY76" fmla="*/ 104 h 6308306"/>
              <a:gd name="connsiteX77" fmla="*/ 5811456 w 9366542"/>
              <a:gd name="connsiteY77" fmla="*/ 32961 h 6308306"/>
              <a:gd name="connsiteX78" fmla="*/ 5759937 w 9366542"/>
              <a:gd name="connsiteY78" fmla="*/ 81188 h 6308306"/>
              <a:gd name="connsiteX79" fmla="*/ 5749868 w 9366542"/>
              <a:gd name="connsiteY79" fmla="*/ 91263 h 6308306"/>
              <a:gd name="connsiteX80" fmla="*/ 5749868 w 9366542"/>
              <a:gd name="connsiteY80" fmla="*/ 96302 h 6308306"/>
              <a:gd name="connsiteX81" fmla="*/ 5754902 w 9366542"/>
              <a:gd name="connsiteY81" fmla="*/ 101340 h 6308306"/>
              <a:gd name="connsiteX82" fmla="*/ 5810286 w 9366542"/>
              <a:gd name="connsiteY82" fmla="*/ 71111 h 6308306"/>
              <a:gd name="connsiteX83" fmla="*/ 5830425 w 9366542"/>
              <a:gd name="connsiteY83" fmla="*/ 50958 h 6308306"/>
              <a:gd name="connsiteX84" fmla="*/ 5870704 w 9366542"/>
              <a:gd name="connsiteY84" fmla="*/ 15692 h 6308306"/>
              <a:gd name="connsiteX85" fmla="*/ 5879201 w 9366542"/>
              <a:gd name="connsiteY85" fmla="*/ 5064 h 6308306"/>
              <a:gd name="connsiteX86" fmla="*/ 5883166 w 9366542"/>
              <a:gd name="connsiteY86" fmla="*/ 104 h 6308306"/>
              <a:gd name="connsiteX87" fmla="*/ 5911457 w 9366542"/>
              <a:gd name="connsiteY87" fmla="*/ 104 h 6308306"/>
              <a:gd name="connsiteX88" fmla="*/ 5908309 w 9366542"/>
              <a:gd name="connsiteY88" fmla="*/ 3254 h 6308306"/>
              <a:gd name="connsiteX89" fmla="*/ 5890844 w 9366542"/>
              <a:gd name="connsiteY89" fmla="*/ 20730 h 6308306"/>
              <a:gd name="connsiteX90" fmla="*/ 5880774 w 9366542"/>
              <a:gd name="connsiteY90" fmla="*/ 35844 h 6308306"/>
              <a:gd name="connsiteX91" fmla="*/ 5850566 w 9366542"/>
              <a:gd name="connsiteY91" fmla="*/ 50958 h 6308306"/>
              <a:gd name="connsiteX92" fmla="*/ 5775042 w 9366542"/>
              <a:gd name="connsiteY92" fmla="*/ 106377 h 6308306"/>
              <a:gd name="connsiteX93" fmla="*/ 5770006 w 9366542"/>
              <a:gd name="connsiteY93" fmla="*/ 136606 h 6308306"/>
              <a:gd name="connsiteX94" fmla="*/ 5754902 w 9366542"/>
              <a:gd name="connsiteY94" fmla="*/ 121493 h 6308306"/>
              <a:gd name="connsiteX95" fmla="*/ 5724692 w 9366542"/>
              <a:gd name="connsiteY95" fmla="*/ 136606 h 6308306"/>
              <a:gd name="connsiteX96" fmla="*/ 5729727 w 9366542"/>
              <a:gd name="connsiteY96" fmla="*/ 151720 h 6308306"/>
              <a:gd name="connsiteX97" fmla="*/ 5709588 w 9366542"/>
              <a:gd name="connsiteY97" fmla="*/ 161797 h 6308306"/>
              <a:gd name="connsiteX98" fmla="*/ 5649168 w 9366542"/>
              <a:gd name="connsiteY98" fmla="*/ 171873 h 6308306"/>
              <a:gd name="connsiteX99" fmla="*/ 5644134 w 9366542"/>
              <a:gd name="connsiteY99" fmla="*/ 202102 h 6308306"/>
              <a:gd name="connsiteX100" fmla="*/ 5593784 w 9366542"/>
              <a:gd name="connsiteY100" fmla="*/ 232330 h 6308306"/>
              <a:gd name="connsiteX101" fmla="*/ 5412529 w 9366542"/>
              <a:gd name="connsiteY101" fmla="*/ 368360 h 6308306"/>
              <a:gd name="connsiteX102" fmla="*/ 5342039 w 9366542"/>
              <a:gd name="connsiteY102" fmla="*/ 413704 h 6308306"/>
              <a:gd name="connsiteX103" fmla="*/ 5221201 w 9366542"/>
              <a:gd name="connsiteY103" fmla="*/ 504389 h 6308306"/>
              <a:gd name="connsiteX104" fmla="*/ 5180923 w 9366542"/>
              <a:gd name="connsiteY104" fmla="*/ 519504 h 6308306"/>
              <a:gd name="connsiteX105" fmla="*/ 5145677 w 9366542"/>
              <a:gd name="connsiteY105" fmla="*/ 539657 h 6308306"/>
              <a:gd name="connsiteX106" fmla="*/ 5100363 w 9366542"/>
              <a:gd name="connsiteY106" fmla="*/ 569885 h 6308306"/>
              <a:gd name="connsiteX107" fmla="*/ 5075189 w 9366542"/>
              <a:gd name="connsiteY107" fmla="*/ 595076 h 6308306"/>
              <a:gd name="connsiteX108" fmla="*/ 5090294 w 9366542"/>
              <a:gd name="connsiteY108" fmla="*/ 595076 h 6308306"/>
              <a:gd name="connsiteX109" fmla="*/ 5070153 w 9366542"/>
              <a:gd name="connsiteY109" fmla="*/ 615228 h 6308306"/>
              <a:gd name="connsiteX110" fmla="*/ 5060084 w 9366542"/>
              <a:gd name="connsiteY110" fmla="*/ 605151 h 6308306"/>
              <a:gd name="connsiteX111" fmla="*/ 5019806 w 9366542"/>
              <a:gd name="connsiteY111" fmla="*/ 640419 h 6308306"/>
              <a:gd name="connsiteX112" fmla="*/ 4984561 w 9366542"/>
              <a:gd name="connsiteY112" fmla="*/ 670647 h 6308306"/>
              <a:gd name="connsiteX113" fmla="*/ 4989596 w 9366542"/>
              <a:gd name="connsiteY113" fmla="*/ 680724 h 6308306"/>
              <a:gd name="connsiteX114" fmla="*/ 4964421 w 9366542"/>
              <a:gd name="connsiteY114" fmla="*/ 700876 h 6308306"/>
              <a:gd name="connsiteX115" fmla="*/ 4969457 w 9366542"/>
              <a:gd name="connsiteY115" fmla="*/ 670647 h 6308306"/>
              <a:gd name="connsiteX116" fmla="*/ 4954352 w 9366542"/>
              <a:gd name="connsiteY116" fmla="*/ 675686 h 6308306"/>
              <a:gd name="connsiteX117" fmla="*/ 4939247 w 9366542"/>
              <a:gd name="connsiteY117" fmla="*/ 705915 h 6308306"/>
              <a:gd name="connsiteX118" fmla="*/ 4949316 w 9366542"/>
              <a:gd name="connsiteY118" fmla="*/ 726067 h 6308306"/>
              <a:gd name="connsiteX119" fmla="*/ 4924142 w 9366542"/>
              <a:gd name="connsiteY119" fmla="*/ 736143 h 6308306"/>
              <a:gd name="connsiteX120" fmla="*/ 4904003 w 9366542"/>
              <a:gd name="connsiteY120" fmla="*/ 751257 h 6308306"/>
              <a:gd name="connsiteX121" fmla="*/ 4798269 w 9366542"/>
              <a:gd name="connsiteY121" fmla="*/ 816753 h 6308306"/>
              <a:gd name="connsiteX122" fmla="*/ 4783164 w 9366542"/>
              <a:gd name="connsiteY122" fmla="*/ 831868 h 6308306"/>
              <a:gd name="connsiteX123" fmla="*/ 4818409 w 9366542"/>
              <a:gd name="connsiteY123" fmla="*/ 821791 h 6308306"/>
              <a:gd name="connsiteX124" fmla="*/ 4893934 w 9366542"/>
              <a:gd name="connsiteY124" fmla="*/ 781486 h 6308306"/>
              <a:gd name="connsiteX125" fmla="*/ 4904003 w 9366542"/>
              <a:gd name="connsiteY125" fmla="*/ 766372 h 6308306"/>
              <a:gd name="connsiteX126" fmla="*/ 4944282 w 9366542"/>
              <a:gd name="connsiteY126" fmla="*/ 746220 h 6308306"/>
              <a:gd name="connsiteX127" fmla="*/ 4979526 w 9366542"/>
              <a:gd name="connsiteY127" fmla="*/ 746220 h 6308306"/>
              <a:gd name="connsiteX128" fmla="*/ 5029875 w 9366542"/>
              <a:gd name="connsiteY128" fmla="*/ 715990 h 6308306"/>
              <a:gd name="connsiteX129" fmla="*/ 5060084 w 9366542"/>
              <a:gd name="connsiteY129" fmla="*/ 705915 h 6308306"/>
              <a:gd name="connsiteX130" fmla="*/ 5060084 w 9366542"/>
              <a:gd name="connsiteY130" fmla="*/ 685763 h 6308306"/>
              <a:gd name="connsiteX131" fmla="*/ 5115469 w 9366542"/>
              <a:gd name="connsiteY131" fmla="*/ 665610 h 6308306"/>
              <a:gd name="connsiteX132" fmla="*/ 5145677 w 9366542"/>
              <a:gd name="connsiteY132" fmla="*/ 640419 h 6308306"/>
              <a:gd name="connsiteX133" fmla="*/ 5140879 w 9366542"/>
              <a:gd name="connsiteY133" fmla="*/ 640182 h 6308306"/>
              <a:gd name="connsiteX134" fmla="*/ 5137769 w 9366542"/>
              <a:gd name="connsiteY134" fmla="*/ 642747 h 6308306"/>
              <a:gd name="connsiteX135" fmla="*/ 5155748 w 9366542"/>
              <a:gd name="connsiteY135" fmla="*/ 625304 h 6308306"/>
              <a:gd name="connsiteX136" fmla="*/ 5175888 w 9366542"/>
              <a:gd name="connsiteY136" fmla="*/ 640419 h 6308306"/>
              <a:gd name="connsiteX137" fmla="*/ 5190992 w 9366542"/>
              <a:gd name="connsiteY137" fmla="*/ 625304 h 6308306"/>
              <a:gd name="connsiteX138" fmla="*/ 5170854 w 9366542"/>
              <a:gd name="connsiteY138" fmla="*/ 620267 h 6308306"/>
              <a:gd name="connsiteX139" fmla="*/ 5185959 w 9366542"/>
              <a:gd name="connsiteY139" fmla="*/ 605151 h 6308306"/>
              <a:gd name="connsiteX140" fmla="*/ 5190992 w 9366542"/>
              <a:gd name="connsiteY140" fmla="*/ 620267 h 6308306"/>
              <a:gd name="connsiteX141" fmla="*/ 5226236 w 9366542"/>
              <a:gd name="connsiteY141" fmla="*/ 605151 h 6308306"/>
              <a:gd name="connsiteX142" fmla="*/ 5246377 w 9366542"/>
              <a:gd name="connsiteY142" fmla="*/ 579962 h 6308306"/>
              <a:gd name="connsiteX143" fmla="*/ 5266516 w 9366542"/>
              <a:gd name="connsiteY143" fmla="*/ 574923 h 6308306"/>
              <a:gd name="connsiteX144" fmla="*/ 5281621 w 9366542"/>
              <a:gd name="connsiteY144" fmla="*/ 549732 h 6308306"/>
              <a:gd name="connsiteX145" fmla="*/ 5316865 w 9366542"/>
              <a:gd name="connsiteY145" fmla="*/ 539657 h 6308306"/>
              <a:gd name="connsiteX146" fmla="*/ 5326934 w 9366542"/>
              <a:gd name="connsiteY146" fmla="*/ 524541 h 6308306"/>
              <a:gd name="connsiteX147" fmla="*/ 5377283 w 9366542"/>
              <a:gd name="connsiteY147" fmla="*/ 499352 h 6308306"/>
              <a:gd name="connsiteX148" fmla="*/ 5407493 w 9366542"/>
              <a:gd name="connsiteY148" fmla="*/ 479199 h 6308306"/>
              <a:gd name="connsiteX149" fmla="*/ 5452808 w 9366542"/>
              <a:gd name="connsiteY149" fmla="*/ 448970 h 6308306"/>
              <a:gd name="connsiteX150" fmla="*/ 5447773 w 9366542"/>
              <a:gd name="connsiteY150" fmla="*/ 469123 h 6308306"/>
              <a:gd name="connsiteX151" fmla="*/ 5452808 w 9366542"/>
              <a:gd name="connsiteY151" fmla="*/ 479199 h 6308306"/>
              <a:gd name="connsiteX152" fmla="*/ 5462878 w 9366542"/>
              <a:gd name="connsiteY152" fmla="*/ 464084 h 6308306"/>
              <a:gd name="connsiteX153" fmla="*/ 5493087 w 9366542"/>
              <a:gd name="connsiteY153" fmla="*/ 474161 h 6308306"/>
              <a:gd name="connsiteX154" fmla="*/ 5493087 w 9366542"/>
              <a:gd name="connsiteY154" fmla="*/ 448970 h 6308306"/>
              <a:gd name="connsiteX155" fmla="*/ 5477982 w 9366542"/>
              <a:gd name="connsiteY155" fmla="*/ 438893 h 6308306"/>
              <a:gd name="connsiteX156" fmla="*/ 5493087 w 9366542"/>
              <a:gd name="connsiteY156" fmla="*/ 423779 h 6308306"/>
              <a:gd name="connsiteX157" fmla="*/ 5563574 w 9366542"/>
              <a:gd name="connsiteY157" fmla="*/ 363322 h 6308306"/>
              <a:gd name="connsiteX158" fmla="*/ 5593784 w 9366542"/>
              <a:gd name="connsiteY158" fmla="*/ 358283 h 6308306"/>
              <a:gd name="connsiteX159" fmla="*/ 5613925 w 9366542"/>
              <a:gd name="connsiteY159" fmla="*/ 333094 h 6308306"/>
              <a:gd name="connsiteX160" fmla="*/ 5634064 w 9366542"/>
              <a:gd name="connsiteY160" fmla="*/ 328055 h 6308306"/>
              <a:gd name="connsiteX161" fmla="*/ 5639098 w 9366542"/>
              <a:gd name="connsiteY161" fmla="*/ 312940 h 6308306"/>
              <a:gd name="connsiteX162" fmla="*/ 5689448 w 9366542"/>
              <a:gd name="connsiteY162" fmla="*/ 287751 h 6308306"/>
              <a:gd name="connsiteX163" fmla="*/ 5694482 w 9366542"/>
              <a:gd name="connsiteY163" fmla="*/ 267598 h 6308306"/>
              <a:gd name="connsiteX164" fmla="*/ 5714622 w 9366542"/>
              <a:gd name="connsiteY164" fmla="*/ 262560 h 6308306"/>
              <a:gd name="connsiteX165" fmla="*/ 5709588 w 9366542"/>
              <a:gd name="connsiteY165" fmla="*/ 267598 h 6308306"/>
              <a:gd name="connsiteX166" fmla="*/ 5714622 w 9366542"/>
              <a:gd name="connsiteY166" fmla="*/ 277674 h 6308306"/>
              <a:gd name="connsiteX167" fmla="*/ 5729727 w 9366542"/>
              <a:gd name="connsiteY167" fmla="*/ 262560 h 6308306"/>
              <a:gd name="connsiteX168" fmla="*/ 5719658 w 9366542"/>
              <a:gd name="connsiteY168" fmla="*/ 257521 h 6308306"/>
              <a:gd name="connsiteX169" fmla="*/ 5780076 w 9366542"/>
              <a:gd name="connsiteY169" fmla="*/ 207141 h 6308306"/>
              <a:gd name="connsiteX170" fmla="*/ 5800215 w 9366542"/>
              <a:gd name="connsiteY170" fmla="*/ 202102 h 6308306"/>
              <a:gd name="connsiteX171" fmla="*/ 5810286 w 9366542"/>
              <a:gd name="connsiteY171" fmla="*/ 176911 h 6308306"/>
              <a:gd name="connsiteX172" fmla="*/ 5860635 w 9366542"/>
              <a:gd name="connsiteY172" fmla="*/ 176911 h 6308306"/>
              <a:gd name="connsiteX173" fmla="*/ 5860635 w 9366542"/>
              <a:gd name="connsiteY173" fmla="*/ 136606 h 6308306"/>
              <a:gd name="connsiteX174" fmla="*/ 5905948 w 9366542"/>
              <a:gd name="connsiteY174" fmla="*/ 116454 h 6308306"/>
              <a:gd name="connsiteX175" fmla="*/ 5921054 w 9366542"/>
              <a:gd name="connsiteY175" fmla="*/ 116454 h 6308306"/>
              <a:gd name="connsiteX176" fmla="*/ 5921054 w 9366542"/>
              <a:gd name="connsiteY176" fmla="*/ 121493 h 6308306"/>
              <a:gd name="connsiteX177" fmla="*/ 5931123 w 9366542"/>
              <a:gd name="connsiteY177" fmla="*/ 116454 h 6308306"/>
              <a:gd name="connsiteX178" fmla="*/ 5921054 w 9366542"/>
              <a:gd name="connsiteY178" fmla="*/ 101340 h 6308306"/>
              <a:gd name="connsiteX179" fmla="*/ 5921054 w 9366542"/>
              <a:gd name="connsiteY179" fmla="*/ 91263 h 6308306"/>
              <a:gd name="connsiteX180" fmla="*/ 5956298 w 9366542"/>
              <a:gd name="connsiteY180" fmla="*/ 76149 h 6308306"/>
              <a:gd name="connsiteX181" fmla="*/ 5956298 w 9366542"/>
              <a:gd name="connsiteY181" fmla="*/ 66072 h 6308306"/>
              <a:gd name="connsiteX182" fmla="*/ 5986508 w 9366542"/>
              <a:gd name="connsiteY182" fmla="*/ 76149 h 6308306"/>
              <a:gd name="connsiteX183" fmla="*/ 6001613 w 9366542"/>
              <a:gd name="connsiteY183" fmla="*/ 71111 h 6308306"/>
              <a:gd name="connsiteX184" fmla="*/ 5981472 w 9366542"/>
              <a:gd name="connsiteY184" fmla="*/ 50958 h 6308306"/>
              <a:gd name="connsiteX185" fmla="*/ 6051960 w 9366542"/>
              <a:gd name="connsiteY185" fmla="*/ 15692 h 6308306"/>
              <a:gd name="connsiteX186" fmla="*/ 6051960 w 9366542"/>
              <a:gd name="connsiteY186" fmla="*/ 5064 h 6308306"/>
              <a:gd name="connsiteX187" fmla="*/ 6051960 w 9366542"/>
              <a:gd name="connsiteY187" fmla="*/ 104 h 6308306"/>
              <a:gd name="connsiteX188" fmla="*/ 6224984 w 9366542"/>
              <a:gd name="connsiteY188" fmla="*/ 104 h 6308306"/>
              <a:gd name="connsiteX189" fmla="*/ 6223148 w 9366542"/>
              <a:gd name="connsiteY189" fmla="*/ 5615 h 6308306"/>
              <a:gd name="connsiteX190" fmla="*/ 6218112 w 9366542"/>
              <a:gd name="connsiteY190" fmla="*/ 5615 h 6308306"/>
              <a:gd name="connsiteX191" fmla="*/ 6213078 w 9366542"/>
              <a:gd name="connsiteY191" fmla="*/ 578 h 6308306"/>
              <a:gd name="connsiteX192" fmla="*/ 6203008 w 9366542"/>
              <a:gd name="connsiteY192" fmla="*/ 10653 h 6308306"/>
              <a:gd name="connsiteX193" fmla="*/ 6213078 w 9366542"/>
              <a:gd name="connsiteY193" fmla="*/ 30806 h 6308306"/>
              <a:gd name="connsiteX194" fmla="*/ 6208043 w 9366542"/>
              <a:gd name="connsiteY194" fmla="*/ 55997 h 6308306"/>
              <a:gd name="connsiteX195" fmla="*/ 6197974 w 9366542"/>
              <a:gd name="connsiteY195" fmla="*/ 55997 h 6308306"/>
              <a:gd name="connsiteX196" fmla="*/ 6197974 w 9366542"/>
              <a:gd name="connsiteY196" fmla="*/ 76149 h 6308306"/>
              <a:gd name="connsiteX197" fmla="*/ 6218112 w 9366542"/>
              <a:gd name="connsiteY197" fmla="*/ 91263 h 6308306"/>
              <a:gd name="connsiteX198" fmla="*/ 6238253 w 9366542"/>
              <a:gd name="connsiteY198" fmla="*/ 50958 h 6308306"/>
              <a:gd name="connsiteX199" fmla="*/ 6278532 w 9366542"/>
              <a:gd name="connsiteY199" fmla="*/ 61035 h 6308306"/>
              <a:gd name="connsiteX200" fmla="*/ 6258392 w 9366542"/>
              <a:gd name="connsiteY200" fmla="*/ 81188 h 6308306"/>
              <a:gd name="connsiteX201" fmla="*/ 6228184 w 9366542"/>
              <a:gd name="connsiteY201" fmla="*/ 86225 h 6308306"/>
              <a:gd name="connsiteX202" fmla="*/ 6218112 w 9366542"/>
              <a:gd name="connsiteY202" fmla="*/ 96302 h 6308306"/>
              <a:gd name="connsiteX203" fmla="*/ 6208043 w 9366542"/>
              <a:gd name="connsiteY203" fmla="*/ 86225 h 6308306"/>
              <a:gd name="connsiteX204" fmla="*/ 6167764 w 9366542"/>
              <a:gd name="connsiteY204" fmla="*/ 101340 h 6308306"/>
              <a:gd name="connsiteX205" fmla="*/ 6147624 w 9366542"/>
              <a:gd name="connsiteY205" fmla="*/ 101340 h 6308306"/>
              <a:gd name="connsiteX206" fmla="*/ 6147624 w 9366542"/>
              <a:gd name="connsiteY206" fmla="*/ 126529 h 6308306"/>
              <a:gd name="connsiteX207" fmla="*/ 6117414 w 9366542"/>
              <a:gd name="connsiteY207" fmla="*/ 136606 h 6308306"/>
              <a:gd name="connsiteX208" fmla="*/ 6107345 w 9366542"/>
              <a:gd name="connsiteY208" fmla="*/ 151720 h 6308306"/>
              <a:gd name="connsiteX209" fmla="*/ 6062032 w 9366542"/>
              <a:gd name="connsiteY209" fmla="*/ 161797 h 6308306"/>
              <a:gd name="connsiteX210" fmla="*/ 6056996 w 9366542"/>
              <a:gd name="connsiteY210" fmla="*/ 176911 h 6308306"/>
              <a:gd name="connsiteX211" fmla="*/ 5996577 w 9366542"/>
              <a:gd name="connsiteY211" fmla="*/ 212178 h 6308306"/>
              <a:gd name="connsiteX212" fmla="*/ 6006647 w 9366542"/>
              <a:gd name="connsiteY212" fmla="*/ 197064 h 6308306"/>
              <a:gd name="connsiteX213" fmla="*/ 6006647 w 9366542"/>
              <a:gd name="connsiteY213" fmla="*/ 192025 h 6308306"/>
              <a:gd name="connsiteX214" fmla="*/ 5991542 w 9366542"/>
              <a:gd name="connsiteY214" fmla="*/ 161797 h 6308306"/>
              <a:gd name="connsiteX215" fmla="*/ 5956298 w 9366542"/>
              <a:gd name="connsiteY215" fmla="*/ 181950 h 6308306"/>
              <a:gd name="connsiteX216" fmla="*/ 5946228 w 9366542"/>
              <a:gd name="connsiteY216" fmla="*/ 186988 h 6308306"/>
              <a:gd name="connsiteX217" fmla="*/ 5986508 w 9366542"/>
              <a:gd name="connsiteY217" fmla="*/ 197064 h 6308306"/>
              <a:gd name="connsiteX218" fmla="*/ 5961333 w 9366542"/>
              <a:gd name="connsiteY218" fmla="*/ 227293 h 6308306"/>
              <a:gd name="connsiteX219" fmla="*/ 5961333 w 9366542"/>
              <a:gd name="connsiteY219" fmla="*/ 247446 h 6308306"/>
              <a:gd name="connsiteX220" fmla="*/ 5991542 w 9366542"/>
              <a:gd name="connsiteY220" fmla="*/ 237369 h 6308306"/>
              <a:gd name="connsiteX221" fmla="*/ 5966367 w 9366542"/>
              <a:gd name="connsiteY221" fmla="*/ 257521 h 6308306"/>
              <a:gd name="connsiteX222" fmla="*/ 5941192 w 9366542"/>
              <a:gd name="connsiteY222" fmla="*/ 267598 h 6308306"/>
              <a:gd name="connsiteX223" fmla="*/ 5921054 w 9366542"/>
              <a:gd name="connsiteY223" fmla="*/ 257521 h 6308306"/>
              <a:gd name="connsiteX224" fmla="*/ 5895879 w 9366542"/>
              <a:gd name="connsiteY224" fmla="*/ 297826 h 6308306"/>
              <a:gd name="connsiteX225" fmla="*/ 5900914 w 9366542"/>
              <a:gd name="connsiteY225" fmla="*/ 302864 h 6308306"/>
              <a:gd name="connsiteX226" fmla="*/ 5895879 w 9366542"/>
              <a:gd name="connsiteY226" fmla="*/ 317978 h 6308306"/>
              <a:gd name="connsiteX227" fmla="*/ 5865669 w 9366542"/>
              <a:gd name="connsiteY227" fmla="*/ 323017 h 6308306"/>
              <a:gd name="connsiteX228" fmla="*/ 5830425 w 9366542"/>
              <a:gd name="connsiteY228" fmla="*/ 317978 h 6308306"/>
              <a:gd name="connsiteX229" fmla="*/ 5825391 w 9366542"/>
              <a:gd name="connsiteY229" fmla="*/ 328055 h 6308306"/>
              <a:gd name="connsiteX230" fmla="*/ 5840494 w 9366542"/>
              <a:gd name="connsiteY230" fmla="*/ 343170 h 6308306"/>
              <a:gd name="connsiteX231" fmla="*/ 5860635 w 9366542"/>
              <a:gd name="connsiteY231" fmla="*/ 343170 h 6308306"/>
              <a:gd name="connsiteX232" fmla="*/ 5790146 w 9366542"/>
              <a:gd name="connsiteY232" fmla="*/ 368360 h 6308306"/>
              <a:gd name="connsiteX233" fmla="*/ 5795181 w 9366542"/>
              <a:gd name="connsiteY233" fmla="*/ 378436 h 6308306"/>
              <a:gd name="connsiteX234" fmla="*/ 5775042 w 9366542"/>
              <a:gd name="connsiteY234" fmla="*/ 378436 h 6308306"/>
              <a:gd name="connsiteX235" fmla="*/ 5729727 w 9366542"/>
              <a:gd name="connsiteY235" fmla="*/ 393551 h 6308306"/>
              <a:gd name="connsiteX236" fmla="*/ 5754902 w 9366542"/>
              <a:gd name="connsiteY236" fmla="*/ 403627 h 6308306"/>
              <a:gd name="connsiteX237" fmla="*/ 5759937 w 9366542"/>
              <a:gd name="connsiteY237" fmla="*/ 408665 h 6308306"/>
              <a:gd name="connsiteX238" fmla="*/ 5719658 w 9366542"/>
              <a:gd name="connsiteY238" fmla="*/ 418741 h 6308306"/>
              <a:gd name="connsiteX239" fmla="*/ 5714622 w 9366542"/>
              <a:gd name="connsiteY239" fmla="*/ 423779 h 6308306"/>
              <a:gd name="connsiteX240" fmla="*/ 5729727 w 9366542"/>
              <a:gd name="connsiteY240" fmla="*/ 438893 h 6308306"/>
              <a:gd name="connsiteX241" fmla="*/ 5699518 w 9366542"/>
              <a:gd name="connsiteY241" fmla="*/ 433856 h 6308306"/>
              <a:gd name="connsiteX242" fmla="*/ 5654203 w 9366542"/>
              <a:gd name="connsiteY242" fmla="*/ 479199 h 6308306"/>
              <a:gd name="connsiteX243" fmla="*/ 5654203 w 9366542"/>
              <a:gd name="connsiteY243" fmla="*/ 489275 h 6308306"/>
              <a:gd name="connsiteX244" fmla="*/ 5644134 w 9366542"/>
              <a:gd name="connsiteY244" fmla="*/ 489275 h 6308306"/>
              <a:gd name="connsiteX245" fmla="*/ 5613925 w 9366542"/>
              <a:gd name="connsiteY245" fmla="*/ 514466 h 6308306"/>
              <a:gd name="connsiteX246" fmla="*/ 5593784 w 9366542"/>
              <a:gd name="connsiteY246" fmla="*/ 529580 h 6308306"/>
              <a:gd name="connsiteX247" fmla="*/ 5593784 w 9366542"/>
              <a:gd name="connsiteY247" fmla="*/ 539657 h 6308306"/>
              <a:gd name="connsiteX248" fmla="*/ 5573644 w 9366542"/>
              <a:gd name="connsiteY248" fmla="*/ 539657 h 6308306"/>
              <a:gd name="connsiteX249" fmla="*/ 5568610 w 9366542"/>
              <a:gd name="connsiteY249" fmla="*/ 549732 h 6308306"/>
              <a:gd name="connsiteX250" fmla="*/ 5523297 w 9366542"/>
              <a:gd name="connsiteY250" fmla="*/ 584999 h 6308306"/>
              <a:gd name="connsiteX251" fmla="*/ 5518261 w 9366542"/>
              <a:gd name="connsiteY251" fmla="*/ 605151 h 6308306"/>
              <a:gd name="connsiteX252" fmla="*/ 5462878 w 9366542"/>
              <a:gd name="connsiteY252" fmla="*/ 630342 h 6308306"/>
              <a:gd name="connsiteX253" fmla="*/ 5452808 w 9366542"/>
              <a:gd name="connsiteY253" fmla="*/ 640419 h 6308306"/>
              <a:gd name="connsiteX254" fmla="*/ 5467913 w 9366542"/>
              <a:gd name="connsiteY254" fmla="*/ 645458 h 6308306"/>
              <a:gd name="connsiteX255" fmla="*/ 5452808 w 9366542"/>
              <a:gd name="connsiteY255" fmla="*/ 645458 h 6308306"/>
              <a:gd name="connsiteX256" fmla="*/ 5331970 w 9366542"/>
              <a:gd name="connsiteY256" fmla="*/ 731104 h 6308306"/>
              <a:gd name="connsiteX257" fmla="*/ 5306796 w 9366542"/>
              <a:gd name="connsiteY257" fmla="*/ 761334 h 6308306"/>
              <a:gd name="connsiteX258" fmla="*/ 5251411 w 9366542"/>
              <a:gd name="connsiteY258" fmla="*/ 791562 h 6308306"/>
              <a:gd name="connsiteX259" fmla="*/ 5241341 w 9366542"/>
              <a:gd name="connsiteY259" fmla="*/ 801639 h 6308306"/>
              <a:gd name="connsiteX260" fmla="*/ 5246377 w 9366542"/>
              <a:gd name="connsiteY260" fmla="*/ 811716 h 6308306"/>
              <a:gd name="connsiteX261" fmla="*/ 5256446 w 9366542"/>
              <a:gd name="connsiteY261" fmla="*/ 801639 h 6308306"/>
              <a:gd name="connsiteX262" fmla="*/ 5266516 w 9366542"/>
              <a:gd name="connsiteY262" fmla="*/ 806677 h 6308306"/>
              <a:gd name="connsiteX263" fmla="*/ 5367214 w 9366542"/>
              <a:gd name="connsiteY263" fmla="*/ 756295 h 6308306"/>
              <a:gd name="connsiteX264" fmla="*/ 5392388 w 9366542"/>
              <a:gd name="connsiteY264" fmla="*/ 756295 h 6308306"/>
              <a:gd name="connsiteX265" fmla="*/ 5518261 w 9366542"/>
              <a:gd name="connsiteY265" fmla="*/ 670647 h 6308306"/>
              <a:gd name="connsiteX266" fmla="*/ 5533366 w 9366542"/>
              <a:gd name="connsiteY266" fmla="*/ 660572 h 6308306"/>
              <a:gd name="connsiteX267" fmla="*/ 5644134 w 9366542"/>
              <a:gd name="connsiteY267" fmla="*/ 600114 h 6308306"/>
              <a:gd name="connsiteX268" fmla="*/ 5578680 w 9366542"/>
              <a:gd name="connsiteY268" fmla="*/ 665610 h 6308306"/>
              <a:gd name="connsiteX269" fmla="*/ 5563574 w 9366542"/>
              <a:gd name="connsiteY269" fmla="*/ 680724 h 6308306"/>
              <a:gd name="connsiteX270" fmla="*/ 5623994 w 9366542"/>
              <a:gd name="connsiteY270" fmla="*/ 680724 h 6308306"/>
              <a:gd name="connsiteX271" fmla="*/ 5644134 w 9366542"/>
              <a:gd name="connsiteY271" fmla="*/ 655533 h 6308306"/>
              <a:gd name="connsiteX272" fmla="*/ 5664272 w 9366542"/>
              <a:gd name="connsiteY272" fmla="*/ 665610 h 6308306"/>
              <a:gd name="connsiteX273" fmla="*/ 5608890 w 9366542"/>
              <a:gd name="connsiteY273" fmla="*/ 705915 h 6308306"/>
              <a:gd name="connsiteX274" fmla="*/ 5608890 w 9366542"/>
              <a:gd name="connsiteY274" fmla="*/ 715990 h 6308306"/>
              <a:gd name="connsiteX275" fmla="*/ 5583715 w 9366542"/>
              <a:gd name="connsiteY275" fmla="*/ 731104 h 6308306"/>
              <a:gd name="connsiteX276" fmla="*/ 5583715 w 9366542"/>
              <a:gd name="connsiteY276" fmla="*/ 741181 h 6308306"/>
              <a:gd name="connsiteX277" fmla="*/ 5568610 w 9366542"/>
              <a:gd name="connsiteY277" fmla="*/ 731104 h 6308306"/>
              <a:gd name="connsiteX278" fmla="*/ 5558541 w 9366542"/>
              <a:gd name="connsiteY278" fmla="*/ 731104 h 6308306"/>
              <a:gd name="connsiteX279" fmla="*/ 5548471 w 9366542"/>
              <a:gd name="connsiteY279" fmla="*/ 746220 h 6308306"/>
              <a:gd name="connsiteX280" fmla="*/ 5563574 w 9366542"/>
              <a:gd name="connsiteY280" fmla="*/ 751257 h 6308306"/>
              <a:gd name="connsiteX281" fmla="*/ 5558541 w 9366542"/>
              <a:gd name="connsiteY281" fmla="*/ 756295 h 6308306"/>
              <a:gd name="connsiteX282" fmla="*/ 5558541 w 9366542"/>
              <a:gd name="connsiteY282" fmla="*/ 771411 h 6308306"/>
              <a:gd name="connsiteX283" fmla="*/ 5528331 w 9366542"/>
              <a:gd name="connsiteY283" fmla="*/ 766372 h 6308306"/>
              <a:gd name="connsiteX284" fmla="*/ 5513226 w 9366542"/>
              <a:gd name="connsiteY284" fmla="*/ 796600 h 6308306"/>
              <a:gd name="connsiteX285" fmla="*/ 5518261 w 9366542"/>
              <a:gd name="connsiteY285" fmla="*/ 806677 h 6308306"/>
              <a:gd name="connsiteX286" fmla="*/ 5533366 w 9366542"/>
              <a:gd name="connsiteY286" fmla="*/ 791562 h 6308306"/>
              <a:gd name="connsiteX287" fmla="*/ 5563574 w 9366542"/>
              <a:gd name="connsiteY287" fmla="*/ 791562 h 6308306"/>
              <a:gd name="connsiteX288" fmla="*/ 5558541 w 9366542"/>
              <a:gd name="connsiteY288" fmla="*/ 786525 h 6308306"/>
              <a:gd name="connsiteX289" fmla="*/ 5578680 w 9366542"/>
              <a:gd name="connsiteY289" fmla="*/ 776448 h 6308306"/>
              <a:gd name="connsiteX290" fmla="*/ 5563574 w 9366542"/>
              <a:gd name="connsiteY290" fmla="*/ 806677 h 6308306"/>
              <a:gd name="connsiteX291" fmla="*/ 5608890 w 9366542"/>
              <a:gd name="connsiteY291" fmla="*/ 816753 h 6308306"/>
              <a:gd name="connsiteX292" fmla="*/ 5613925 w 9366542"/>
              <a:gd name="connsiteY292" fmla="*/ 791562 h 6308306"/>
              <a:gd name="connsiteX293" fmla="*/ 5598820 w 9366542"/>
              <a:gd name="connsiteY293" fmla="*/ 791562 h 6308306"/>
              <a:gd name="connsiteX294" fmla="*/ 5639098 w 9366542"/>
              <a:gd name="connsiteY294" fmla="*/ 801639 h 6308306"/>
              <a:gd name="connsiteX295" fmla="*/ 5694482 w 9366542"/>
              <a:gd name="connsiteY295" fmla="*/ 786525 h 6308306"/>
              <a:gd name="connsiteX296" fmla="*/ 5699518 w 9366542"/>
              <a:gd name="connsiteY296" fmla="*/ 761334 h 6308306"/>
              <a:gd name="connsiteX297" fmla="*/ 5699518 w 9366542"/>
              <a:gd name="connsiteY297" fmla="*/ 776448 h 6308306"/>
              <a:gd name="connsiteX298" fmla="*/ 5759937 w 9366542"/>
              <a:gd name="connsiteY298" fmla="*/ 781486 h 6308306"/>
              <a:gd name="connsiteX299" fmla="*/ 5770006 w 9366542"/>
              <a:gd name="connsiteY299" fmla="*/ 766372 h 6308306"/>
              <a:gd name="connsiteX300" fmla="*/ 5800215 w 9366542"/>
              <a:gd name="connsiteY300" fmla="*/ 766372 h 6308306"/>
              <a:gd name="connsiteX301" fmla="*/ 5800215 w 9366542"/>
              <a:gd name="connsiteY301" fmla="*/ 746220 h 6308306"/>
              <a:gd name="connsiteX302" fmla="*/ 5825391 w 9366542"/>
              <a:gd name="connsiteY302" fmla="*/ 766372 h 6308306"/>
              <a:gd name="connsiteX303" fmla="*/ 5830425 w 9366542"/>
              <a:gd name="connsiteY303" fmla="*/ 756295 h 6308306"/>
              <a:gd name="connsiteX304" fmla="*/ 5850566 w 9366542"/>
              <a:gd name="connsiteY304" fmla="*/ 766372 h 6308306"/>
              <a:gd name="connsiteX305" fmla="*/ 5860635 w 9366542"/>
              <a:gd name="connsiteY305" fmla="*/ 751257 h 6308306"/>
              <a:gd name="connsiteX306" fmla="*/ 5941192 w 9366542"/>
              <a:gd name="connsiteY306" fmla="*/ 741181 h 6308306"/>
              <a:gd name="connsiteX307" fmla="*/ 5941192 w 9366542"/>
              <a:gd name="connsiteY307" fmla="*/ 731104 h 6308306"/>
              <a:gd name="connsiteX308" fmla="*/ 5961333 w 9366542"/>
              <a:gd name="connsiteY308" fmla="*/ 736143 h 6308306"/>
              <a:gd name="connsiteX309" fmla="*/ 5991542 w 9366542"/>
              <a:gd name="connsiteY309" fmla="*/ 726067 h 6308306"/>
              <a:gd name="connsiteX310" fmla="*/ 6051960 w 9366542"/>
              <a:gd name="connsiteY310" fmla="*/ 721029 h 6308306"/>
              <a:gd name="connsiteX311" fmla="*/ 6062032 w 9366542"/>
              <a:gd name="connsiteY311" fmla="*/ 710952 h 6308306"/>
              <a:gd name="connsiteX312" fmla="*/ 6087206 w 9366542"/>
              <a:gd name="connsiteY312" fmla="*/ 710952 h 6308306"/>
              <a:gd name="connsiteX313" fmla="*/ 6097276 w 9366542"/>
              <a:gd name="connsiteY313" fmla="*/ 705915 h 6308306"/>
              <a:gd name="connsiteX314" fmla="*/ 6102310 w 9366542"/>
              <a:gd name="connsiteY314" fmla="*/ 705915 h 6308306"/>
              <a:gd name="connsiteX315" fmla="*/ 6072101 w 9366542"/>
              <a:gd name="connsiteY315" fmla="*/ 726067 h 6308306"/>
              <a:gd name="connsiteX316" fmla="*/ 6072101 w 9366542"/>
              <a:gd name="connsiteY316" fmla="*/ 741181 h 6308306"/>
              <a:gd name="connsiteX317" fmla="*/ 6112380 w 9366542"/>
              <a:gd name="connsiteY317" fmla="*/ 741181 h 6308306"/>
              <a:gd name="connsiteX318" fmla="*/ 6132520 w 9366542"/>
              <a:gd name="connsiteY318" fmla="*/ 715990 h 6308306"/>
              <a:gd name="connsiteX319" fmla="*/ 6122450 w 9366542"/>
              <a:gd name="connsiteY319" fmla="*/ 705915 h 6308306"/>
              <a:gd name="connsiteX320" fmla="*/ 6197974 w 9366542"/>
              <a:gd name="connsiteY320" fmla="*/ 685763 h 6308306"/>
              <a:gd name="connsiteX321" fmla="*/ 6192938 w 9366542"/>
              <a:gd name="connsiteY321" fmla="*/ 680724 h 6308306"/>
              <a:gd name="connsiteX322" fmla="*/ 6208043 w 9366542"/>
              <a:gd name="connsiteY322" fmla="*/ 670647 h 6308306"/>
              <a:gd name="connsiteX323" fmla="*/ 6223148 w 9366542"/>
              <a:gd name="connsiteY323" fmla="*/ 680724 h 6308306"/>
              <a:gd name="connsiteX324" fmla="*/ 6268462 w 9366542"/>
              <a:gd name="connsiteY324" fmla="*/ 675686 h 6308306"/>
              <a:gd name="connsiteX325" fmla="*/ 6263428 w 9366542"/>
              <a:gd name="connsiteY325" fmla="*/ 680724 h 6308306"/>
              <a:gd name="connsiteX326" fmla="*/ 6278532 w 9366542"/>
              <a:gd name="connsiteY326" fmla="*/ 685763 h 6308306"/>
              <a:gd name="connsiteX327" fmla="*/ 6278532 w 9366542"/>
              <a:gd name="connsiteY327" fmla="*/ 665610 h 6308306"/>
              <a:gd name="connsiteX328" fmla="*/ 6328882 w 9366542"/>
              <a:gd name="connsiteY328" fmla="*/ 655533 h 6308306"/>
              <a:gd name="connsiteX329" fmla="*/ 6328882 w 9366542"/>
              <a:gd name="connsiteY329" fmla="*/ 630342 h 6308306"/>
              <a:gd name="connsiteX330" fmla="*/ 6364126 w 9366542"/>
              <a:gd name="connsiteY330" fmla="*/ 645458 h 6308306"/>
              <a:gd name="connsiteX331" fmla="*/ 6399370 w 9366542"/>
              <a:gd name="connsiteY331" fmla="*/ 640419 h 6308306"/>
              <a:gd name="connsiteX332" fmla="*/ 6389300 w 9366542"/>
              <a:gd name="connsiteY332" fmla="*/ 625304 h 6308306"/>
              <a:gd name="connsiteX333" fmla="*/ 6414475 w 9366542"/>
              <a:gd name="connsiteY333" fmla="*/ 595076 h 6308306"/>
              <a:gd name="connsiteX334" fmla="*/ 6429580 w 9366542"/>
              <a:gd name="connsiteY334" fmla="*/ 595076 h 6308306"/>
              <a:gd name="connsiteX335" fmla="*/ 6449719 w 9366542"/>
              <a:gd name="connsiteY335" fmla="*/ 600114 h 6308306"/>
              <a:gd name="connsiteX336" fmla="*/ 6479929 w 9366542"/>
              <a:gd name="connsiteY336" fmla="*/ 579962 h 6308306"/>
              <a:gd name="connsiteX337" fmla="*/ 6484963 w 9366542"/>
              <a:gd name="connsiteY337" fmla="*/ 595076 h 6308306"/>
              <a:gd name="connsiteX338" fmla="*/ 6500068 w 9366542"/>
              <a:gd name="connsiteY338" fmla="*/ 600114 h 6308306"/>
              <a:gd name="connsiteX339" fmla="*/ 6520207 w 9366542"/>
              <a:gd name="connsiteY339" fmla="*/ 579962 h 6308306"/>
              <a:gd name="connsiteX340" fmla="*/ 6500068 w 9366542"/>
              <a:gd name="connsiteY340" fmla="*/ 569885 h 6308306"/>
              <a:gd name="connsiteX341" fmla="*/ 6505104 w 9366542"/>
              <a:gd name="connsiteY341" fmla="*/ 559809 h 6308306"/>
              <a:gd name="connsiteX342" fmla="*/ 6479929 w 9366542"/>
              <a:gd name="connsiteY342" fmla="*/ 564846 h 6308306"/>
              <a:gd name="connsiteX343" fmla="*/ 6479929 w 9366542"/>
              <a:gd name="connsiteY343" fmla="*/ 529580 h 6308306"/>
              <a:gd name="connsiteX344" fmla="*/ 6489998 w 9366542"/>
              <a:gd name="connsiteY344" fmla="*/ 524541 h 6308306"/>
              <a:gd name="connsiteX345" fmla="*/ 6535312 w 9366542"/>
              <a:gd name="connsiteY345" fmla="*/ 529580 h 6308306"/>
              <a:gd name="connsiteX346" fmla="*/ 6575592 w 9366542"/>
              <a:gd name="connsiteY346" fmla="*/ 499352 h 6308306"/>
              <a:gd name="connsiteX347" fmla="*/ 6615872 w 9366542"/>
              <a:gd name="connsiteY347" fmla="*/ 489275 h 6308306"/>
              <a:gd name="connsiteX348" fmla="*/ 6620906 w 9366542"/>
              <a:gd name="connsiteY348" fmla="*/ 494314 h 6308306"/>
              <a:gd name="connsiteX349" fmla="*/ 6646080 w 9366542"/>
              <a:gd name="connsiteY349" fmla="*/ 469123 h 6308306"/>
              <a:gd name="connsiteX350" fmla="*/ 6651116 w 9366542"/>
              <a:gd name="connsiteY350" fmla="*/ 448970 h 6308306"/>
              <a:gd name="connsiteX351" fmla="*/ 6666220 w 9366542"/>
              <a:gd name="connsiteY351" fmla="*/ 433856 h 6308306"/>
              <a:gd name="connsiteX352" fmla="*/ 6726639 w 9366542"/>
              <a:gd name="connsiteY352" fmla="*/ 423779 h 6308306"/>
              <a:gd name="connsiteX353" fmla="*/ 6706500 w 9366542"/>
              <a:gd name="connsiteY353" fmla="*/ 403627 h 6308306"/>
              <a:gd name="connsiteX354" fmla="*/ 6741744 w 9366542"/>
              <a:gd name="connsiteY354" fmla="*/ 383474 h 6308306"/>
              <a:gd name="connsiteX355" fmla="*/ 6736708 w 9366542"/>
              <a:gd name="connsiteY355" fmla="*/ 378436 h 6308306"/>
              <a:gd name="connsiteX356" fmla="*/ 6756849 w 9366542"/>
              <a:gd name="connsiteY356" fmla="*/ 368360 h 6308306"/>
              <a:gd name="connsiteX357" fmla="*/ 6822302 w 9366542"/>
              <a:gd name="connsiteY357" fmla="*/ 307903 h 6308306"/>
              <a:gd name="connsiteX358" fmla="*/ 6817268 w 9366542"/>
              <a:gd name="connsiteY358" fmla="*/ 287751 h 6308306"/>
              <a:gd name="connsiteX359" fmla="*/ 6852512 w 9366542"/>
              <a:gd name="connsiteY359" fmla="*/ 297826 h 6308306"/>
              <a:gd name="connsiteX360" fmla="*/ 6877686 w 9366542"/>
              <a:gd name="connsiteY360" fmla="*/ 262560 h 6308306"/>
              <a:gd name="connsiteX361" fmla="*/ 6852512 w 9366542"/>
              <a:gd name="connsiteY361" fmla="*/ 252483 h 6308306"/>
              <a:gd name="connsiteX362" fmla="*/ 6847476 w 9366542"/>
              <a:gd name="connsiteY362" fmla="*/ 242407 h 6308306"/>
              <a:gd name="connsiteX363" fmla="*/ 6912930 w 9366542"/>
              <a:gd name="connsiteY363" fmla="*/ 181950 h 6308306"/>
              <a:gd name="connsiteX364" fmla="*/ 6912930 w 9366542"/>
              <a:gd name="connsiteY364" fmla="*/ 202102 h 6308306"/>
              <a:gd name="connsiteX365" fmla="*/ 6958246 w 9366542"/>
              <a:gd name="connsiteY365" fmla="*/ 197064 h 6308306"/>
              <a:gd name="connsiteX366" fmla="*/ 6978384 w 9366542"/>
              <a:gd name="connsiteY366" fmla="*/ 202102 h 6308306"/>
              <a:gd name="connsiteX367" fmla="*/ 6963280 w 9366542"/>
              <a:gd name="connsiteY367" fmla="*/ 166836 h 6308306"/>
              <a:gd name="connsiteX368" fmla="*/ 6953210 w 9366542"/>
              <a:gd name="connsiteY368" fmla="*/ 171873 h 6308306"/>
              <a:gd name="connsiteX369" fmla="*/ 6943140 w 9366542"/>
              <a:gd name="connsiteY369" fmla="*/ 171873 h 6308306"/>
              <a:gd name="connsiteX370" fmla="*/ 6963280 w 9366542"/>
              <a:gd name="connsiteY370" fmla="*/ 141645 h 6308306"/>
              <a:gd name="connsiteX371" fmla="*/ 6988454 w 9366542"/>
              <a:gd name="connsiteY371" fmla="*/ 151720 h 6308306"/>
              <a:gd name="connsiteX372" fmla="*/ 7023698 w 9366542"/>
              <a:gd name="connsiteY372" fmla="*/ 166836 h 6308306"/>
              <a:gd name="connsiteX373" fmla="*/ 7033769 w 9366542"/>
              <a:gd name="connsiteY373" fmla="*/ 161797 h 6308306"/>
              <a:gd name="connsiteX374" fmla="*/ 7003559 w 9366542"/>
              <a:gd name="connsiteY374" fmla="*/ 136606 h 6308306"/>
              <a:gd name="connsiteX375" fmla="*/ 7058944 w 9366542"/>
              <a:gd name="connsiteY375" fmla="*/ 96302 h 6308306"/>
              <a:gd name="connsiteX376" fmla="*/ 7048872 w 9366542"/>
              <a:gd name="connsiteY376" fmla="*/ 81188 h 6308306"/>
              <a:gd name="connsiteX377" fmla="*/ 7028734 w 9366542"/>
              <a:gd name="connsiteY377" fmla="*/ 76149 h 6308306"/>
              <a:gd name="connsiteX378" fmla="*/ 7023698 w 9366542"/>
              <a:gd name="connsiteY378" fmla="*/ 76149 h 6308306"/>
              <a:gd name="connsiteX379" fmla="*/ 7058944 w 9366542"/>
              <a:gd name="connsiteY379" fmla="*/ 50958 h 6308306"/>
              <a:gd name="connsiteX380" fmla="*/ 7074047 w 9366542"/>
              <a:gd name="connsiteY380" fmla="*/ 71111 h 6308306"/>
              <a:gd name="connsiteX381" fmla="*/ 7114327 w 9366542"/>
              <a:gd name="connsiteY381" fmla="*/ 50958 h 6308306"/>
              <a:gd name="connsiteX382" fmla="*/ 7099222 w 9366542"/>
              <a:gd name="connsiteY382" fmla="*/ 25767 h 6308306"/>
              <a:gd name="connsiteX383" fmla="*/ 7119362 w 9366542"/>
              <a:gd name="connsiteY383" fmla="*/ 578 h 6308306"/>
              <a:gd name="connsiteX384" fmla="*/ 7119007 w 9366542"/>
              <a:gd name="connsiteY384" fmla="*/ 104 h 6308306"/>
              <a:gd name="connsiteX385" fmla="*/ 7381486 w 9366542"/>
              <a:gd name="connsiteY385" fmla="*/ 104 h 6308306"/>
              <a:gd name="connsiteX386" fmla="*/ 7381177 w 9366542"/>
              <a:gd name="connsiteY386" fmla="*/ 578 h 6308306"/>
              <a:gd name="connsiteX387" fmla="*/ 7320758 w 9366542"/>
              <a:gd name="connsiteY387" fmla="*/ 45920 h 6308306"/>
              <a:gd name="connsiteX388" fmla="*/ 7300618 w 9366542"/>
              <a:gd name="connsiteY388" fmla="*/ 55997 h 6308306"/>
              <a:gd name="connsiteX389" fmla="*/ 7315723 w 9366542"/>
              <a:gd name="connsiteY389" fmla="*/ 71111 h 6308306"/>
              <a:gd name="connsiteX390" fmla="*/ 7290548 w 9366542"/>
              <a:gd name="connsiteY390" fmla="*/ 71111 h 6308306"/>
              <a:gd name="connsiteX391" fmla="*/ 7290548 w 9366542"/>
              <a:gd name="connsiteY391" fmla="*/ 101340 h 6308306"/>
              <a:gd name="connsiteX392" fmla="*/ 7260340 w 9366542"/>
              <a:gd name="connsiteY392" fmla="*/ 131568 h 6308306"/>
              <a:gd name="connsiteX393" fmla="*/ 7235166 w 9366542"/>
              <a:gd name="connsiteY393" fmla="*/ 136606 h 6308306"/>
              <a:gd name="connsiteX394" fmla="*/ 7209991 w 9366542"/>
              <a:gd name="connsiteY394" fmla="*/ 151720 h 6308306"/>
              <a:gd name="connsiteX395" fmla="*/ 7149571 w 9366542"/>
              <a:gd name="connsiteY395" fmla="*/ 202102 h 6308306"/>
              <a:gd name="connsiteX396" fmla="*/ 7114327 w 9366542"/>
              <a:gd name="connsiteY396" fmla="*/ 237369 h 6308306"/>
              <a:gd name="connsiteX397" fmla="*/ 7119362 w 9366542"/>
              <a:gd name="connsiteY397" fmla="*/ 262560 h 6308306"/>
              <a:gd name="connsiteX398" fmla="*/ 7104257 w 9366542"/>
              <a:gd name="connsiteY398" fmla="*/ 277674 h 6308306"/>
              <a:gd name="connsiteX399" fmla="*/ 7089152 w 9366542"/>
              <a:gd name="connsiteY399" fmla="*/ 267598 h 6308306"/>
              <a:gd name="connsiteX400" fmla="*/ 7058944 w 9366542"/>
              <a:gd name="connsiteY400" fmla="*/ 282712 h 6308306"/>
              <a:gd name="connsiteX401" fmla="*/ 7038803 w 9366542"/>
              <a:gd name="connsiteY401" fmla="*/ 317978 h 6308306"/>
              <a:gd name="connsiteX402" fmla="*/ 6973349 w 9366542"/>
              <a:gd name="connsiteY402" fmla="*/ 373399 h 6308306"/>
              <a:gd name="connsiteX403" fmla="*/ 6953210 w 9366542"/>
              <a:gd name="connsiteY403" fmla="*/ 378436 h 6308306"/>
              <a:gd name="connsiteX404" fmla="*/ 6953210 w 9366542"/>
              <a:gd name="connsiteY404" fmla="*/ 408665 h 6308306"/>
              <a:gd name="connsiteX405" fmla="*/ 6983420 w 9366542"/>
              <a:gd name="connsiteY405" fmla="*/ 408665 h 6308306"/>
              <a:gd name="connsiteX406" fmla="*/ 7018664 w 9366542"/>
              <a:gd name="connsiteY406" fmla="*/ 378436 h 6308306"/>
              <a:gd name="connsiteX407" fmla="*/ 7018664 w 9366542"/>
              <a:gd name="connsiteY407" fmla="*/ 358283 h 6308306"/>
              <a:gd name="connsiteX408" fmla="*/ 7038803 w 9366542"/>
              <a:gd name="connsiteY408" fmla="*/ 363322 h 6308306"/>
              <a:gd name="connsiteX409" fmla="*/ 7074047 w 9366542"/>
              <a:gd name="connsiteY409" fmla="*/ 333094 h 6308306"/>
              <a:gd name="connsiteX410" fmla="*/ 7069013 w 9366542"/>
              <a:gd name="connsiteY410" fmla="*/ 317978 h 6308306"/>
              <a:gd name="connsiteX411" fmla="*/ 7084118 w 9366542"/>
              <a:gd name="connsiteY411" fmla="*/ 323017 h 6308306"/>
              <a:gd name="connsiteX412" fmla="*/ 7089152 w 9366542"/>
              <a:gd name="connsiteY412" fmla="*/ 333094 h 6308306"/>
              <a:gd name="connsiteX413" fmla="*/ 7074047 w 9366542"/>
              <a:gd name="connsiteY413" fmla="*/ 368360 h 6308306"/>
              <a:gd name="connsiteX414" fmla="*/ 7043838 w 9366542"/>
              <a:gd name="connsiteY414" fmla="*/ 388513 h 6308306"/>
              <a:gd name="connsiteX415" fmla="*/ 7013628 w 9366542"/>
              <a:gd name="connsiteY415" fmla="*/ 413704 h 6308306"/>
              <a:gd name="connsiteX416" fmla="*/ 7003559 w 9366542"/>
              <a:gd name="connsiteY416" fmla="*/ 413704 h 6308306"/>
              <a:gd name="connsiteX417" fmla="*/ 6993490 w 9366542"/>
              <a:gd name="connsiteY417" fmla="*/ 443932 h 6308306"/>
              <a:gd name="connsiteX418" fmla="*/ 6978384 w 9366542"/>
              <a:gd name="connsiteY418" fmla="*/ 454009 h 6308306"/>
              <a:gd name="connsiteX419" fmla="*/ 6993490 w 9366542"/>
              <a:gd name="connsiteY419" fmla="*/ 464084 h 6308306"/>
              <a:gd name="connsiteX420" fmla="*/ 7023698 w 9366542"/>
              <a:gd name="connsiteY420" fmla="*/ 418741 h 6308306"/>
              <a:gd name="connsiteX421" fmla="*/ 7048872 w 9366542"/>
              <a:gd name="connsiteY421" fmla="*/ 413704 h 6308306"/>
              <a:gd name="connsiteX422" fmla="*/ 7084118 w 9366542"/>
              <a:gd name="connsiteY422" fmla="*/ 438893 h 6308306"/>
              <a:gd name="connsiteX423" fmla="*/ 7099222 w 9366542"/>
              <a:gd name="connsiteY423" fmla="*/ 423779 h 6308306"/>
              <a:gd name="connsiteX424" fmla="*/ 7119362 w 9366542"/>
              <a:gd name="connsiteY424" fmla="*/ 408665 h 6308306"/>
              <a:gd name="connsiteX425" fmla="*/ 7119362 w 9366542"/>
              <a:gd name="connsiteY425" fmla="*/ 388513 h 6308306"/>
              <a:gd name="connsiteX426" fmla="*/ 7164676 w 9366542"/>
              <a:gd name="connsiteY426" fmla="*/ 363322 h 6308306"/>
              <a:gd name="connsiteX427" fmla="*/ 7169712 w 9366542"/>
              <a:gd name="connsiteY427" fmla="*/ 343170 h 6308306"/>
              <a:gd name="connsiteX428" fmla="*/ 7154606 w 9366542"/>
              <a:gd name="connsiteY428" fmla="*/ 333094 h 6308306"/>
              <a:gd name="connsiteX429" fmla="*/ 7174746 w 9366542"/>
              <a:gd name="connsiteY429" fmla="*/ 307903 h 6308306"/>
              <a:gd name="connsiteX430" fmla="*/ 7199920 w 9366542"/>
              <a:gd name="connsiteY430" fmla="*/ 328055 h 6308306"/>
              <a:gd name="connsiteX431" fmla="*/ 7209991 w 9366542"/>
              <a:gd name="connsiteY431" fmla="*/ 287751 h 6308306"/>
              <a:gd name="connsiteX432" fmla="*/ 7209991 w 9366542"/>
              <a:gd name="connsiteY432" fmla="*/ 272635 h 6308306"/>
              <a:gd name="connsiteX433" fmla="*/ 7220060 w 9366542"/>
              <a:gd name="connsiteY433" fmla="*/ 277674 h 6308306"/>
              <a:gd name="connsiteX434" fmla="*/ 7220060 w 9366542"/>
              <a:gd name="connsiteY434" fmla="*/ 297826 h 6308306"/>
              <a:gd name="connsiteX435" fmla="*/ 7245235 w 9366542"/>
              <a:gd name="connsiteY435" fmla="*/ 282712 h 6308306"/>
              <a:gd name="connsiteX436" fmla="*/ 7250269 w 9366542"/>
              <a:gd name="connsiteY436" fmla="*/ 277674 h 6308306"/>
              <a:gd name="connsiteX437" fmla="*/ 7209991 w 9366542"/>
              <a:gd name="connsiteY437" fmla="*/ 252483 h 6308306"/>
              <a:gd name="connsiteX438" fmla="*/ 7179781 w 9366542"/>
              <a:gd name="connsiteY438" fmla="*/ 252483 h 6308306"/>
              <a:gd name="connsiteX439" fmla="*/ 7169712 w 9366542"/>
              <a:gd name="connsiteY439" fmla="*/ 267598 h 6308306"/>
              <a:gd name="connsiteX440" fmla="*/ 7154606 w 9366542"/>
              <a:gd name="connsiteY440" fmla="*/ 272635 h 6308306"/>
              <a:gd name="connsiteX441" fmla="*/ 7144537 w 9366542"/>
              <a:gd name="connsiteY441" fmla="*/ 302864 h 6308306"/>
              <a:gd name="connsiteX442" fmla="*/ 7134468 w 9366542"/>
              <a:gd name="connsiteY442" fmla="*/ 287751 h 6308306"/>
              <a:gd name="connsiteX443" fmla="*/ 7144537 w 9366542"/>
              <a:gd name="connsiteY443" fmla="*/ 257521 h 6308306"/>
              <a:gd name="connsiteX444" fmla="*/ 7189850 w 9366542"/>
              <a:gd name="connsiteY444" fmla="*/ 227293 h 6308306"/>
              <a:gd name="connsiteX445" fmla="*/ 7194886 w 9366542"/>
              <a:gd name="connsiteY445" fmla="*/ 181950 h 6308306"/>
              <a:gd name="connsiteX446" fmla="*/ 7209991 w 9366542"/>
              <a:gd name="connsiteY446" fmla="*/ 197064 h 6308306"/>
              <a:gd name="connsiteX447" fmla="*/ 7215025 w 9366542"/>
              <a:gd name="connsiteY447" fmla="*/ 207141 h 6308306"/>
              <a:gd name="connsiteX448" fmla="*/ 7230130 w 9366542"/>
              <a:gd name="connsiteY448" fmla="*/ 212178 h 6308306"/>
              <a:gd name="connsiteX449" fmla="*/ 7240200 w 9366542"/>
              <a:gd name="connsiteY449" fmla="*/ 212178 h 6308306"/>
              <a:gd name="connsiteX450" fmla="*/ 7230130 w 9366542"/>
              <a:gd name="connsiteY450" fmla="*/ 227293 h 6308306"/>
              <a:gd name="connsiteX451" fmla="*/ 7250269 w 9366542"/>
              <a:gd name="connsiteY451" fmla="*/ 227293 h 6308306"/>
              <a:gd name="connsiteX452" fmla="*/ 7250269 w 9366542"/>
              <a:gd name="connsiteY452" fmla="*/ 237369 h 6308306"/>
              <a:gd name="connsiteX453" fmla="*/ 7230130 w 9366542"/>
              <a:gd name="connsiteY453" fmla="*/ 237369 h 6308306"/>
              <a:gd name="connsiteX454" fmla="*/ 7215025 w 9366542"/>
              <a:gd name="connsiteY454" fmla="*/ 247446 h 6308306"/>
              <a:gd name="connsiteX455" fmla="*/ 7230130 w 9366542"/>
              <a:gd name="connsiteY455" fmla="*/ 247446 h 6308306"/>
              <a:gd name="connsiteX456" fmla="*/ 7230130 w 9366542"/>
              <a:gd name="connsiteY456" fmla="*/ 262560 h 6308306"/>
              <a:gd name="connsiteX457" fmla="*/ 7270410 w 9366542"/>
              <a:gd name="connsiteY457" fmla="*/ 272635 h 6308306"/>
              <a:gd name="connsiteX458" fmla="*/ 7280479 w 9366542"/>
              <a:gd name="connsiteY458" fmla="*/ 267598 h 6308306"/>
              <a:gd name="connsiteX459" fmla="*/ 7270410 w 9366542"/>
              <a:gd name="connsiteY459" fmla="*/ 252483 h 6308306"/>
              <a:gd name="connsiteX460" fmla="*/ 7300618 w 9366542"/>
              <a:gd name="connsiteY460" fmla="*/ 247446 h 6308306"/>
              <a:gd name="connsiteX461" fmla="*/ 7290548 w 9366542"/>
              <a:gd name="connsiteY461" fmla="*/ 242407 h 6308306"/>
              <a:gd name="connsiteX462" fmla="*/ 7310688 w 9366542"/>
              <a:gd name="connsiteY462" fmla="*/ 227293 h 6308306"/>
              <a:gd name="connsiteX463" fmla="*/ 7310688 w 9366542"/>
              <a:gd name="connsiteY463" fmla="*/ 212178 h 6308306"/>
              <a:gd name="connsiteX464" fmla="*/ 7320758 w 9366542"/>
              <a:gd name="connsiteY464" fmla="*/ 202102 h 6308306"/>
              <a:gd name="connsiteX465" fmla="*/ 7310688 w 9366542"/>
              <a:gd name="connsiteY465" fmla="*/ 197064 h 6308306"/>
              <a:gd name="connsiteX466" fmla="*/ 7320758 w 9366542"/>
              <a:gd name="connsiteY466" fmla="*/ 186988 h 6308306"/>
              <a:gd name="connsiteX467" fmla="*/ 7356002 w 9366542"/>
              <a:gd name="connsiteY467" fmla="*/ 202102 h 6308306"/>
              <a:gd name="connsiteX468" fmla="*/ 7366072 w 9366542"/>
              <a:gd name="connsiteY468" fmla="*/ 161797 h 6308306"/>
              <a:gd name="connsiteX469" fmla="*/ 7361036 w 9366542"/>
              <a:gd name="connsiteY469" fmla="*/ 151720 h 6308306"/>
              <a:gd name="connsiteX470" fmla="*/ 7340898 w 9366542"/>
              <a:gd name="connsiteY470" fmla="*/ 156759 h 6308306"/>
              <a:gd name="connsiteX471" fmla="*/ 7340898 w 9366542"/>
              <a:gd name="connsiteY471" fmla="*/ 136606 h 6308306"/>
              <a:gd name="connsiteX472" fmla="*/ 7401316 w 9366542"/>
              <a:gd name="connsiteY472" fmla="*/ 146683 h 6308306"/>
              <a:gd name="connsiteX473" fmla="*/ 7426491 w 9366542"/>
              <a:gd name="connsiteY473" fmla="*/ 101340 h 6308306"/>
              <a:gd name="connsiteX474" fmla="*/ 7446632 w 9366542"/>
              <a:gd name="connsiteY474" fmla="*/ 91263 h 6308306"/>
              <a:gd name="connsiteX475" fmla="*/ 7426491 w 9366542"/>
              <a:gd name="connsiteY475" fmla="*/ 81188 h 6308306"/>
              <a:gd name="connsiteX476" fmla="*/ 7411386 w 9366542"/>
              <a:gd name="connsiteY476" fmla="*/ 91263 h 6308306"/>
              <a:gd name="connsiteX477" fmla="*/ 7411386 w 9366542"/>
              <a:gd name="connsiteY477" fmla="*/ 86225 h 6308306"/>
              <a:gd name="connsiteX478" fmla="*/ 7381177 w 9366542"/>
              <a:gd name="connsiteY478" fmla="*/ 96302 h 6308306"/>
              <a:gd name="connsiteX479" fmla="*/ 7361036 w 9366542"/>
              <a:gd name="connsiteY479" fmla="*/ 106377 h 6308306"/>
              <a:gd name="connsiteX480" fmla="*/ 7340898 w 9366542"/>
              <a:gd name="connsiteY480" fmla="*/ 91263 h 6308306"/>
              <a:gd name="connsiteX481" fmla="*/ 7361036 w 9366542"/>
              <a:gd name="connsiteY481" fmla="*/ 86225 h 6308306"/>
              <a:gd name="connsiteX482" fmla="*/ 7381177 w 9366542"/>
              <a:gd name="connsiteY482" fmla="*/ 50958 h 6308306"/>
              <a:gd name="connsiteX483" fmla="*/ 7391247 w 9366542"/>
              <a:gd name="connsiteY483" fmla="*/ 61035 h 6308306"/>
              <a:gd name="connsiteX484" fmla="*/ 7421457 w 9366542"/>
              <a:gd name="connsiteY484" fmla="*/ 66072 h 6308306"/>
              <a:gd name="connsiteX485" fmla="*/ 7446632 w 9366542"/>
              <a:gd name="connsiteY485" fmla="*/ 55997 h 6308306"/>
              <a:gd name="connsiteX486" fmla="*/ 7471806 w 9366542"/>
              <a:gd name="connsiteY486" fmla="*/ 81188 h 6308306"/>
              <a:gd name="connsiteX487" fmla="*/ 7496980 w 9366542"/>
              <a:gd name="connsiteY487" fmla="*/ 66072 h 6308306"/>
              <a:gd name="connsiteX488" fmla="*/ 7486910 w 9366542"/>
              <a:gd name="connsiteY488" fmla="*/ 61035 h 6308306"/>
              <a:gd name="connsiteX489" fmla="*/ 7496980 w 9366542"/>
              <a:gd name="connsiteY489" fmla="*/ 40883 h 6308306"/>
              <a:gd name="connsiteX490" fmla="*/ 7567468 w 9366542"/>
              <a:gd name="connsiteY490" fmla="*/ 10653 h 6308306"/>
              <a:gd name="connsiteX491" fmla="*/ 7561096 w 9366542"/>
              <a:gd name="connsiteY491" fmla="*/ 2152 h 6308306"/>
              <a:gd name="connsiteX492" fmla="*/ 7559562 w 9366542"/>
              <a:gd name="connsiteY492" fmla="*/ 104 h 6308306"/>
              <a:gd name="connsiteX493" fmla="*/ 7677479 w 9366542"/>
              <a:gd name="connsiteY493" fmla="*/ 104 h 6308306"/>
              <a:gd name="connsiteX494" fmla="*/ 7676624 w 9366542"/>
              <a:gd name="connsiteY494" fmla="*/ 863 h 6308306"/>
              <a:gd name="connsiteX495" fmla="*/ 7466770 w 9366542"/>
              <a:gd name="connsiteY495" fmla="*/ 186988 h 6308306"/>
              <a:gd name="connsiteX496" fmla="*/ 7421457 w 9366542"/>
              <a:gd name="connsiteY496" fmla="*/ 237369 h 6308306"/>
              <a:gd name="connsiteX497" fmla="*/ 7381177 w 9366542"/>
              <a:gd name="connsiteY497" fmla="*/ 242407 h 6308306"/>
              <a:gd name="connsiteX498" fmla="*/ 7391247 w 9366542"/>
              <a:gd name="connsiteY498" fmla="*/ 262560 h 6308306"/>
              <a:gd name="connsiteX499" fmla="*/ 7270410 w 9366542"/>
              <a:gd name="connsiteY499" fmla="*/ 368360 h 6308306"/>
              <a:gd name="connsiteX500" fmla="*/ 7209991 w 9366542"/>
              <a:gd name="connsiteY500" fmla="*/ 408665 h 6308306"/>
              <a:gd name="connsiteX501" fmla="*/ 7194886 w 9366542"/>
              <a:gd name="connsiteY501" fmla="*/ 443932 h 6308306"/>
              <a:gd name="connsiteX502" fmla="*/ 7189850 w 9366542"/>
              <a:gd name="connsiteY502" fmla="*/ 438893 h 6308306"/>
              <a:gd name="connsiteX503" fmla="*/ 7179781 w 9366542"/>
              <a:gd name="connsiteY503" fmla="*/ 469123 h 6308306"/>
              <a:gd name="connsiteX504" fmla="*/ 7144537 w 9366542"/>
              <a:gd name="connsiteY504" fmla="*/ 484236 h 6308306"/>
              <a:gd name="connsiteX505" fmla="*/ 7134468 w 9366542"/>
              <a:gd name="connsiteY505" fmla="*/ 494314 h 6308306"/>
              <a:gd name="connsiteX506" fmla="*/ 7169712 w 9366542"/>
              <a:gd name="connsiteY506" fmla="*/ 504389 h 6308306"/>
              <a:gd name="connsiteX507" fmla="*/ 7189850 w 9366542"/>
              <a:gd name="connsiteY507" fmla="*/ 494314 h 6308306"/>
              <a:gd name="connsiteX508" fmla="*/ 7194886 w 9366542"/>
              <a:gd name="connsiteY508" fmla="*/ 504389 h 6308306"/>
              <a:gd name="connsiteX509" fmla="*/ 7220060 w 9366542"/>
              <a:gd name="connsiteY509" fmla="*/ 489275 h 6308306"/>
              <a:gd name="connsiteX510" fmla="*/ 7215025 w 9366542"/>
              <a:gd name="connsiteY510" fmla="*/ 494314 h 6308306"/>
              <a:gd name="connsiteX511" fmla="*/ 7250269 w 9366542"/>
              <a:gd name="connsiteY511" fmla="*/ 479199 h 6308306"/>
              <a:gd name="connsiteX512" fmla="*/ 7295584 w 9366542"/>
              <a:gd name="connsiteY512" fmla="*/ 469123 h 6308306"/>
              <a:gd name="connsiteX513" fmla="*/ 7356002 w 9366542"/>
              <a:gd name="connsiteY513" fmla="*/ 433856 h 6308306"/>
              <a:gd name="connsiteX514" fmla="*/ 7376142 w 9366542"/>
              <a:gd name="connsiteY514" fmla="*/ 403627 h 6308306"/>
              <a:gd name="connsiteX515" fmla="*/ 7421457 w 9366542"/>
              <a:gd name="connsiteY515" fmla="*/ 383474 h 6308306"/>
              <a:gd name="connsiteX516" fmla="*/ 7436560 w 9366542"/>
              <a:gd name="connsiteY516" fmla="*/ 388513 h 6308306"/>
              <a:gd name="connsiteX517" fmla="*/ 7456701 w 9366542"/>
              <a:gd name="connsiteY517" fmla="*/ 378436 h 6308306"/>
              <a:gd name="connsiteX518" fmla="*/ 7466770 w 9366542"/>
              <a:gd name="connsiteY518" fmla="*/ 353246 h 6308306"/>
              <a:gd name="connsiteX519" fmla="*/ 7496980 w 9366542"/>
              <a:gd name="connsiteY519" fmla="*/ 328055 h 6308306"/>
              <a:gd name="connsiteX520" fmla="*/ 7512084 w 9366542"/>
              <a:gd name="connsiteY520" fmla="*/ 333094 h 6308306"/>
              <a:gd name="connsiteX521" fmla="*/ 7542294 w 9366542"/>
              <a:gd name="connsiteY521" fmla="*/ 297826 h 6308306"/>
              <a:gd name="connsiteX522" fmla="*/ 7567468 w 9366542"/>
              <a:gd name="connsiteY522" fmla="*/ 302864 h 6308306"/>
              <a:gd name="connsiteX523" fmla="*/ 7567468 w 9366542"/>
              <a:gd name="connsiteY523" fmla="*/ 277674 h 6308306"/>
              <a:gd name="connsiteX524" fmla="*/ 7587608 w 9366542"/>
              <a:gd name="connsiteY524" fmla="*/ 252483 h 6308306"/>
              <a:gd name="connsiteX525" fmla="*/ 7587608 w 9366542"/>
              <a:gd name="connsiteY525" fmla="*/ 242407 h 6308306"/>
              <a:gd name="connsiteX526" fmla="*/ 7587608 w 9366542"/>
              <a:gd name="connsiteY526" fmla="*/ 237369 h 6308306"/>
              <a:gd name="connsiteX527" fmla="*/ 7622853 w 9366542"/>
              <a:gd name="connsiteY527" fmla="*/ 242407 h 6308306"/>
              <a:gd name="connsiteX528" fmla="*/ 7627887 w 9366542"/>
              <a:gd name="connsiteY528" fmla="*/ 217216 h 6308306"/>
              <a:gd name="connsiteX529" fmla="*/ 7653062 w 9366542"/>
              <a:gd name="connsiteY529" fmla="*/ 202102 h 6308306"/>
              <a:gd name="connsiteX530" fmla="*/ 7673202 w 9366542"/>
              <a:gd name="connsiteY530" fmla="*/ 202102 h 6308306"/>
              <a:gd name="connsiteX531" fmla="*/ 7698377 w 9366542"/>
              <a:gd name="connsiteY531" fmla="*/ 166836 h 6308306"/>
              <a:gd name="connsiteX532" fmla="*/ 7698377 w 9366542"/>
              <a:gd name="connsiteY532" fmla="*/ 161797 h 6308306"/>
              <a:gd name="connsiteX533" fmla="*/ 7678236 w 9366542"/>
              <a:gd name="connsiteY533" fmla="*/ 156759 h 6308306"/>
              <a:gd name="connsiteX534" fmla="*/ 7668166 w 9366542"/>
              <a:gd name="connsiteY534" fmla="*/ 146683 h 6308306"/>
              <a:gd name="connsiteX535" fmla="*/ 7688306 w 9366542"/>
              <a:gd name="connsiteY535" fmla="*/ 126529 h 6308306"/>
              <a:gd name="connsiteX536" fmla="*/ 7698377 w 9366542"/>
              <a:gd name="connsiteY536" fmla="*/ 146683 h 6308306"/>
              <a:gd name="connsiteX537" fmla="*/ 7753760 w 9366542"/>
              <a:gd name="connsiteY537" fmla="*/ 136606 h 6308306"/>
              <a:gd name="connsiteX538" fmla="*/ 7783970 w 9366542"/>
              <a:gd name="connsiteY538" fmla="*/ 91263 h 6308306"/>
              <a:gd name="connsiteX539" fmla="*/ 7814178 w 9366542"/>
              <a:gd name="connsiteY539" fmla="*/ 76149 h 6308306"/>
              <a:gd name="connsiteX540" fmla="*/ 7834319 w 9366542"/>
              <a:gd name="connsiteY540" fmla="*/ 55997 h 6308306"/>
              <a:gd name="connsiteX541" fmla="*/ 7839353 w 9366542"/>
              <a:gd name="connsiteY541" fmla="*/ 66072 h 6308306"/>
              <a:gd name="connsiteX542" fmla="*/ 7859494 w 9366542"/>
              <a:gd name="connsiteY542" fmla="*/ 45920 h 6308306"/>
              <a:gd name="connsiteX543" fmla="*/ 7854458 w 9366542"/>
              <a:gd name="connsiteY543" fmla="*/ 35844 h 6308306"/>
              <a:gd name="connsiteX544" fmla="*/ 7884668 w 9366542"/>
              <a:gd name="connsiteY544" fmla="*/ 578 h 6308306"/>
              <a:gd name="connsiteX545" fmla="*/ 7894738 w 9366542"/>
              <a:gd name="connsiteY545" fmla="*/ 578 h 6308306"/>
              <a:gd name="connsiteX546" fmla="*/ 7894833 w 9366542"/>
              <a:gd name="connsiteY546" fmla="*/ 104 h 6308306"/>
              <a:gd name="connsiteX547" fmla="*/ 8063837 w 9366542"/>
              <a:gd name="connsiteY547" fmla="*/ 104 h 6308306"/>
              <a:gd name="connsiteX548" fmla="*/ 8040750 w 9366542"/>
              <a:gd name="connsiteY548" fmla="*/ 20730 h 6308306"/>
              <a:gd name="connsiteX549" fmla="*/ 8035716 w 9366542"/>
              <a:gd name="connsiteY549" fmla="*/ 50958 h 6308306"/>
              <a:gd name="connsiteX550" fmla="*/ 8060890 w 9366542"/>
              <a:gd name="connsiteY550" fmla="*/ 45920 h 6308306"/>
              <a:gd name="connsiteX551" fmla="*/ 8050820 w 9366542"/>
              <a:gd name="connsiteY551" fmla="*/ 66072 h 6308306"/>
              <a:gd name="connsiteX552" fmla="*/ 7980331 w 9366542"/>
              <a:gd name="connsiteY552" fmla="*/ 136606 h 6308306"/>
              <a:gd name="connsiteX553" fmla="*/ 7965226 w 9366542"/>
              <a:gd name="connsiteY553" fmla="*/ 136606 h 6308306"/>
              <a:gd name="connsiteX554" fmla="*/ 7965226 w 9366542"/>
              <a:gd name="connsiteY554" fmla="*/ 106377 h 6308306"/>
              <a:gd name="connsiteX555" fmla="*/ 7914876 w 9366542"/>
              <a:gd name="connsiteY555" fmla="*/ 131568 h 6308306"/>
              <a:gd name="connsiteX556" fmla="*/ 7914876 w 9366542"/>
              <a:gd name="connsiteY556" fmla="*/ 141645 h 6308306"/>
              <a:gd name="connsiteX557" fmla="*/ 7899773 w 9366542"/>
              <a:gd name="connsiteY557" fmla="*/ 146683 h 6308306"/>
              <a:gd name="connsiteX558" fmla="*/ 7894738 w 9366542"/>
              <a:gd name="connsiteY558" fmla="*/ 146683 h 6308306"/>
              <a:gd name="connsiteX559" fmla="*/ 7889702 w 9366542"/>
              <a:gd name="connsiteY559" fmla="*/ 146683 h 6308306"/>
              <a:gd name="connsiteX560" fmla="*/ 7874598 w 9366542"/>
              <a:gd name="connsiteY560" fmla="*/ 151720 h 6308306"/>
              <a:gd name="connsiteX561" fmla="*/ 7884668 w 9366542"/>
              <a:gd name="connsiteY561" fmla="*/ 161797 h 6308306"/>
              <a:gd name="connsiteX562" fmla="*/ 7859494 w 9366542"/>
              <a:gd name="connsiteY562" fmla="*/ 192025 h 6308306"/>
              <a:gd name="connsiteX563" fmla="*/ 7859494 w 9366542"/>
              <a:gd name="connsiteY563" fmla="*/ 207141 h 6308306"/>
              <a:gd name="connsiteX564" fmla="*/ 7834319 w 9366542"/>
              <a:gd name="connsiteY564" fmla="*/ 202102 h 6308306"/>
              <a:gd name="connsiteX565" fmla="*/ 7814178 w 9366542"/>
              <a:gd name="connsiteY565" fmla="*/ 242407 h 6308306"/>
              <a:gd name="connsiteX566" fmla="*/ 7839353 w 9366542"/>
              <a:gd name="connsiteY566" fmla="*/ 257521 h 6308306"/>
              <a:gd name="connsiteX567" fmla="*/ 7844388 w 9366542"/>
              <a:gd name="connsiteY567" fmla="*/ 252483 h 6308306"/>
              <a:gd name="connsiteX568" fmla="*/ 7839353 w 9366542"/>
              <a:gd name="connsiteY568" fmla="*/ 282712 h 6308306"/>
              <a:gd name="connsiteX569" fmla="*/ 7834319 w 9366542"/>
              <a:gd name="connsiteY569" fmla="*/ 287751 h 6308306"/>
              <a:gd name="connsiteX570" fmla="*/ 7773900 w 9366542"/>
              <a:gd name="connsiteY570" fmla="*/ 277674 h 6308306"/>
              <a:gd name="connsiteX571" fmla="*/ 7738655 w 9366542"/>
              <a:gd name="connsiteY571" fmla="*/ 302864 h 6308306"/>
              <a:gd name="connsiteX572" fmla="*/ 7733621 w 9366542"/>
              <a:gd name="connsiteY572" fmla="*/ 307903 h 6308306"/>
              <a:gd name="connsiteX573" fmla="*/ 7773900 w 9366542"/>
              <a:gd name="connsiteY573" fmla="*/ 312940 h 6308306"/>
              <a:gd name="connsiteX574" fmla="*/ 7844388 w 9366542"/>
              <a:gd name="connsiteY574" fmla="*/ 333094 h 6308306"/>
              <a:gd name="connsiteX575" fmla="*/ 7864528 w 9366542"/>
              <a:gd name="connsiteY575" fmla="*/ 317978 h 6308306"/>
              <a:gd name="connsiteX576" fmla="*/ 7889702 w 9366542"/>
              <a:gd name="connsiteY576" fmla="*/ 307903 h 6308306"/>
              <a:gd name="connsiteX577" fmla="*/ 7884668 w 9366542"/>
              <a:gd name="connsiteY577" fmla="*/ 287751 h 6308306"/>
              <a:gd name="connsiteX578" fmla="*/ 7965226 w 9366542"/>
              <a:gd name="connsiteY578" fmla="*/ 247446 h 6308306"/>
              <a:gd name="connsiteX579" fmla="*/ 7965226 w 9366542"/>
              <a:gd name="connsiteY579" fmla="*/ 227293 h 6308306"/>
              <a:gd name="connsiteX580" fmla="*/ 8025646 w 9366542"/>
              <a:gd name="connsiteY580" fmla="*/ 202102 h 6308306"/>
              <a:gd name="connsiteX581" fmla="*/ 8040750 w 9366542"/>
              <a:gd name="connsiteY581" fmla="*/ 186988 h 6308306"/>
              <a:gd name="connsiteX582" fmla="*/ 8040750 w 9366542"/>
              <a:gd name="connsiteY582" fmla="*/ 176911 h 6308306"/>
              <a:gd name="connsiteX583" fmla="*/ 8030680 w 9366542"/>
              <a:gd name="connsiteY583" fmla="*/ 171873 h 6308306"/>
              <a:gd name="connsiteX584" fmla="*/ 8015575 w 9366542"/>
              <a:gd name="connsiteY584" fmla="*/ 176911 h 6308306"/>
              <a:gd name="connsiteX585" fmla="*/ 8020610 w 9366542"/>
              <a:gd name="connsiteY585" fmla="*/ 161797 h 6308306"/>
              <a:gd name="connsiteX586" fmla="*/ 8055854 w 9366542"/>
              <a:gd name="connsiteY586" fmla="*/ 171873 h 6308306"/>
              <a:gd name="connsiteX587" fmla="*/ 8106204 w 9366542"/>
              <a:gd name="connsiteY587" fmla="*/ 121493 h 6308306"/>
              <a:gd name="connsiteX588" fmla="*/ 8136414 w 9366542"/>
              <a:gd name="connsiteY588" fmla="*/ 101340 h 6308306"/>
              <a:gd name="connsiteX589" fmla="*/ 8141448 w 9366542"/>
              <a:gd name="connsiteY589" fmla="*/ 116454 h 6308306"/>
              <a:gd name="connsiteX590" fmla="*/ 8156552 w 9366542"/>
              <a:gd name="connsiteY590" fmla="*/ 141645 h 6308306"/>
              <a:gd name="connsiteX591" fmla="*/ 8136414 w 9366542"/>
              <a:gd name="connsiteY591" fmla="*/ 156759 h 6308306"/>
              <a:gd name="connsiteX592" fmla="*/ 8131378 w 9366542"/>
              <a:gd name="connsiteY592" fmla="*/ 161797 h 6308306"/>
              <a:gd name="connsiteX593" fmla="*/ 8131378 w 9366542"/>
              <a:gd name="connsiteY593" fmla="*/ 171873 h 6308306"/>
              <a:gd name="connsiteX594" fmla="*/ 8151518 w 9366542"/>
              <a:gd name="connsiteY594" fmla="*/ 171873 h 6308306"/>
              <a:gd name="connsiteX595" fmla="*/ 8166622 w 9366542"/>
              <a:gd name="connsiteY595" fmla="*/ 151720 h 6308306"/>
              <a:gd name="connsiteX596" fmla="*/ 8191796 w 9366542"/>
              <a:gd name="connsiteY596" fmla="*/ 136606 h 6308306"/>
              <a:gd name="connsiteX597" fmla="*/ 8126344 w 9366542"/>
              <a:gd name="connsiteY597" fmla="*/ 212178 h 6308306"/>
              <a:gd name="connsiteX598" fmla="*/ 8091098 w 9366542"/>
              <a:gd name="connsiteY598" fmla="*/ 202102 h 6308306"/>
              <a:gd name="connsiteX599" fmla="*/ 8060890 w 9366542"/>
              <a:gd name="connsiteY599" fmla="*/ 217216 h 6308306"/>
              <a:gd name="connsiteX600" fmla="*/ 8075995 w 9366542"/>
              <a:gd name="connsiteY600" fmla="*/ 217216 h 6308306"/>
              <a:gd name="connsiteX601" fmla="*/ 8035716 w 9366542"/>
              <a:gd name="connsiteY601" fmla="*/ 252483 h 6308306"/>
              <a:gd name="connsiteX602" fmla="*/ 8050820 w 9366542"/>
              <a:gd name="connsiteY602" fmla="*/ 262560 h 6308306"/>
              <a:gd name="connsiteX603" fmla="*/ 8081029 w 9366542"/>
              <a:gd name="connsiteY603" fmla="*/ 247446 h 6308306"/>
              <a:gd name="connsiteX604" fmla="*/ 8075995 w 9366542"/>
              <a:gd name="connsiteY604" fmla="*/ 267598 h 6308306"/>
              <a:gd name="connsiteX605" fmla="*/ 8035716 w 9366542"/>
              <a:gd name="connsiteY605" fmla="*/ 287751 h 6308306"/>
              <a:gd name="connsiteX606" fmla="*/ 8020610 w 9366542"/>
              <a:gd name="connsiteY606" fmla="*/ 317978 h 6308306"/>
              <a:gd name="connsiteX607" fmla="*/ 8055854 w 9366542"/>
              <a:gd name="connsiteY607" fmla="*/ 307903 h 6308306"/>
              <a:gd name="connsiteX608" fmla="*/ 8065924 w 9366542"/>
              <a:gd name="connsiteY608" fmla="*/ 297826 h 6308306"/>
              <a:gd name="connsiteX609" fmla="*/ 8086064 w 9366542"/>
              <a:gd name="connsiteY609" fmla="*/ 287751 h 6308306"/>
              <a:gd name="connsiteX610" fmla="*/ 8091098 w 9366542"/>
              <a:gd name="connsiteY610" fmla="*/ 287751 h 6308306"/>
              <a:gd name="connsiteX611" fmla="*/ 8081029 w 9366542"/>
              <a:gd name="connsiteY611" fmla="*/ 297826 h 6308306"/>
              <a:gd name="connsiteX612" fmla="*/ 8151518 w 9366542"/>
              <a:gd name="connsiteY612" fmla="*/ 282712 h 6308306"/>
              <a:gd name="connsiteX613" fmla="*/ 8201868 w 9366542"/>
              <a:gd name="connsiteY613" fmla="*/ 267598 h 6308306"/>
              <a:gd name="connsiteX614" fmla="*/ 8196832 w 9366542"/>
              <a:gd name="connsiteY614" fmla="*/ 227293 h 6308306"/>
              <a:gd name="connsiteX615" fmla="*/ 8216971 w 9366542"/>
              <a:gd name="connsiteY615" fmla="*/ 222255 h 6308306"/>
              <a:gd name="connsiteX616" fmla="*/ 8242146 w 9366542"/>
              <a:gd name="connsiteY616" fmla="*/ 232330 h 6308306"/>
              <a:gd name="connsiteX617" fmla="*/ 8262286 w 9366542"/>
              <a:gd name="connsiteY617" fmla="*/ 227293 h 6308306"/>
              <a:gd name="connsiteX618" fmla="*/ 8262286 w 9366542"/>
              <a:gd name="connsiteY618" fmla="*/ 212178 h 6308306"/>
              <a:gd name="connsiteX619" fmla="*/ 8312636 w 9366542"/>
              <a:gd name="connsiteY619" fmla="*/ 186988 h 6308306"/>
              <a:gd name="connsiteX620" fmla="*/ 8307600 w 9366542"/>
              <a:gd name="connsiteY620" fmla="*/ 176911 h 6308306"/>
              <a:gd name="connsiteX621" fmla="*/ 8347880 w 9366542"/>
              <a:gd name="connsiteY621" fmla="*/ 156759 h 6308306"/>
              <a:gd name="connsiteX622" fmla="*/ 8347880 w 9366542"/>
              <a:gd name="connsiteY622" fmla="*/ 136606 h 6308306"/>
              <a:gd name="connsiteX623" fmla="*/ 8378090 w 9366542"/>
              <a:gd name="connsiteY623" fmla="*/ 126529 h 6308306"/>
              <a:gd name="connsiteX624" fmla="*/ 8423403 w 9366542"/>
              <a:gd name="connsiteY624" fmla="*/ 76149 h 6308306"/>
              <a:gd name="connsiteX625" fmla="*/ 8438508 w 9366542"/>
              <a:gd name="connsiteY625" fmla="*/ 66072 h 6308306"/>
              <a:gd name="connsiteX626" fmla="*/ 8443542 w 9366542"/>
              <a:gd name="connsiteY626" fmla="*/ 91263 h 6308306"/>
              <a:gd name="connsiteX627" fmla="*/ 8468717 w 9366542"/>
              <a:gd name="connsiteY627" fmla="*/ 101340 h 6308306"/>
              <a:gd name="connsiteX628" fmla="*/ 8458647 w 9366542"/>
              <a:gd name="connsiteY628" fmla="*/ 116454 h 6308306"/>
              <a:gd name="connsiteX629" fmla="*/ 8483822 w 9366542"/>
              <a:gd name="connsiteY629" fmla="*/ 121493 h 6308306"/>
              <a:gd name="connsiteX630" fmla="*/ 8508996 w 9366542"/>
              <a:gd name="connsiteY630" fmla="*/ 96302 h 6308306"/>
              <a:gd name="connsiteX631" fmla="*/ 8503962 w 9366542"/>
              <a:gd name="connsiteY631" fmla="*/ 66072 h 6308306"/>
              <a:gd name="connsiteX632" fmla="*/ 8498927 w 9366542"/>
              <a:gd name="connsiteY632" fmla="*/ 61035 h 6308306"/>
              <a:gd name="connsiteX633" fmla="*/ 8519066 w 9366542"/>
              <a:gd name="connsiteY633" fmla="*/ 50958 h 6308306"/>
              <a:gd name="connsiteX634" fmla="*/ 8519066 w 9366542"/>
              <a:gd name="connsiteY634" fmla="*/ 55997 h 6308306"/>
              <a:gd name="connsiteX635" fmla="*/ 8529137 w 9366542"/>
              <a:gd name="connsiteY635" fmla="*/ 66072 h 6308306"/>
              <a:gd name="connsiteX636" fmla="*/ 8569415 w 9366542"/>
              <a:gd name="connsiteY636" fmla="*/ 45920 h 6308306"/>
              <a:gd name="connsiteX637" fmla="*/ 8569415 w 9366542"/>
              <a:gd name="connsiteY637" fmla="*/ 66072 h 6308306"/>
              <a:gd name="connsiteX638" fmla="*/ 8579486 w 9366542"/>
              <a:gd name="connsiteY638" fmla="*/ 71111 h 6308306"/>
              <a:gd name="connsiteX639" fmla="*/ 8594589 w 9366542"/>
              <a:gd name="connsiteY639" fmla="*/ 50958 h 6308306"/>
              <a:gd name="connsiteX640" fmla="*/ 8579486 w 9366542"/>
              <a:gd name="connsiteY640" fmla="*/ 30806 h 6308306"/>
              <a:gd name="connsiteX641" fmla="*/ 8579486 w 9366542"/>
              <a:gd name="connsiteY641" fmla="*/ 10653 h 6308306"/>
              <a:gd name="connsiteX642" fmla="*/ 8609694 w 9366542"/>
              <a:gd name="connsiteY642" fmla="*/ 5615 h 6308306"/>
              <a:gd name="connsiteX643" fmla="*/ 8609694 w 9366542"/>
              <a:gd name="connsiteY643" fmla="*/ 2466 h 6308306"/>
              <a:gd name="connsiteX644" fmla="*/ 8609694 w 9366542"/>
              <a:gd name="connsiteY644" fmla="*/ 104 h 6308306"/>
              <a:gd name="connsiteX645" fmla="*/ 8742451 w 9366542"/>
              <a:gd name="connsiteY645" fmla="*/ 104 h 6308306"/>
              <a:gd name="connsiteX646" fmla="*/ 8728880 w 9366542"/>
              <a:gd name="connsiteY646" fmla="*/ 10968 h 6308306"/>
              <a:gd name="connsiteX647" fmla="*/ 8685218 w 9366542"/>
              <a:gd name="connsiteY647" fmla="*/ 45920 h 6308306"/>
              <a:gd name="connsiteX648" fmla="*/ 8634869 w 9366542"/>
              <a:gd name="connsiteY648" fmla="*/ 91263 h 6308306"/>
              <a:gd name="connsiteX649" fmla="*/ 8594589 w 9366542"/>
              <a:gd name="connsiteY649" fmla="*/ 151720 h 6308306"/>
              <a:gd name="connsiteX650" fmla="*/ 8579486 w 9366542"/>
              <a:gd name="connsiteY650" fmla="*/ 141645 h 6308306"/>
              <a:gd name="connsiteX651" fmla="*/ 8564381 w 9366542"/>
              <a:gd name="connsiteY651" fmla="*/ 161797 h 6308306"/>
              <a:gd name="connsiteX652" fmla="*/ 8594589 w 9366542"/>
              <a:gd name="connsiteY652" fmla="*/ 166836 h 6308306"/>
              <a:gd name="connsiteX653" fmla="*/ 8539206 w 9366542"/>
              <a:gd name="connsiteY653" fmla="*/ 181950 h 6308306"/>
              <a:gd name="connsiteX654" fmla="*/ 8534171 w 9366542"/>
              <a:gd name="connsiteY654" fmla="*/ 192025 h 6308306"/>
              <a:gd name="connsiteX655" fmla="*/ 8559345 w 9366542"/>
              <a:gd name="connsiteY655" fmla="*/ 202102 h 6308306"/>
              <a:gd name="connsiteX656" fmla="*/ 8614730 w 9366542"/>
              <a:gd name="connsiteY656" fmla="*/ 176911 h 6308306"/>
              <a:gd name="connsiteX657" fmla="*/ 8665079 w 9366542"/>
              <a:gd name="connsiteY657" fmla="*/ 171873 h 6308306"/>
              <a:gd name="connsiteX658" fmla="*/ 8670113 w 9366542"/>
              <a:gd name="connsiteY658" fmla="*/ 161797 h 6308306"/>
              <a:gd name="connsiteX659" fmla="*/ 8665079 w 9366542"/>
              <a:gd name="connsiteY659" fmla="*/ 146683 h 6308306"/>
              <a:gd name="connsiteX660" fmla="*/ 8710393 w 9366542"/>
              <a:gd name="connsiteY660" fmla="*/ 146683 h 6308306"/>
              <a:gd name="connsiteX661" fmla="*/ 8710393 w 9366542"/>
              <a:gd name="connsiteY661" fmla="*/ 151720 h 6308306"/>
              <a:gd name="connsiteX662" fmla="*/ 8690254 w 9366542"/>
              <a:gd name="connsiteY662" fmla="*/ 161797 h 6308306"/>
              <a:gd name="connsiteX663" fmla="*/ 8695288 w 9366542"/>
              <a:gd name="connsiteY663" fmla="*/ 166836 h 6308306"/>
              <a:gd name="connsiteX664" fmla="*/ 8806057 w 9366542"/>
              <a:gd name="connsiteY664" fmla="*/ 136606 h 6308306"/>
              <a:gd name="connsiteX665" fmla="*/ 8806057 w 9366542"/>
              <a:gd name="connsiteY665" fmla="*/ 126529 h 6308306"/>
              <a:gd name="connsiteX666" fmla="*/ 8836265 w 9366542"/>
              <a:gd name="connsiteY666" fmla="*/ 136606 h 6308306"/>
              <a:gd name="connsiteX667" fmla="*/ 8896684 w 9366542"/>
              <a:gd name="connsiteY667" fmla="*/ 116454 h 6308306"/>
              <a:gd name="connsiteX668" fmla="*/ 8896684 w 9366542"/>
              <a:gd name="connsiteY668" fmla="*/ 106377 h 6308306"/>
              <a:gd name="connsiteX669" fmla="*/ 8911789 w 9366542"/>
              <a:gd name="connsiteY669" fmla="*/ 121493 h 6308306"/>
              <a:gd name="connsiteX670" fmla="*/ 8916824 w 9366542"/>
              <a:gd name="connsiteY670" fmla="*/ 116454 h 6308306"/>
              <a:gd name="connsiteX671" fmla="*/ 8926894 w 9366542"/>
              <a:gd name="connsiteY671" fmla="*/ 121493 h 6308306"/>
              <a:gd name="connsiteX672" fmla="*/ 8957104 w 9366542"/>
              <a:gd name="connsiteY672" fmla="*/ 101340 h 6308306"/>
              <a:gd name="connsiteX673" fmla="*/ 8972208 w 9366542"/>
              <a:gd name="connsiteY673" fmla="*/ 106377 h 6308306"/>
              <a:gd name="connsiteX674" fmla="*/ 8977243 w 9366542"/>
              <a:gd name="connsiteY674" fmla="*/ 91263 h 6308306"/>
              <a:gd name="connsiteX675" fmla="*/ 8997382 w 9366542"/>
              <a:gd name="connsiteY675" fmla="*/ 96302 h 6308306"/>
              <a:gd name="connsiteX676" fmla="*/ 9027592 w 9366542"/>
              <a:gd name="connsiteY676" fmla="*/ 86225 h 6308306"/>
              <a:gd name="connsiteX677" fmla="*/ 9032628 w 9366542"/>
              <a:gd name="connsiteY677" fmla="*/ 91263 h 6308306"/>
              <a:gd name="connsiteX678" fmla="*/ 9062836 w 9366542"/>
              <a:gd name="connsiteY678" fmla="*/ 55997 h 6308306"/>
              <a:gd name="connsiteX679" fmla="*/ 9072906 w 9366542"/>
              <a:gd name="connsiteY679" fmla="*/ 55997 h 6308306"/>
              <a:gd name="connsiteX680" fmla="*/ 9082977 w 9366542"/>
              <a:gd name="connsiteY680" fmla="*/ 40883 h 6308306"/>
              <a:gd name="connsiteX681" fmla="*/ 9103116 w 9366542"/>
              <a:gd name="connsiteY681" fmla="*/ 45920 h 6308306"/>
              <a:gd name="connsiteX682" fmla="*/ 9103116 w 9366542"/>
              <a:gd name="connsiteY682" fmla="*/ 15692 h 6308306"/>
              <a:gd name="connsiteX683" fmla="*/ 9148429 w 9366542"/>
              <a:gd name="connsiteY683" fmla="*/ 578 h 6308306"/>
              <a:gd name="connsiteX684" fmla="*/ 9148784 w 9366542"/>
              <a:gd name="connsiteY684" fmla="*/ 104 h 6308306"/>
              <a:gd name="connsiteX685" fmla="*/ 9304512 w 9366542"/>
              <a:gd name="connsiteY685" fmla="*/ 104 h 6308306"/>
              <a:gd name="connsiteX686" fmla="*/ 9304512 w 9366542"/>
              <a:gd name="connsiteY686" fmla="*/ 578 h 6308306"/>
              <a:gd name="connsiteX687" fmla="*/ 9274302 w 9366542"/>
              <a:gd name="connsiteY687" fmla="*/ 25767 h 6308306"/>
              <a:gd name="connsiteX688" fmla="*/ 9274302 w 9366542"/>
              <a:gd name="connsiteY688" fmla="*/ 35844 h 6308306"/>
              <a:gd name="connsiteX689" fmla="*/ 9304512 w 9366542"/>
              <a:gd name="connsiteY689" fmla="*/ 20730 h 6308306"/>
              <a:gd name="connsiteX690" fmla="*/ 9309547 w 9366542"/>
              <a:gd name="connsiteY690" fmla="*/ 14433 h 6308306"/>
              <a:gd name="connsiteX691" fmla="*/ 9321003 w 9366542"/>
              <a:gd name="connsiteY691" fmla="*/ 104 h 6308306"/>
              <a:gd name="connsiteX692" fmla="*/ 9355098 w 9366542"/>
              <a:gd name="connsiteY692" fmla="*/ 104 h 6308306"/>
              <a:gd name="connsiteX693" fmla="*/ 9354861 w 9366542"/>
              <a:gd name="connsiteY693" fmla="*/ 578 h 6308306"/>
              <a:gd name="connsiteX694" fmla="*/ 9329687 w 9366542"/>
              <a:gd name="connsiteY694" fmla="*/ 578 h 6308306"/>
              <a:gd name="connsiteX695" fmla="*/ 9304512 w 9366542"/>
              <a:gd name="connsiteY695" fmla="*/ 35844 h 6308306"/>
              <a:gd name="connsiteX696" fmla="*/ 9344792 w 9366542"/>
              <a:gd name="connsiteY696" fmla="*/ 30806 h 6308306"/>
              <a:gd name="connsiteX697" fmla="*/ 9364931 w 9366542"/>
              <a:gd name="connsiteY697" fmla="*/ 10653 h 6308306"/>
              <a:gd name="connsiteX698" fmla="*/ 9366542 w 9366542"/>
              <a:gd name="connsiteY698" fmla="*/ 10452 h 6308306"/>
              <a:gd name="connsiteX699" fmla="*/ 9366542 w 9366542"/>
              <a:gd name="connsiteY699" fmla="*/ 43447 h 6308306"/>
              <a:gd name="connsiteX700" fmla="*/ 9347860 w 9366542"/>
              <a:gd name="connsiteY700" fmla="*/ 51667 h 6308306"/>
              <a:gd name="connsiteX701" fmla="*/ 9304512 w 9366542"/>
              <a:gd name="connsiteY701" fmla="*/ 61035 h 6308306"/>
              <a:gd name="connsiteX702" fmla="*/ 9351242 w 9366542"/>
              <a:gd name="connsiteY702" fmla="*/ 52533 h 6308306"/>
              <a:gd name="connsiteX703" fmla="*/ 9366542 w 9366542"/>
              <a:gd name="connsiteY703" fmla="*/ 49750 h 6308306"/>
              <a:gd name="connsiteX704" fmla="*/ 9366542 w 9366542"/>
              <a:gd name="connsiteY704" fmla="*/ 90078 h 6308306"/>
              <a:gd name="connsiteX705" fmla="*/ 9344792 w 9366542"/>
              <a:gd name="connsiteY705" fmla="*/ 101340 h 6308306"/>
              <a:gd name="connsiteX706" fmla="*/ 9334722 w 9366542"/>
              <a:gd name="connsiteY706" fmla="*/ 116454 h 6308306"/>
              <a:gd name="connsiteX707" fmla="*/ 9324651 w 9366542"/>
              <a:gd name="connsiteY707" fmla="*/ 101340 h 6308306"/>
              <a:gd name="connsiteX708" fmla="*/ 9329687 w 9366542"/>
              <a:gd name="connsiteY708" fmla="*/ 86225 h 6308306"/>
              <a:gd name="connsiteX709" fmla="*/ 9294443 w 9366542"/>
              <a:gd name="connsiteY709" fmla="*/ 86225 h 6308306"/>
              <a:gd name="connsiteX710" fmla="*/ 9304512 w 9366542"/>
              <a:gd name="connsiteY710" fmla="*/ 116454 h 6308306"/>
              <a:gd name="connsiteX711" fmla="*/ 9284373 w 9366542"/>
              <a:gd name="connsiteY711" fmla="*/ 126529 h 6308306"/>
              <a:gd name="connsiteX712" fmla="*/ 9284373 w 9366542"/>
              <a:gd name="connsiteY712" fmla="*/ 121493 h 6308306"/>
              <a:gd name="connsiteX713" fmla="*/ 9234024 w 9366542"/>
              <a:gd name="connsiteY713" fmla="*/ 121493 h 6308306"/>
              <a:gd name="connsiteX714" fmla="*/ 9183675 w 9366542"/>
              <a:gd name="connsiteY714" fmla="*/ 146683 h 6308306"/>
              <a:gd name="connsiteX715" fmla="*/ 9143395 w 9366542"/>
              <a:gd name="connsiteY715" fmla="*/ 156759 h 6308306"/>
              <a:gd name="connsiteX716" fmla="*/ 9077941 w 9366542"/>
              <a:gd name="connsiteY716" fmla="*/ 212178 h 6308306"/>
              <a:gd name="connsiteX717" fmla="*/ 9098080 w 9366542"/>
              <a:gd name="connsiteY717" fmla="*/ 227293 h 6308306"/>
              <a:gd name="connsiteX718" fmla="*/ 9012487 w 9366542"/>
              <a:gd name="connsiteY718" fmla="*/ 287751 h 6308306"/>
              <a:gd name="connsiteX719" fmla="*/ 8987313 w 9366542"/>
              <a:gd name="connsiteY719" fmla="*/ 328055 h 6308306"/>
              <a:gd name="connsiteX720" fmla="*/ 9002418 w 9366542"/>
              <a:gd name="connsiteY720" fmla="*/ 333094 h 6308306"/>
              <a:gd name="connsiteX721" fmla="*/ 9007453 w 9366542"/>
              <a:gd name="connsiteY721" fmla="*/ 317978 h 6308306"/>
              <a:gd name="connsiteX722" fmla="*/ 9032628 w 9366542"/>
              <a:gd name="connsiteY722" fmla="*/ 353246 h 6308306"/>
              <a:gd name="connsiteX723" fmla="*/ 9057802 w 9366542"/>
              <a:gd name="connsiteY723" fmla="*/ 358283 h 6308306"/>
              <a:gd name="connsiteX724" fmla="*/ 9067872 w 9366542"/>
              <a:gd name="connsiteY724" fmla="*/ 353246 h 6308306"/>
              <a:gd name="connsiteX725" fmla="*/ 9047731 w 9366542"/>
              <a:gd name="connsiteY725" fmla="*/ 343170 h 6308306"/>
              <a:gd name="connsiteX726" fmla="*/ 9093046 w 9366542"/>
              <a:gd name="connsiteY726" fmla="*/ 323017 h 6308306"/>
              <a:gd name="connsiteX727" fmla="*/ 9103116 w 9366542"/>
              <a:gd name="connsiteY727" fmla="*/ 333094 h 6308306"/>
              <a:gd name="connsiteX728" fmla="*/ 9113185 w 9366542"/>
              <a:gd name="connsiteY728" fmla="*/ 323017 h 6308306"/>
              <a:gd name="connsiteX729" fmla="*/ 9113185 w 9366542"/>
              <a:gd name="connsiteY729" fmla="*/ 302864 h 6308306"/>
              <a:gd name="connsiteX730" fmla="*/ 9138360 w 9366542"/>
              <a:gd name="connsiteY730" fmla="*/ 312940 h 6308306"/>
              <a:gd name="connsiteX731" fmla="*/ 9178639 w 9366542"/>
              <a:gd name="connsiteY731" fmla="*/ 317978 h 6308306"/>
              <a:gd name="connsiteX732" fmla="*/ 9193744 w 9366542"/>
              <a:gd name="connsiteY732" fmla="*/ 302864 h 6308306"/>
              <a:gd name="connsiteX733" fmla="*/ 9234024 w 9366542"/>
              <a:gd name="connsiteY733" fmla="*/ 292789 h 6308306"/>
              <a:gd name="connsiteX734" fmla="*/ 9228989 w 9366542"/>
              <a:gd name="connsiteY734" fmla="*/ 312940 h 6308306"/>
              <a:gd name="connsiteX735" fmla="*/ 9244094 w 9366542"/>
              <a:gd name="connsiteY735" fmla="*/ 323017 h 6308306"/>
              <a:gd name="connsiteX736" fmla="*/ 9339756 w 9366542"/>
              <a:gd name="connsiteY736" fmla="*/ 307903 h 6308306"/>
              <a:gd name="connsiteX737" fmla="*/ 9354861 w 9366542"/>
              <a:gd name="connsiteY737" fmla="*/ 304124 h 6308306"/>
              <a:gd name="connsiteX738" fmla="*/ 9366542 w 9366542"/>
              <a:gd name="connsiteY738" fmla="*/ 301202 h 6308306"/>
              <a:gd name="connsiteX739" fmla="*/ 9366542 w 9366542"/>
              <a:gd name="connsiteY739" fmla="*/ 317978 h 6308306"/>
              <a:gd name="connsiteX740" fmla="*/ 9364931 w 9366542"/>
              <a:gd name="connsiteY740" fmla="*/ 317978 h 6308306"/>
              <a:gd name="connsiteX741" fmla="*/ 9234024 w 9366542"/>
              <a:gd name="connsiteY741" fmla="*/ 343170 h 6308306"/>
              <a:gd name="connsiteX742" fmla="*/ 9158500 w 9366542"/>
              <a:gd name="connsiteY742" fmla="*/ 368360 h 6308306"/>
              <a:gd name="connsiteX743" fmla="*/ 9178639 w 9366542"/>
              <a:gd name="connsiteY743" fmla="*/ 338131 h 6308306"/>
              <a:gd name="connsiteX744" fmla="*/ 9178639 w 9366542"/>
              <a:gd name="connsiteY744" fmla="*/ 333094 h 6308306"/>
              <a:gd name="connsiteX745" fmla="*/ 9153465 w 9366542"/>
              <a:gd name="connsiteY745" fmla="*/ 333094 h 6308306"/>
              <a:gd name="connsiteX746" fmla="*/ 9138360 w 9366542"/>
              <a:gd name="connsiteY746" fmla="*/ 343170 h 6308306"/>
              <a:gd name="connsiteX747" fmla="*/ 9143395 w 9366542"/>
              <a:gd name="connsiteY747" fmla="*/ 348208 h 6308306"/>
              <a:gd name="connsiteX748" fmla="*/ 9143395 w 9366542"/>
              <a:gd name="connsiteY748" fmla="*/ 363322 h 6308306"/>
              <a:gd name="connsiteX749" fmla="*/ 9103116 w 9366542"/>
              <a:gd name="connsiteY749" fmla="*/ 378436 h 6308306"/>
              <a:gd name="connsiteX750" fmla="*/ 9067872 w 9366542"/>
              <a:gd name="connsiteY750" fmla="*/ 378436 h 6308306"/>
              <a:gd name="connsiteX751" fmla="*/ 9007453 w 9366542"/>
              <a:gd name="connsiteY751" fmla="*/ 423779 h 6308306"/>
              <a:gd name="connsiteX752" fmla="*/ 9017523 w 9366542"/>
              <a:gd name="connsiteY752" fmla="*/ 403627 h 6308306"/>
              <a:gd name="connsiteX753" fmla="*/ 8997382 w 9366542"/>
              <a:gd name="connsiteY753" fmla="*/ 393551 h 6308306"/>
              <a:gd name="connsiteX754" fmla="*/ 8926894 w 9366542"/>
              <a:gd name="connsiteY754" fmla="*/ 413704 h 6308306"/>
              <a:gd name="connsiteX755" fmla="*/ 8916824 w 9366542"/>
              <a:gd name="connsiteY755" fmla="*/ 423779 h 6308306"/>
              <a:gd name="connsiteX756" fmla="*/ 8921858 w 9366542"/>
              <a:gd name="connsiteY756" fmla="*/ 428818 h 6308306"/>
              <a:gd name="connsiteX757" fmla="*/ 8861440 w 9366542"/>
              <a:gd name="connsiteY757" fmla="*/ 433856 h 6308306"/>
              <a:gd name="connsiteX758" fmla="*/ 8841301 w 9366542"/>
              <a:gd name="connsiteY758" fmla="*/ 464084 h 6308306"/>
              <a:gd name="connsiteX759" fmla="*/ 8866475 w 9366542"/>
              <a:gd name="connsiteY759" fmla="*/ 469123 h 6308306"/>
              <a:gd name="connsiteX760" fmla="*/ 8876545 w 9366542"/>
              <a:gd name="connsiteY760" fmla="*/ 469123 h 6308306"/>
              <a:gd name="connsiteX761" fmla="*/ 8806057 w 9366542"/>
              <a:gd name="connsiteY761" fmla="*/ 499352 h 6308306"/>
              <a:gd name="connsiteX762" fmla="*/ 8806057 w 9366542"/>
              <a:gd name="connsiteY762" fmla="*/ 514466 h 6308306"/>
              <a:gd name="connsiteX763" fmla="*/ 8856406 w 9366542"/>
              <a:gd name="connsiteY763" fmla="*/ 539657 h 6308306"/>
              <a:gd name="connsiteX764" fmla="*/ 8876545 w 9366542"/>
              <a:gd name="connsiteY764" fmla="*/ 539657 h 6308306"/>
              <a:gd name="connsiteX765" fmla="*/ 8876545 w 9366542"/>
              <a:gd name="connsiteY765" fmla="*/ 524541 h 6308306"/>
              <a:gd name="connsiteX766" fmla="*/ 8906755 w 9366542"/>
              <a:gd name="connsiteY766" fmla="*/ 504389 h 6308306"/>
              <a:gd name="connsiteX767" fmla="*/ 8936964 w 9366542"/>
              <a:gd name="connsiteY767" fmla="*/ 509428 h 6308306"/>
              <a:gd name="connsiteX768" fmla="*/ 8941999 w 9366542"/>
              <a:gd name="connsiteY768" fmla="*/ 529580 h 6308306"/>
              <a:gd name="connsiteX769" fmla="*/ 8967174 w 9366542"/>
              <a:gd name="connsiteY769" fmla="*/ 519504 h 6308306"/>
              <a:gd name="connsiteX770" fmla="*/ 8997382 w 9366542"/>
              <a:gd name="connsiteY770" fmla="*/ 494314 h 6308306"/>
              <a:gd name="connsiteX771" fmla="*/ 8952069 w 9366542"/>
              <a:gd name="connsiteY771" fmla="*/ 448970 h 6308306"/>
              <a:gd name="connsiteX772" fmla="*/ 9027592 w 9366542"/>
              <a:gd name="connsiteY772" fmla="*/ 479199 h 6308306"/>
              <a:gd name="connsiteX773" fmla="*/ 9057802 w 9366542"/>
              <a:gd name="connsiteY773" fmla="*/ 469123 h 6308306"/>
              <a:gd name="connsiteX774" fmla="*/ 9088011 w 9366542"/>
              <a:gd name="connsiteY774" fmla="*/ 454009 h 6308306"/>
              <a:gd name="connsiteX775" fmla="*/ 9098080 w 9366542"/>
              <a:gd name="connsiteY775" fmla="*/ 438893 h 6308306"/>
              <a:gd name="connsiteX776" fmla="*/ 9098080 w 9366542"/>
              <a:gd name="connsiteY776" fmla="*/ 428818 h 6308306"/>
              <a:gd name="connsiteX777" fmla="*/ 9123255 w 9366542"/>
              <a:gd name="connsiteY777" fmla="*/ 443932 h 6308306"/>
              <a:gd name="connsiteX778" fmla="*/ 9143395 w 9366542"/>
              <a:gd name="connsiteY778" fmla="*/ 443932 h 6308306"/>
              <a:gd name="connsiteX779" fmla="*/ 9108151 w 9366542"/>
              <a:gd name="connsiteY779" fmla="*/ 459046 h 6308306"/>
              <a:gd name="connsiteX780" fmla="*/ 9088011 w 9366542"/>
              <a:gd name="connsiteY780" fmla="*/ 459046 h 6308306"/>
              <a:gd name="connsiteX781" fmla="*/ 9082977 w 9366542"/>
              <a:gd name="connsiteY781" fmla="*/ 479199 h 6308306"/>
              <a:gd name="connsiteX782" fmla="*/ 9052767 w 9366542"/>
              <a:gd name="connsiteY782" fmla="*/ 479199 h 6308306"/>
              <a:gd name="connsiteX783" fmla="*/ 9062836 w 9366542"/>
              <a:gd name="connsiteY783" fmla="*/ 504389 h 6308306"/>
              <a:gd name="connsiteX784" fmla="*/ 9098080 w 9366542"/>
              <a:gd name="connsiteY784" fmla="*/ 494314 h 6308306"/>
              <a:gd name="connsiteX785" fmla="*/ 9108151 w 9366542"/>
              <a:gd name="connsiteY785" fmla="*/ 499352 h 6308306"/>
              <a:gd name="connsiteX786" fmla="*/ 9213884 w 9366542"/>
              <a:gd name="connsiteY786" fmla="*/ 469123 h 6308306"/>
              <a:gd name="connsiteX787" fmla="*/ 9314582 w 9366542"/>
              <a:gd name="connsiteY787" fmla="*/ 438893 h 6308306"/>
              <a:gd name="connsiteX788" fmla="*/ 9354861 w 9366542"/>
              <a:gd name="connsiteY788" fmla="*/ 438893 h 6308306"/>
              <a:gd name="connsiteX789" fmla="*/ 9359897 w 9366542"/>
              <a:gd name="connsiteY789" fmla="*/ 454009 h 6308306"/>
              <a:gd name="connsiteX790" fmla="*/ 9361156 w 9366542"/>
              <a:gd name="connsiteY790" fmla="*/ 453379 h 6308306"/>
              <a:gd name="connsiteX791" fmla="*/ 9366542 w 9366542"/>
              <a:gd name="connsiteY791" fmla="*/ 450684 h 6308306"/>
              <a:gd name="connsiteX792" fmla="*/ 9366542 w 9366542"/>
              <a:gd name="connsiteY792" fmla="*/ 5282423 h 6308306"/>
              <a:gd name="connsiteX793" fmla="*/ 9362728 w 9366542"/>
              <a:gd name="connsiteY793" fmla="*/ 5285095 h 6308306"/>
              <a:gd name="connsiteX794" fmla="*/ 9304512 w 9366542"/>
              <a:gd name="connsiteY794" fmla="*/ 5325872 h 6308306"/>
              <a:gd name="connsiteX795" fmla="*/ 9314582 w 9366542"/>
              <a:gd name="connsiteY795" fmla="*/ 5335949 h 6308306"/>
              <a:gd name="connsiteX796" fmla="*/ 9289407 w 9366542"/>
              <a:gd name="connsiteY796" fmla="*/ 5346024 h 6308306"/>
              <a:gd name="connsiteX797" fmla="*/ 9289407 w 9366542"/>
              <a:gd name="connsiteY797" fmla="*/ 5351063 h 6308306"/>
              <a:gd name="connsiteX798" fmla="*/ 9284373 w 9366542"/>
              <a:gd name="connsiteY798" fmla="*/ 5346024 h 6308306"/>
              <a:gd name="connsiteX799" fmla="*/ 9259199 w 9366542"/>
              <a:gd name="connsiteY799" fmla="*/ 5386329 h 6308306"/>
              <a:gd name="connsiteX800" fmla="*/ 9234024 w 9366542"/>
              <a:gd name="connsiteY800" fmla="*/ 5391368 h 6308306"/>
              <a:gd name="connsiteX801" fmla="*/ 9234024 w 9366542"/>
              <a:gd name="connsiteY801" fmla="*/ 5416559 h 6308306"/>
              <a:gd name="connsiteX802" fmla="*/ 9193744 w 9366542"/>
              <a:gd name="connsiteY802" fmla="*/ 5436711 h 6308306"/>
              <a:gd name="connsiteX803" fmla="*/ 9183675 w 9366542"/>
              <a:gd name="connsiteY803" fmla="*/ 5456864 h 6308306"/>
              <a:gd name="connsiteX804" fmla="*/ 9158500 w 9366542"/>
              <a:gd name="connsiteY804" fmla="*/ 5461902 h 6308306"/>
              <a:gd name="connsiteX805" fmla="*/ 9138360 w 9366542"/>
              <a:gd name="connsiteY805" fmla="*/ 5502207 h 6308306"/>
              <a:gd name="connsiteX806" fmla="*/ 8700323 w 9366542"/>
              <a:gd name="connsiteY806" fmla="*/ 5905256 h 6308306"/>
              <a:gd name="connsiteX807" fmla="*/ 8705359 w 9366542"/>
              <a:gd name="connsiteY807" fmla="*/ 5905256 h 6308306"/>
              <a:gd name="connsiteX808" fmla="*/ 8579486 w 9366542"/>
              <a:gd name="connsiteY808" fmla="*/ 6000981 h 6308306"/>
              <a:gd name="connsiteX809" fmla="*/ 8584520 w 9366542"/>
              <a:gd name="connsiteY809" fmla="*/ 6006018 h 6308306"/>
              <a:gd name="connsiteX810" fmla="*/ 8483822 w 9366542"/>
              <a:gd name="connsiteY810" fmla="*/ 6121896 h 6308306"/>
              <a:gd name="connsiteX811" fmla="*/ 8443542 w 9366542"/>
              <a:gd name="connsiteY811" fmla="*/ 6157162 h 6308306"/>
              <a:gd name="connsiteX812" fmla="*/ 8453613 w 9366542"/>
              <a:gd name="connsiteY812" fmla="*/ 6162201 h 6308306"/>
              <a:gd name="connsiteX813" fmla="*/ 8448578 w 9366542"/>
              <a:gd name="connsiteY813" fmla="*/ 6172276 h 6308306"/>
              <a:gd name="connsiteX814" fmla="*/ 8463683 w 9366542"/>
              <a:gd name="connsiteY814" fmla="*/ 6182353 h 6308306"/>
              <a:gd name="connsiteX815" fmla="*/ 8448578 w 9366542"/>
              <a:gd name="connsiteY815" fmla="*/ 6197467 h 6308306"/>
              <a:gd name="connsiteX816" fmla="*/ 8428439 w 9366542"/>
              <a:gd name="connsiteY816" fmla="*/ 6182353 h 6308306"/>
              <a:gd name="connsiteX817" fmla="*/ 8312636 w 9366542"/>
              <a:gd name="connsiteY817" fmla="*/ 6278077 h 6308306"/>
              <a:gd name="connsiteX818" fmla="*/ 8302566 w 9366542"/>
              <a:gd name="connsiteY818" fmla="*/ 6298229 h 6308306"/>
              <a:gd name="connsiteX819" fmla="*/ 8262286 w 9366542"/>
              <a:gd name="connsiteY819" fmla="*/ 6308306 h 6308306"/>
              <a:gd name="connsiteX820" fmla="*/ 8166622 w 9366542"/>
              <a:gd name="connsiteY820" fmla="*/ 6308306 h 6308306"/>
              <a:gd name="connsiteX821" fmla="*/ 8136414 w 9366542"/>
              <a:gd name="connsiteY821" fmla="*/ 6293191 h 6308306"/>
              <a:gd name="connsiteX822" fmla="*/ 8151518 w 9366542"/>
              <a:gd name="connsiteY822" fmla="*/ 6283115 h 6308306"/>
              <a:gd name="connsiteX823" fmla="*/ 8156552 w 9366542"/>
              <a:gd name="connsiteY823" fmla="*/ 6268001 h 6308306"/>
              <a:gd name="connsiteX824" fmla="*/ 8191796 w 9366542"/>
              <a:gd name="connsiteY824" fmla="*/ 6227696 h 6308306"/>
              <a:gd name="connsiteX825" fmla="*/ 8181727 w 9366542"/>
              <a:gd name="connsiteY825" fmla="*/ 6217620 h 6308306"/>
              <a:gd name="connsiteX826" fmla="*/ 8196832 w 9366542"/>
              <a:gd name="connsiteY826" fmla="*/ 6207544 h 6308306"/>
              <a:gd name="connsiteX827" fmla="*/ 8191796 w 9366542"/>
              <a:gd name="connsiteY827" fmla="*/ 6192429 h 6308306"/>
              <a:gd name="connsiteX828" fmla="*/ 8131378 w 9366542"/>
              <a:gd name="connsiteY828" fmla="*/ 6222658 h 6308306"/>
              <a:gd name="connsiteX829" fmla="*/ 8111239 w 9366542"/>
              <a:gd name="connsiteY829" fmla="*/ 6268001 h 6308306"/>
              <a:gd name="connsiteX830" fmla="*/ 8081029 w 9366542"/>
              <a:gd name="connsiteY830" fmla="*/ 6283115 h 6308306"/>
              <a:gd name="connsiteX831" fmla="*/ 8091098 w 9366542"/>
              <a:gd name="connsiteY831" fmla="*/ 6293191 h 6308306"/>
              <a:gd name="connsiteX832" fmla="*/ 8070960 w 9366542"/>
              <a:gd name="connsiteY832" fmla="*/ 6308306 h 6308306"/>
              <a:gd name="connsiteX833" fmla="*/ 7945086 w 9366542"/>
              <a:gd name="connsiteY833" fmla="*/ 6308306 h 6308306"/>
              <a:gd name="connsiteX834" fmla="*/ 7945086 w 9366542"/>
              <a:gd name="connsiteY834" fmla="*/ 6298229 h 6308306"/>
              <a:gd name="connsiteX835" fmla="*/ 7980331 w 9366542"/>
              <a:gd name="connsiteY835" fmla="*/ 6283115 h 6308306"/>
              <a:gd name="connsiteX836" fmla="*/ 8005506 w 9366542"/>
              <a:gd name="connsiteY836" fmla="*/ 6257924 h 6308306"/>
              <a:gd name="connsiteX837" fmla="*/ 8000472 w 9366542"/>
              <a:gd name="connsiteY837" fmla="*/ 6242810 h 6308306"/>
              <a:gd name="connsiteX838" fmla="*/ 8040750 w 9366542"/>
              <a:gd name="connsiteY838" fmla="*/ 6217620 h 6308306"/>
              <a:gd name="connsiteX839" fmla="*/ 8035716 w 9366542"/>
              <a:gd name="connsiteY839" fmla="*/ 6207544 h 6308306"/>
              <a:gd name="connsiteX840" fmla="*/ 8075995 w 9366542"/>
              <a:gd name="connsiteY840" fmla="*/ 6232733 h 6308306"/>
              <a:gd name="connsiteX841" fmla="*/ 8086064 w 9366542"/>
              <a:gd name="connsiteY841" fmla="*/ 6227696 h 6308306"/>
              <a:gd name="connsiteX842" fmla="*/ 8075995 w 9366542"/>
              <a:gd name="connsiteY842" fmla="*/ 6217620 h 6308306"/>
              <a:gd name="connsiteX843" fmla="*/ 8055854 w 9366542"/>
              <a:gd name="connsiteY843" fmla="*/ 6212581 h 6308306"/>
              <a:gd name="connsiteX844" fmla="*/ 8070960 w 9366542"/>
              <a:gd name="connsiteY844" fmla="*/ 6192429 h 6308306"/>
              <a:gd name="connsiteX845" fmla="*/ 8070960 w 9366542"/>
              <a:gd name="connsiteY845" fmla="*/ 6182353 h 6308306"/>
              <a:gd name="connsiteX846" fmla="*/ 7980331 w 9366542"/>
              <a:gd name="connsiteY846" fmla="*/ 6197467 h 6308306"/>
              <a:gd name="connsiteX847" fmla="*/ 7940051 w 9366542"/>
              <a:gd name="connsiteY847" fmla="*/ 6237772 h 6308306"/>
              <a:gd name="connsiteX848" fmla="*/ 7945086 w 9366542"/>
              <a:gd name="connsiteY848" fmla="*/ 6242810 h 6308306"/>
              <a:gd name="connsiteX849" fmla="*/ 7869563 w 9366542"/>
              <a:gd name="connsiteY849" fmla="*/ 6308306 h 6308306"/>
              <a:gd name="connsiteX850" fmla="*/ 7753760 w 9366542"/>
              <a:gd name="connsiteY850" fmla="*/ 6308306 h 6308306"/>
              <a:gd name="connsiteX851" fmla="*/ 7758796 w 9366542"/>
              <a:gd name="connsiteY851" fmla="*/ 6293191 h 6308306"/>
              <a:gd name="connsiteX852" fmla="*/ 7738655 w 9366542"/>
              <a:gd name="connsiteY852" fmla="*/ 6298229 h 6308306"/>
              <a:gd name="connsiteX853" fmla="*/ 7753760 w 9366542"/>
              <a:gd name="connsiteY853" fmla="*/ 6262963 h 6308306"/>
              <a:gd name="connsiteX854" fmla="*/ 7778934 w 9366542"/>
              <a:gd name="connsiteY854" fmla="*/ 6242810 h 6308306"/>
              <a:gd name="connsiteX855" fmla="*/ 7773900 w 9366542"/>
              <a:gd name="connsiteY855" fmla="*/ 6237772 h 6308306"/>
              <a:gd name="connsiteX856" fmla="*/ 7718516 w 9366542"/>
              <a:gd name="connsiteY856" fmla="*/ 6252886 h 6308306"/>
              <a:gd name="connsiteX857" fmla="*/ 7778934 w 9366542"/>
              <a:gd name="connsiteY857" fmla="*/ 6192429 h 6308306"/>
              <a:gd name="connsiteX858" fmla="*/ 7854458 w 9366542"/>
              <a:gd name="connsiteY858" fmla="*/ 6142048 h 6308306"/>
              <a:gd name="connsiteX859" fmla="*/ 7854458 w 9366542"/>
              <a:gd name="connsiteY859" fmla="*/ 6131971 h 6308306"/>
              <a:gd name="connsiteX860" fmla="*/ 7874598 w 9366542"/>
              <a:gd name="connsiteY860" fmla="*/ 6126933 h 6308306"/>
              <a:gd name="connsiteX861" fmla="*/ 7904807 w 9366542"/>
              <a:gd name="connsiteY861" fmla="*/ 6061438 h 6308306"/>
              <a:gd name="connsiteX862" fmla="*/ 7884668 w 9366542"/>
              <a:gd name="connsiteY862" fmla="*/ 6081591 h 6308306"/>
              <a:gd name="connsiteX863" fmla="*/ 7663131 w 9366542"/>
              <a:gd name="connsiteY863" fmla="*/ 6262963 h 6308306"/>
              <a:gd name="connsiteX864" fmla="*/ 7663131 w 9366542"/>
              <a:gd name="connsiteY864" fmla="*/ 6283115 h 6308306"/>
              <a:gd name="connsiteX865" fmla="*/ 7637956 w 9366542"/>
              <a:gd name="connsiteY865" fmla="*/ 6308306 h 6308306"/>
              <a:gd name="connsiteX866" fmla="*/ 7542294 w 9366542"/>
              <a:gd name="connsiteY866" fmla="*/ 6308306 h 6308306"/>
              <a:gd name="connsiteX867" fmla="*/ 7587608 w 9366542"/>
              <a:gd name="connsiteY867" fmla="*/ 6252886 h 6308306"/>
              <a:gd name="connsiteX868" fmla="*/ 7587608 w 9366542"/>
              <a:gd name="connsiteY868" fmla="*/ 6242810 h 6308306"/>
              <a:gd name="connsiteX869" fmla="*/ 7663131 w 9366542"/>
              <a:gd name="connsiteY869" fmla="*/ 6167239 h 6308306"/>
              <a:gd name="connsiteX870" fmla="*/ 7658097 w 9366542"/>
              <a:gd name="connsiteY870" fmla="*/ 6131971 h 6308306"/>
              <a:gd name="connsiteX871" fmla="*/ 7658097 w 9366542"/>
              <a:gd name="connsiteY871" fmla="*/ 6121896 h 6308306"/>
              <a:gd name="connsiteX872" fmla="*/ 7612782 w 9366542"/>
              <a:gd name="connsiteY872" fmla="*/ 6142048 h 6308306"/>
              <a:gd name="connsiteX873" fmla="*/ 7577538 w 9366542"/>
              <a:gd name="connsiteY873" fmla="*/ 6177315 h 6308306"/>
              <a:gd name="connsiteX874" fmla="*/ 7612782 w 9366542"/>
              <a:gd name="connsiteY874" fmla="*/ 6121896 h 6308306"/>
              <a:gd name="connsiteX875" fmla="*/ 7632922 w 9366542"/>
              <a:gd name="connsiteY875" fmla="*/ 6106780 h 6308306"/>
              <a:gd name="connsiteX876" fmla="*/ 7622853 w 9366542"/>
              <a:gd name="connsiteY876" fmla="*/ 6096705 h 6308306"/>
              <a:gd name="connsiteX877" fmla="*/ 7637956 w 9366542"/>
              <a:gd name="connsiteY877" fmla="*/ 6081591 h 6308306"/>
              <a:gd name="connsiteX878" fmla="*/ 7632922 w 9366542"/>
              <a:gd name="connsiteY878" fmla="*/ 6071514 h 6308306"/>
              <a:gd name="connsiteX879" fmla="*/ 7607748 w 9366542"/>
              <a:gd name="connsiteY879" fmla="*/ 6081591 h 6308306"/>
              <a:gd name="connsiteX880" fmla="*/ 7602712 w 9366542"/>
              <a:gd name="connsiteY880" fmla="*/ 6101743 h 6308306"/>
              <a:gd name="connsiteX881" fmla="*/ 7607748 w 9366542"/>
              <a:gd name="connsiteY881" fmla="*/ 6106780 h 6308306"/>
              <a:gd name="connsiteX882" fmla="*/ 7597678 w 9366542"/>
              <a:gd name="connsiteY882" fmla="*/ 6116857 h 6308306"/>
              <a:gd name="connsiteX883" fmla="*/ 7587608 w 9366542"/>
              <a:gd name="connsiteY883" fmla="*/ 6101743 h 6308306"/>
              <a:gd name="connsiteX884" fmla="*/ 7517120 w 9366542"/>
              <a:gd name="connsiteY884" fmla="*/ 6162201 h 6308306"/>
              <a:gd name="connsiteX885" fmla="*/ 7502014 w 9366542"/>
              <a:gd name="connsiteY885" fmla="*/ 6152124 h 6308306"/>
              <a:gd name="connsiteX886" fmla="*/ 7512084 w 9366542"/>
              <a:gd name="connsiteY886" fmla="*/ 6116857 h 6308306"/>
              <a:gd name="connsiteX887" fmla="*/ 7532224 w 9366542"/>
              <a:gd name="connsiteY887" fmla="*/ 6116857 h 6308306"/>
              <a:gd name="connsiteX888" fmla="*/ 7522155 w 9366542"/>
              <a:gd name="connsiteY888" fmla="*/ 6121896 h 6308306"/>
              <a:gd name="connsiteX889" fmla="*/ 7542294 w 9366542"/>
              <a:gd name="connsiteY889" fmla="*/ 6121896 h 6308306"/>
              <a:gd name="connsiteX890" fmla="*/ 7547330 w 9366542"/>
              <a:gd name="connsiteY890" fmla="*/ 6106780 h 6308306"/>
              <a:gd name="connsiteX891" fmla="*/ 7532224 w 9366542"/>
              <a:gd name="connsiteY891" fmla="*/ 6091666 h 6308306"/>
              <a:gd name="connsiteX892" fmla="*/ 7532224 w 9366542"/>
              <a:gd name="connsiteY892" fmla="*/ 6086628 h 6308306"/>
              <a:gd name="connsiteX893" fmla="*/ 7486910 w 9366542"/>
              <a:gd name="connsiteY893" fmla="*/ 6111819 h 6308306"/>
              <a:gd name="connsiteX894" fmla="*/ 7476840 w 9366542"/>
              <a:gd name="connsiteY894" fmla="*/ 6131971 h 6308306"/>
              <a:gd name="connsiteX895" fmla="*/ 7461735 w 9366542"/>
              <a:gd name="connsiteY895" fmla="*/ 6142048 h 6308306"/>
              <a:gd name="connsiteX896" fmla="*/ 7456701 w 9366542"/>
              <a:gd name="connsiteY896" fmla="*/ 6131971 h 6308306"/>
              <a:gd name="connsiteX897" fmla="*/ 7416422 w 9366542"/>
              <a:gd name="connsiteY897" fmla="*/ 6152124 h 6308306"/>
              <a:gd name="connsiteX898" fmla="*/ 7421457 w 9366542"/>
              <a:gd name="connsiteY898" fmla="*/ 6172276 h 6308306"/>
              <a:gd name="connsiteX899" fmla="*/ 7391247 w 9366542"/>
              <a:gd name="connsiteY899" fmla="*/ 6182353 h 6308306"/>
              <a:gd name="connsiteX900" fmla="*/ 7361036 w 9366542"/>
              <a:gd name="connsiteY900" fmla="*/ 6207544 h 6308306"/>
              <a:gd name="connsiteX901" fmla="*/ 7361036 w 9366542"/>
              <a:gd name="connsiteY901" fmla="*/ 6227696 h 6308306"/>
              <a:gd name="connsiteX902" fmla="*/ 7345933 w 9366542"/>
              <a:gd name="connsiteY902" fmla="*/ 6232733 h 6308306"/>
              <a:gd name="connsiteX903" fmla="*/ 7320758 w 9366542"/>
              <a:gd name="connsiteY903" fmla="*/ 6212581 h 6308306"/>
              <a:gd name="connsiteX904" fmla="*/ 7300618 w 9366542"/>
              <a:gd name="connsiteY904" fmla="*/ 6222658 h 6308306"/>
              <a:gd name="connsiteX905" fmla="*/ 7280479 w 9366542"/>
              <a:gd name="connsiteY905" fmla="*/ 6227696 h 6308306"/>
              <a:gd name="connsiteX906" fmla="*/ 7275444 w 9366542"/>
              <a:gd name="connsiteY906" fmla="*/ 6227696 h 6308306"/>
              <a:gd name="connsiteX907" fmla="*/ 7280479 w 9366542"/>
              <a:gd name="connsiteY907" fmla="*/ 6222658 h 6308306"/>
              <a:gd name="connsiteX908" fmla="*/ 7275444 w 9366542"/>
              <a:gd name="connsiteY908" fmla="*/ 6192429 h 6308306"/>
              <a:gd name="connsiteX909" fmla="*/ 7340898 w 9366542"/>
              <a:gd name="connsiteY909" fmla="*/ 6152124 h 6308306"/>
              <a:gd name="connsiteX910" fmla="*/ 7340898 w 9366542"/>
              <a:gd name="connsiteY910" fmla="*/ 6131971 h 6308306"/>
              <a:gd name="connsiteX911" fmla="*/ 7315723 w 9366542"/>
              <a:gd name="connsiteY911" fmla="*/ 6121896 h 6308306"/>
              <a:gd name="connsiteX912" fmla="*/ 7300618 w 9366542"/>
              <a:gd name="connsiteY912" fmla="*/ 6121896 h 6308306"/>
              <a:gd name="connsiteX913" fmla="*/ 7280479 w 9366542"/>
              <a:gd name="connsiteY913" fmla="*/ 6142048 h 6308306"/>
              <a:gd name="connsiteX914" fmla="*/ 7270410 w 9366542"/>
              <a:gd name="connsiteY914" fmla="*/ 6137010 h 6308306"/>
              <a:gd name="connsiteX915" fmla="*/ 7245235 w 9366542"/>
              <a:gd name="connsiteY915" fmla="*/ 6157162 h 6308306"/>
              <a:gd name="connsiteX916" fmla="*/ 7230130 w 9366542"/>
              <a:gd name="connsiteY916" fmla="*/ 6142048 h 6308306"/>
              <a:gd name="connsiteX917" fmla="*/ 7215025 w 9366542"/>
              <a:gd name="connsiteY917" fmla="*/ 6157162 h 6308306"/>
              <a:gd name="connsiteX918" fmla="*/ 7209991 w 9366542"/>
              <a:gd name="connsiteY918" fmla="*/ 6157162 h 6308306"/>
              <a:gd name="connsiteX919" fmla="*/ 7300618 w 9366542"/>
              <a:gd name="connsiteY919" fmla="*/ 6036248 h 6308306"/>
              <a:gd name="connsiteX920" fmla="*/ 7290548 w 9366542"/>
              <a:gd name="connsiteY920" fmla="*/ 6031209 h 6308306"/>
              <a:gd name="connsiteX921" fmla="*/ 7199920 w 9366542"/>
              <a:gd name="connsiteY921" fmla="*/ 6076552 h 6308306"/>
              <a:gd name="connsiteX922" fmla="*/ 7215025 w 9366542"/>
              <a:gd name="connsiteY922" fmla="*/ 6066475 h 6308306"/>
              <a:gd name="connsiteX923" fmla="*/ 7220060 w 9366542"/>
              <a:gd name="connsiteY923" fmla="*/ 6046323 h 6308306"/>
              <a:gd name="connsiteX924" fmla="*/ 7209991 w 9366542"/>
              <a:gd name="connsiteY924" fmla="*/ 6046323 h 6308306"/>
              <a:gd name="connsiteX925" fmla="*/ 7139502 w 9366542"/>
              <a:gd name="connsiteY925" fmla="*/ 6106780 h 6308306"/>
              <a:gd name="connsiteX926" fmla="*/ 7129432 w 9366542"/>
              <a:gd name="connsiteY926" fmla="*/ 6101743 h 6308306"/>
              <a:gd name="connsiteX927" fmla="*/ 7119362 w 9366542"/>
              <a:gd name="connsiteY927" fmla="*/ 6106780 h 6308306"/>
              <a:gd name="connsiteX928" fmla="*/ 7129432 w 9366542"/>
              <a:gd name="connsiteY928" fmla="*/ 6116857 h 6308306"/>
              <a:gd name="connsiteX929" fmla="*/ 7119362 w 9366542"/>
              <a:gd name="connsiteY929" fmla="*/ 6111819 h 6308306"/>
              <a:gd name="connsiteX930" fmla="*/ 7089152 w 9366542"/>
              <a:gd name="connsiteY930" fmla="*/ 6116857 h 6308306"/>
              <a:gd name="connsiteX931" fmla="*/ 7109292 w 9366542"/>
              <a:gd name="connsiteY931" fmla="*/ 6101743 h 6308306"/>
              <a:gd name="connsiteX932" fmla="*/ 7109292 w 9366542"/>
              <a:gd name="connsiteY932" fmla="*/ 6081591 h 6308306"/>
              <a:gd name="connsiteX933" fmla="*/ 7159642 w 9366542"/>
              <a:gd name="connsiteY933" fmla="*/ 6051361 h 6308306"/>
              <a:gd name="connsiteX934" fmla="*/ 7164676 w 9366542"/>
              <a:gd name="connsiteY934" fmla="*/ 6031209 h 6308306"/>
              <a:gd name="connsiteX935" fmla="*/ 7159642 w 9366542"/>
              <a:gd name="connsiteY935" fmla="*/ 6026171 h 6308306"/>
              <a:gd name="connsiteX936" fmla="*/ 7154606 w 9366542"/>
              <a:gd name="connsiteY936" fmla="*/ 6011057 h 6308306"/>
              <a:gd name="connsiteX937" fmla="*/ 7164676 w 9366542"/>
              <a:gd name="connsiteY937" fmla="*/ 6000981 h 6308306"/>
              <a:gd name="connsiteX938" fmla="*/ 7159642 w 9366542"/>
              <a:gd name="connsiteY938" fmla="*/ 5990904 h 6308306"/>
              <a:gd name="connsiteX939" fmla="*/ 7104257 w 9366542"/>
              <a:gd name="connsiteY939" fmla="*/ 6006018 h 6308306"/>
              <a:gd name="connsiteX940" fmla="*/ 7099222 w 9366542"/>
              <a:gd name="connsiteY940" fmla="*/ 6016095 h 6308306"/>
              <a:gd name="connsiteX941" fmla="*/ 7139502 w 9366542"/>
              <a:gd name="connsiteY941" fmla="*/ 6011057 h 6308306"/>
              <a:gd name="connsiteX942" fmla="*/ 7063978 w 9366542"/>
              <a:gd name="connsiteY942" fmla="*/ 6021134 h 6308306"/>
              <a:gd name="connsiteX943" fmla="*/ 7084118 w 9366542"/>
              <a:gd name="connsiteY943" fmla="*/ 5990904 h 6308306"/>
              <a:gd name="connsiteX944" fmla="*/ 7079082 w 9366542"/>
              <a:gd name="connsiteY944" fmla="*/ 5975790 h 6308306"/>
              <a:gd name="connsiteX945" fmla="*/ 7069013 w 9366542"/>
              <a:gd name="connsiteY945" fmla="*/ 5970752 h 6308306"/>
              <a:gd name="connsiteX946" fmla="*/ 7089152 w 9366542"/>
              <a:gd name="connsiteY946" fmla="*/ 5935485 h 6308306"/>
              <a:gd name="connsiteX947" fmla="*/ 7134468 w 9366542"/>
              <a:gd name="connsiteY947" fmla="*/ 5920370 h 6308306"/>
              <a:gd name="connsiteX948" fmla="*/ 7149571 w 9366542"/>
              <a:gd name="connsiteY948" fmla="*/ 5885103 h 6308306"/>
              <a:gd name="connsiteX949" fmla="*/ 7169712 w 9366542"/>
              <a:gd name="connsiteY949" fmla="*/ 5880065 h 6308306"/>
              <a:gd name="connsiteX950" fmla="*/ 7179781 w 9366542"/>
              <a:gd name="connsiteY950" fmla="*/ 5864951 h 6308306"/>
              <a:gd name="connsiteX951" fmla="*/ 7154606 w 9366542"/>
              <a:gd name="connsiteY951" fmla="*/ 5864951 h 6308306"/>
              <a:gd name="connsiteX952" fmla="*/ 7139502 w 9366542"/>
              <a:gd name="connsiteY952" fmla="*/ 5895180 h 6308306"/>
              <a:gd name="connsiteX953" fmla="*/ 7119362 w 9366542"/>
              <a:gd name="connsiteY953" fmla="*/ 5880065 h 6308306"/>
              <a:gd name="connsiteX954" fmla="*/ 7129432 w 9366542"/>
              <a:gd name="connsiteY954" fmla="*/ 5869989 h 6308306"/>
              <a:gd name="connsiteX955" fmla="*/ 7119362 w 9366542"/>
              <a:gd name="connsiteY955" fmla="*/ 5864951 h 6308306"/>
              <a:gd name="connsiteX956" fmla="*/ 7154606 w 9366542"/>
              <a:gd name="connsiteY956" fmla="*/ 5804494 h 6308306"/>
              <a:gd name="connsiteX957" fmla="*/ 7209991 w 9366542"/>
              <a:gd name="connsiteY957" fmla="*/ 5764189 h 6308306"/>
              <a:gd name="connsiteX958" fmla="*/ 7209991 w 9366542"/>
              <a:gd name="connsiteY958" fmla="*/ 5754112 h 6308306"/>
              <a:gd name="connsiteX959" fmla="*/ 7204956 w 9366542"/>
              <a:gd name="connsiteY959" fmla="*/ 5754112 h 6308306"/>
              <a:gd name="connsiteX960" fmla="*/ 7194886 w 9366542"/>
              <a:gd name="connsiteY960" fmla="*/ 5764189 h 6308306"/>
              <a:gd name="connsiteX961" fmla="*/ 7169712 w 9366542"/>
              <a:gd name="connsiteY961" fmla="*/ 5769227 h 6308306"/>
              <a:gd name="connsiteX962" fmla="*/ 7063978 w 9366542"/>
              <a:gd name="connsiteY962" fmla="*/ 5885103 h 6308306"/>
              <a:gd name="connsiteX963" fmla="*/ 7028734 w 9366542"/>
              <a:gd name="connsiteY963" fmla="*/ 5885103 h 6308306"/>
              <a:gd name="connsiteX964" fmla="*/ 7023698 w 9366542"/>
              <a:gd name="connsiteY964" fmla="*/ 5905256 h 6308306"/>
              <a:gd name="connsiteX965" fmla="*/ 6988454 w 9366542"/>
              <a:gd name="connsiteY965" fmla="*/ 5920370 h 6308306"/>
              <a:gd name="connsiteX966" fmla="*/ 6993490 w 9366542"/>
              <a:gd name="connsiteY966" fmla="*/ 5930447 h 6308306"/>
              <a:gd name="connsiteX967" fmla="*/ 6958246 w 9366542"/>
              <a:gd name="connsiteY967" fmla="*/ 5955638 h 6308306"/>
              <a:gd name="connsiteX968" fmla="*/ 6943140 w 9366542"/>
              <a:gd name="connsiteY968" fmla="*/ 5950599 h 6308306"/>
              <a:gd name="connsiteX969" fmla="*/ 6943140 w 9366542"/>
              <a:gd name="connsiteY969" fmla="*/ 5965713 h 6308306"/>
              <a:gd name="connsiteX970" fmla="*/ 6917966 w 9366542"/>
              <a:gd name="connsiteY970" fmla="*/ 6000981 h 6308306"/>
              <a:gd name="connsiteX971" fmla="*/ 6917966 w 9366542"/>
              <a:gd name="connsiteY971" fmla="*/ 6021134 h 6308306"/>
              <a:gd name="connsiteX972" fmla="*/ 6892792 w 9366542"/>
              <a:gd name="connsiteY972" fmla="*/ 6021134 h 6308306"/>
              <a:gd name="connsiteX973" fmla="*/ 6897826 w 9366542"/>
              <a:gd name="connsiteY973" fmla="*/ 6006018 h 6308306"/>
              <a:gd name="connsiteX974" fmla="*/ 6887756 w 9366542"/>
              <a:gd name="connsiteY974" fmla="*/ 6000981 h 6308306"/>
              <a:gd name="connsiteX975" fmla="*/ 6872651 w 9366542"/>
              <a:gd name="connsiteY975" fmla="*/ 6021134 h 6308306"/>
              <a:gd name="connsiteX976" fmla="*/ 6842442 w 9366542"/>
              <a:gd name="connsiteY976" fmla="*/ 6000981 h 6308306"/>
              <a:gd name="connsiteX977" fmla="*/ 6832372 w 9366542"/>
              <a:gd name="connsiteY977" fmla="*/ 6011057 h 6308306"/>
              <a:gd name="connsiteX978" fmla="*/ 6822302 w 9366542"/>
              <a:gd name="connsiteY978" fmla="*/ 6036248 h 6308306"/>
              <a:gd name="connsiteX979" fmla="*/ 6817268 w 9366542"/>
              <a:gd name="connsiteY979" fmla="*/ 6021134 h 6308306"/>
              <a:gd name="connsiteX980" fmla="*/ 6782024 w 9366542"/>
              <a:gd name="connsiteY980" fmla="*/ 6046323 h 6308306"/>
              <a:gd name="connsiteX981" fmla="*/ 6751814 w 9366542"/>
              <a:gd name="connsiteY981" fmla="*/ 6086628 h 6308306"/>
              <a:gd name="connsiteX982" fmla="*/ 6746778 w 9366542"/>
              <a:gd name="connsiteY982" fmla="*/ 6086628 h 6308306"/>
              <a:gd name="connsiteX983" fmla="*/ 6746778 w 9366542"/>
              <a:gd name="connsiteY983" fmla="*/ 6061438 h 6308306"/>
              <a:gd name="connsiteX984" fmla="*/ 6716570 w 9366542"/>
              <a:gd name="connsiteY984" fmla="*/ 6061438 h 6308306"/>
              <a:gd name="connsiteX985" fmla="*/ 6746778 w 9366542"/>
              <a:gd name="connsiteY985" fmla="*/ 6051361 h 6308306"/>
              <a:gd name="connsiteX986" fmla="*/ 6746778 w 9366542"/>
              <a:gd name="connsiteY986" fmla="*/ 6031209 h 6308306"/>
              <a:gd name="connsiteX987" fmla="*/ 6756849 w 9366542"/>
              <a:gd name="connsiteY987" fmla="*/ 6031209 h 6308306"/>
              <a:gd name="connsiteX988" fmla="*/ 6761883 w 9366542"/>
              <a:gd name="connsiteY988" fmla="*/ 6006018 h 6308306"/>
              <a:gd name="connsiteX989" fmla="*/ 6782024 w 9366542"/>
              <a:gd name="connsiteY989" fmla="*/ 6016095 h 6308306"/>
              <a:gd name="connsiteX990" fmla="*/ 6822302 w 9366542"/>
              <a:gd name="connsiteY990" fmla="*/ 5990904 h 6308306"/>
              <a:gd name="connsiteX991" fmla="*/ 6827337 w 9366542"/>
              <a:gd name="connsiteY991" fmla="*/ 5970752 h 6308306"/>
              <a:gd name="connsiteX992" fmla="*/ 6807198 w 9366542"/>
              <a:gd name="connsiteY992" fmla="*/ 5970752 h 6308306"/>
              <a:gd name="connsiteX993" fmla="*/ 6792093 w 9366542"/>
              <a:gd name="connsiteY993" fmla="*/ 5985866 h 6308306"/>
              <a:gd name="connsiteX994" fmla="*/ 6776988 w 9366542"/>
              <a:gd name="connsiteY994" fmla="*/ 5980829 h 6308306"/>
              <a:gd name="connsiteX995" fmla="*/ 6802162 w 9366542"/>
              <a:gd name="connsiteY995" fmla="*/ 5955638 h 6308306"/>
              <a:gd name="connsiteX996" fmla="*/ 6766918 w 9366542"/>
              <a:gd name="connsiteY996" fmla="*/ 5955638 h 6308306"/>
              <a:gd name="connsiteX997" fmla="*/ 6792093 w 9366542"/>
              <a:gd name="connsiteY997" fmla="*/ 5940522 h 6308306"/>
              <a:gd name="connsiteX998" fmla="*/ 6792093 w 9366542"/>
              <a:gd name="connsiteY998" fmla="*/ 5920370 h 6308306"/>
              <a:gd name="connsiteX999" fmla="*/ 6726639 w 9366542"/>
              <a:gd name="connsiteY999" fmla="*/ 5955638 h 6308306"/>
              <a:gd name="connsiteX1000" fmla="*/ 6726639 w 9366542"/>
              <a:gd name="connsiteY1000" fmla="*/ 5935485 h 6308306"/>
              <a:gd name="connsiteX1001" fmla="*/ 6706500 w 9366542"/>
              <a:gd name="connsiteY1001" fmla="*/ 5945561 h 6308306"/>
              <a:gd name="connsiteX1002" fmla="*/ 6716570 w 9366542"/>
              <a:gd name="connsiteY1002" fmla="*/ 5930447 h 6308306"/>
              <a:gd name="connsiteX1003" fmla="*/ 6731674 w 9366542"/>
              <a:gd name="connsiteY1003" fmla="*/ 5930447 h 6308306"/>
              <a:gd name="connsiteX1004" fmla="*/ 6746778 w 9366542"/>
              <a:gd name="connsiteY1004" fmla="*/ 5915333 h 6308306"/>
              <a:gd name="connsiteX1005" fmla="*/ 6761883 w 9366542"/>
              <a:gd name="connsiteY1005" fmla="*/ 5920370 h 6308306"/>
              <a:gd name="connsiteX1006" fmla="*/ 6771952 w 9366542"/>
              <a:gd name="connsiteY1006" fmla="*/ 5915333 h 6308306"/>
              <a:gd name="connsiteX1007" fmla="*/ 6766918 w 9366542"/>
              <a:gd name="connsiteY1007" fmla="*/ 5905256 h 6308306"/>
              <a:gd name="connsiteX1008" fmla="*/ 6741744 w 9366542"/>
              <a:gd name="connsiteY1008" fmla="*/ 5895180 h 6308306"/>
              <a:gd name="connsiteX1009" fmla="*/ 6751814 w 9366542"/>
              <a:gd name="connsiteY1009" fmla="*/ 5880065 h 6308306"/>
              <a:gd name="connsiteX1010" fmla="*/ 6746778 w 9366542"/>
              <a:gd name="connsiteY1010" fmla="*/ 5880065 h 6308306"/>
              <a:gd name="connsiteX1011" fmla="*/ 6756849 w 9366542"/>
              <a:gd name="connsiteY1011" fmla="*/ 5854876 h 6308306"/>
              <a:gd name="connsiteX1012" fmla="*/ 6746778 w 9366542"/>
              <a:gd name="connsiteY1012" fmla="*/ 5849837 h 6308306"/>
              <a:gd name="connsiteX1013" fmla="*/ 6731674 w 9366542"/>
              <a:gd name="connsiteY1013" fmla="*/ 5864951 h 6308306"/>
              <a:gd name="connsiteX1014" fmla="*/ 6751814 w 9366542"/>
              <a:gd name="connsiteY1014" fmla="*/ 5829685 h 6308306"/>
              <a:gd name="connsiteX1015" fmla="*/ 6741744 w 9366542"/>
              <a:gd name="connsiteY1015" fmla="*/ 5794417 h 6308306"/>
              <a:gd name="connsiteX1016" fmla="*/ 6756849 w 9366542"/>
              <a:gd name="connsiteY1016" fmla="*/ 5774264 h 6308306"/>
              <a:gd name="connsiteX1017" fmla="*/ 6782024 w 9366542"/>
              <a:gd name="connsiteY1017" fmla="*/ 5779303 h 6308306"/>
              <a:gd name="connsiteX1018" fmla="*/ 6792093 w 9366542"/>
              <a:gd name="connsiteY1018" fmla="*/ 5779303 h 6308306"/>
              <a:gd name="connsiteX1019" fmla="*/ 6802162 w 9366542"/>
              <a:gd name="connsiteY1019" fmla="*/ 5769227 h 6308306"/>
              <a:gd name="connsiteX1020" fmla="*/ 6782024 w 9366542"/>
              <a:gd name="connsiteY1020" fmla="*/ 5749075 h 6308306"/>
              <a:gd name="connsiteX1021" fmla="*/ 6802162 w 9366542"/>
              <a:gd name="connsiteY1021" fmla="*/ 5703731 h 6308306"/>
              <a:gd name="connsiteX1022" fmla="*/ 6822302 w 9366542"/>
              <a:gd name="connsiteY1022" fmla="*/ 5703731 h 6308306"/>
              <a:gd name="connsiteX1023" fmla="*/ 6862582 w 9366542"/>
              <a:gd name="connsiteY1023" fmla="*/ 5653350 h 6308306"/>
              <a:gd name="connsiteX1024" fmla="*/ 6867617 w 9366542"/>
              <a:gd name="connsiteY1024" fmla="*/ 5633197 h 6308306"/>
              <a:gd name="connsiteX1025" fmla="*/ 6872651 w 9366542"/>
              <a:gd name="connsiteY1025" fmla="*/ 5628160 h 6308306"/>
              <a:gd name="connsiteX1026" fmla="*/ 6877686 w 9366542"/>
              <a:gd name="connsiteY1026" fmla="*/ 5648313 h 6308306"/>
              <a:gd name="connsiteX1027" fmla="*/ 6902861 w 9366542"/>
              <a:gd name="connsiteY1027" fmla="*/ 5643274 h 6308306"/>
              <a:gd name="connsiteX1028" fmla="*/ 6902861 w 9366542"/>
              <a:gd name="connsiteY1028" fmla="*/ 5628160 h 6308306"/>
              <a:gd name="connsiteX1029" fmla="*/ 6928036 w 9366542"/>
              <a:gd name="connsiteY1029" fmla="*/ 5618083 h 6308306"/>
              <a:gd name="connsiteX1030" fmla="*/ 6948174 w 9366542"/>
              <a:gd name="connsiteY1030" fmla="*/ 5587854 h 6308306"/>
              <a:gd name="connsiteX1031" fmla="*/ 6983420 w 9366542"/>
              <a:gd name="connsiteY1031" fmla="*/ 5567701 h 6308306"/>
              <a:gd name="connsiteX1032" fmla="*/ 6988454 w 9366542"/>
              <a:gd name="connsiteY1032" fmla="*/ 5547549 h 6308306"/>
              <a:gd name="connsiteX1033" fmla="*/ 7139502 w 9366542"/>
              <a:gd name="connsiteY1033" fmla="*/ 5426634 h 6308306"/>
              <a:gd name="connsiteX1034" fmla="*/ 7139502 w 9366542"/>
              <a:gd name="connsiteY1034" fmla="*/ 5401443 h 6308306"/>
              <a:gd name="connsiteX1035" fmla="*/ 7149571 w 9366542"/>
              <a:gd name="connsiteY1035" fmla="*/ 5411520 h 6308306"/>
              <a:gd name="connsiteX1036" fmla="*/ 7169712 w 9366542"/>
              <a:gd name="connsiteY1036" fmla="*/ 5401443 h 6308306"/>
              <a:gd name="connsiteX1037" fmla="*/ 7179781 w 9366542"/>
              <a:gd name="connsiteY1037" fmla="*/ 5376254 h 6308306"/>
              <a:gd name="connsiteX1038" fmla="*/ 7194886 w 9366542"/>
              <a:gd name="connsiteY1038" fmla="*/ 5386329 h 6308306"/>
              <a:gd name="connsiteX1039" fmla="*/ 7220060 w 9366542"/>
              <a:gd name="connsiteY1039" fmla="*/ 5340986 h 6308306"/>
              <a:gd name="connsiteX1040" fmla="*/ 7194886 w 9366542"/>
              <a:gd name="connsiteY1040" fmla="*/ 5325872 h 6308306"/>
              <a:gd name="connsiteX1041" fmla="*/ 7230130 w 9366542"/>
              <a:gd name="connsiteY1041" fmla="*/ 5290606 h 6308306"/>
              <a:gd name="connsiteX1042" fmla="*/ 7250269 w 9366542"/>
              <a:gd name="connsiteY1042" fmla="*/ 5290606 h 6308306"/>
              <a:gd name="connsiteX1043" fmla="*/ 7250269 w 9366542"/>
              <a:gd name="connsiteY1043" fmla="*/ 5280529 h 6308306"/>
              <a:gd name="connsiteX1044" fmla="*/ 7285514 w 9366542"/>
              <a:gd name="connsiteY1044" fmla="*/ 5275490 h 6308306"/>
              <a:gd name="connsiteX1045" fmla="*/ 7265374 w 9366542"/>
              <a:gd name="connsiteY1045" fmla="*/ 5265415 h 6308306"/>
              <a:gd name="connsiteX1046" fmla="*/ 7285514 w 9366542"/>
              <a:gd name="connsiteY1046" fmla="*/ 5260376 h 6308306"/>
              <a:gd name="connsiteX1047" fmla="*/ 7295584 w 9366542"/>
              <a:gd name="connsiteY1047" fmla="*/ 5250301 h 6308306"/>
              <a:gd name="connsiteX1048" fmla="*/ 7290548 w 9366542"/>
              <a:gd name="connsiteY1048" fmla="*/ 5240224 h 6308306"/>
              <a:gd name="connsiteX1049" fmla="*/ 7325792 w 9366542"/>
              <a:gd name="connsiteY1049" fmla="*/ 5220071 h 6308306"/>
              <a:gd name="connsiteX1050" fmla="*/ 7340898 w 9366542"/>
              <a:gd name="connsiteY1050" fmla="*/ 5220071 h 6308306"/>
              <a:gd name="connsiteX1051" fmla="*/ 7350967 w 9366542"/>
              <a:gd name="connsiteY1051" fmla="*/ 5220071 h 6308306"/>
              <a:gd name="connsiteX1052" fmla="*/ 7361036 w 9366542"/>
              <a:gd name="connsiteY1052" fmla="*/ 5215033 h 6308306"/>
              <a:gd name="connsiteX1053" fmla="*/ 7320758 w 9366542"/>
              <a:gd name="connsiteY1053" fmla="*/ 5209996 h 6308306"/>
              <a:gd name="connsiteX1054" fmla="*/ 7340898 w 9366542"/>
              <a:gd name="connsiteY1054" fmla="*/ 5199919 h 6308306"/>
              <a:gd name="connsiteX1055" fmla="*/ 7371108 w 9366542"/>
              <a:gd name="connsiteY1055" fmla="*/ 5209996 h 6308306"/>
              <a:gd name="connsiteX1056" fmla="*/ 7381177 w 9366542"/>
              <a:gd name="connsiteY1056" fmla="*/ 5199919 h 6308306"/>
              <a:gd name="connsiteX1057" fmla="*/ 7361036 w 9366542"/>
              <a:gd name="connsiteY1057" fmla="*/ 5174728 h 6308306"/>
              <a:gd name="connsiteX1058" fmla="*/ 7401316 w 9366542"/>
              <a:gd name="connsiteY1058" fmla="*/ 5114271 h 6308306"/>
              <a:gd name="connsiteX1059" fmla="*/ 7416422 w 9366542"/>
              <a:gd name="connsiteY1059" fmla="*/ 5124348 h 6308306"/>
              <a:gd name="connsiteX1060" fmla="*/ 7436560 w 9366542"/>
              <a:gd name="connsiteY1060" fmla="*/ 5104195 h 6308306"/>
              <a:gd name="connsiteX1061" fmla="*/ 7436560 w 9366542"/>
              <a:gd name="connsiteY1061" fmla="*/ 5124348 h 6308306"/>
              <a:gd name="connsiteX1062" fmla="*/ 7461735 w 9366542"/>
              <a:gd name="connsiteY1062" fmla="*/ 5114271 h 6308306"/>
              <a:gd name="connsiteX1063" fmla="*/ 7471806 w 9366542"/>
              <a:gd name="connsiteY1063" fmla="*/ 5099157 h 6308306"/>
              <a:gd name="connsiteX1064" fmla="*/ 7456701 w 9366542"/>
              <a:gd name="connsiteY1064" fmla="*/ 5073966 h 6308306"/>
              <a:gd name="connsiteX1065" fmla="*/ 7441596 w 9366542"/>
              <a:gd name="connsiteY1065" fmla="*/ 5079004 h 6308306"/>
              <a:gd name="connsiteX1066" fmla="*/ 7416422 w 9366542"/>
              <a:gd name="connsiteY1066" fmla="*/ 5099157 h 6308306"/>
              <a:gd name="connsiteX1067" fmla="*/ 7366072 w 9366542"/>
              <a:gd name="connsiteY1067" fmla="*/ 5094118 h 6308306"/>
              <a:gd name="connsiteX1068" fmla="*/ 7361036 w 9366542"/>
              <a:gd name="connsiteY1068" fmla="*/ 5073966 h 6308306"/>
              <a:gd name="connsiteX1069" fmla="*/ 7381177 w 9366542"/>
              <a:gd name="connsiteY1069" fmla="*/ 5073966 h 6308306"/>
              <a:gd name="connsiteX1070" fmla="*/ 7406352 w 9366542"/>
              <a:gd name="connsiteY1070" fmla="*/ 5043738 h 6308306"/>
              <a:gd name="connsiteX1071" fmla="*/ 7406352 w 9366542"/>
              <a:gd name="connsiteY1071" fmla="*/ 5058852 h 6308306"/>
              <a:gd name="connsiteX1072" fmla="*/ 7451666 w 9366542"/>
              <a:gd name="connsiteY1072" fmla="*/ 5048775 h 6308306"/>
              <a:gd name="connsiteX1073" fmla="*/ 7456701 w 9366542"/>
              <a:gd name="connsiteY1073" fmla="*/ 5053813 h 6308306"/>
              <a:gd name="connsiteX1074" fmla="*/ 7466770 w 9366542"/>
              <a:gd name="connsiteY1074" fmla="*/ 5028622 h 6308306"/>
              <a:gd name="connsiteX1075" fmla="*/ 7496980 w 9366542"/>
              <a:gd name="connsiteY1075" fmla="*/ 5013508 h 6308306"/>
              <a:gd name="connsiteX1076" fmla="*/ 7512084 w 9366542"/>
              <a:gd name="connsiteY1076" fmla="*/ 5028622 h 6308306"/>
              <a:gd name="connsiteX1077" fmla="*/ 7527189 w 9366542"/>
              <a:gd name="connsiteY1077" fmla="*/ 5003433 h 6308306"/>
              <a:gd name="connsiteX1078" fmla="*/ 7552364 w 9366542"/>
              <a:gd name="connsiteY1078" fmla="*/ 4998394 h 6308306"/>
              <a:gd name="connsiteX1079" fmla="*/ 7557399 w 9366542"/>
              <a:gd name="connsiteY1079" fmla="*/ 4978242 h 6308306"/>
              <a:gd name="connsiteX1080" fmla="*/ 7522155 w 9366542"/>
              <a:gd name="connsiteY1080" fmla="*/ 4993356 h 6308306"/>
              <a:gd name="connsiteX1081" fmla="*/ 7542294 w 9366542"/>
              <a:gd name="connsiteY1081" fmla="*/ 4968165 h 6308306"/>
              <a:gd name="connsiteX1082" fmla="*/ 7486910 w 9366542"/>
              <a:gd name="connsiteY1082" fmla="*/ 4973204 h 6308306"/>
              <a:gd name="connsiteX1083" fmla="*/ 7512084 w 9366542"/>
              <a:gd name="connsiteY1083" fmla="*/ 4983280 h 6308306"/>
              <a:gd name="connsiteX1084" fmla="*/ 7496980 w 9366542"/>
              <a:gd name="connsiteY1084" fmla="*/ 4998394 h 6308306"/>
              <a:gd name="connsiteX1085" fmla="*/ 7476840 w 9366542"/>
              <a:gd name="connsiteY1085" fmla="*/ 4993356 h 6308306"/>
              <a:gd name="connsiteX1086" fmla="*/ 7486910 w 9366542"/>
              <a:gd name="connsiteY1086" fmla="*/ 4978242 h 6308306"/>
              <a:gd name="connsiteX1087" fmla="*/ 7451666 w 9366542"/>
              <a:gd name="connsiteY1087" fmla="*/ 4978242 h 6308306"/>
              <a:gd name="connsiteX1088" fmla="*/ 7456701 w 9366542"/>
              <a:gd name="connsiteY1088" fmla="*/ 5008470 h 6308306"/>
              <a:gd name="connsiteX1089" fmla="*/ 7451666 w 9366542"/>
              <a:gd name="connsiteY1089" fmla="*/ 4998394 h 6308306"/>
              <a:gd name="connsiteX1090" fmla="*/ 7441596 w 9366542"/>
              <a:gd name="connsiteY1090" fmla="*/ 4998394 h 6308306"/>
              <a:gd name="connsiteX1091" fmla="*/ 7436560 w 9366542"/>
              <a:gd name="connsiteY1091" fmla="*/ 5018547 h 6308306"/>
              <a:gd name="connsiteX1092" fmla="*/ 7381177 w 9366542"/>
              <a:gd name="connsiteY1092" fmla="*/ 5023585 h 6308306"/>
              <a:gd name="connsiteX1093" fmla="*/ 7340898 w 9366542"/>
              <a:gd name="connsiteY1093" fmla="*/ 5038699 h 6308306"/>
              <a:gd name="connsiteX1094" fmla="*/ 7325792 w 9366542"/>
              <a:gd name="connsiteY1094" fmla="*/ 5033661 h 6308306"/>
              <a:gd name="connsiteX1095" fmla="*/ 7315723 w 9366542"/>
              <a:gd name="connsiteY1095" fmla="*/ 5043738 h 6308306"/>
              <a:gd name="connsiteX1096" fmla="*/ 7270410 w 9366542"/>
              <a:gd name="connsiteY1096" fmla="*/ 5048775 h 6308306"/>
              <a:gd name="connsiteX1097" fmla="*/ 7270410 w 9366542"/>
              <a:gd name="connsiteY1097" fmla="*/ 5038699 h 6308306"/>
              <a:gd name="connsiteX1098" fmla="*/ 7300618 w 9366542"/>
              <a:gd name="connsiteY1098" fmla="*/ 5033661 h 6308306"/>
              <a:gd name="connsiteX1099" fmla="*/ 7320758 w 9366542"/>
              <a:gd name="connsiteY1099" fmla="*/ 5013508 h 6308306"/>
              <a:gd name="connsiteX1100" fmla="*/ 7320758 w 9366542"/>
              <a:gd name="connsiteY1100" fmla="*/ 5003433 h 6308306"/>
              <a:gd name="connsiteX1101" fmla="*/ 7285514 w 9366542"/>
              <a:gd name="connsiteY1101" fmla="*/ 5013508 h 6308306"/>
              <a:gd name="connsiteX1102" fmla="*/ 7285514 w 9366542"/>
              <a:gd name="connsiteY1102" fmla="*/ 5023585 h 6308306"/>
              <a:gd name="connsiteX1103" fmla="*/ 7270410 w 9366542"/>
              <a:gd name="connsiteY1103" fmla="*/ 4998394 h 6308306"/>
              <a:gd name="connsiteX1104" fmla="*/ 7270410 w 9366542"/>
              <a:gd name="connsiteY1104" fmla="*/ 4983280 h 6308306"/>
              <a:gd name="connsiteX1105" fmla="*/ 7300618 w 9366542"/>
              <a:gd name="connsiteY1105" fmla="*/ 4983280 h 6308306"/>
              <a:gd name="connsiteX1106" fmla="*/ 7310688 w 9366542"/>
              <a:gd name="connsiteY1106" fmla="*/ 4973204 h 6308306"/>
              <a:gd name="connsiteX1107" fmla="*/ 7320758 w 9366542"/>
              <a:gd name="connsiteY1107" fmla="*/ 4983280 h 6308306"/>
              <a:gd name="connsiteX1108" fmla="*/ 7315723 w 9366542"/>
              <a:gd name="connsiteY1108" fmla="*/ 4983280 h 6308306"/>
              <a:gd name="connsiteX1109" fmla="*/ 7315723 w 9366542"/>
              <a:gd name="connsiteY1109" fmla="*/ 4993356 h 6308306"/>
              <a:gd name="connsiteX1110" fmla="*/ 7345933 w 9366542"/>
              <a:gd name="connsiteY1110" fmla="*/ 4988317 h 6308306"/>
              <a:gd name="connsiteX1111" fmla="*/ 7356002 w 9366542"/>
              <a:gd name="connsiteY1111" fmla="*/ 4973204 h 6308306"/>
              <a:gd name="connsiteX1112" fmla="*/ 7345933 w 9366542"/>
              <a:gd name="connsiteY1112" fmla="*/ 4948013 h 6308306"/>
              <a:gd name="connsiteX1113" fmla="*/ 7340898 w 9366542"/>
              <a:gd name="connsiteY1113" fmla="*/ 4942976 h 6308306"/>
              <a:gd name="connsiteX1114" fmla="*/ 7320758 w 9366542"/>
              <a:gd name="connsiteY1114" fmla="*/ 4948013 h 6308306"/>
              <a:gd name="connsiteX1115" fmla="*/ 7310688 w 9366542"/>
              <a:gd name="connsiteY1115" fmla="*/ 4937937 h 6308306"/>
              <a:gd name="connsiteX1116" fmla="*/ 7340898 w 9366542"/>
              <a:gd name="connsiteY1116" fmla="*/ 4912746 h 6308306"/>
              <a:gd name="connsiteX1117" fmla="*/ 7320758 w 9366542"/>
              <a:gd name="connsiteY1117" fmla="*/ 4907708 h 6308306"/>
              <a:gd name="connsiteX1118" fmla="*/ 7320758 w 9366542"/>
              <a:gd name="connsiteY1118" fmla="*/ 4897632 h 6308306"/>
              <a:gd name="connsiteX1119" fmla="*/ 7345933 w 9366542"/>
              <a:gd name="connsiteY1119" fmla="*/ 4887555 h 6308306"/>
              <a:gd name="connsiteX1120" fmla="*/ 7345933 w 9366542"/>
              <a:gd name="connsiteY1120" fmla="*/ 4912746 h 6308306"/>
              <a:gd name="connsiteX1121" fmla="*/ 7340898 w 9366542"/>
              <a:gd name="connsiteY1121" fmla="*/ 4922822 h 6308306"/>
              <a:gd name="connsiteX1122" fmla="*/ 7356002 w 9366542"/>
              <a:gd name="connsiteY1122" fmla="*/ 4922822 h 6308306"/>
              <a:gd name="connsiteX1123" fmla="*/ 7366072 w 9366542"/>
              <a:gd name="connsiteY1123" fmla="*/ 4942976 h 6308306"/>
              <a:gd name="connsiteX1124" fmla="*/ 7381177 w 9366542"/>
              <a:gd name="connsiteY1124" fmla="*/ 4948013 h 6308306"/>
              <a:gd name="connsiteX1125" fmla="*/ 7406352 w 9366542"/>
              <a:gd name="connsiteY1125" fmla="*/ 4927860 h 6308306"/>
              <a:gd name="connsiteX1126" fmla="*/ 7401316 w 9366542"/>
              <a:gd name="connsiteY1126" fmla="*/ 4912746 h 6308306"/>
              <a:gd name="connsiteX1127" fmla="*/ 7436560 w 9366542"/>
              <a:gd name="connsiteY1127" fmla="*/ 4907708 h 6308306"/>
              <a:gd name="connsiteX1128" fmla="*/ 7436560 w 9366542"/>
              <a:gd name="connsiteY1128" fmla="*/ 4922822 h 6308306"/>
              <a:gd name="connsiteX1129" fmla="*/ 7456701 w 9366542"/>
              <a:gd name="connsiteY1129" fmla="*/ 4927860 h 6308306"/>
              <a:gd name="connsiteX1130" fmla="*/ 7441596 w 9366542"/>
              <a:gd name="connsiteY1130" fmla="*/ 4932899 h 6308306"/>
              <a:gd name="connsiteX1131" fmla="*/ 7436560 w 9366542"/>
              <a:gd name="connsiteY1131" fmla="*/ 4942976 h 6308306"/>
              <a:gd name="connsiteX1132" fmla="*/ 7441596 w 9366542"/>
              <a:gd name="connsiteY1132" fmla="*/ 4953051 h 6308306"/>
              <a:gd name="connsiteX1133" fmla="*/ 7486910 w 9366542"/>
              <a:gd name="connsiteY1133" fmla="*/ 4922822 h 6308306"/>
              <a:gd name="connsiteX1134" fmla="*/ 7496980 w 9366542"/>
              <a:gd name="connsiteY1134" fmla="*/ 4912746 h 6308306"/>
              <a:gd name="connsiteX1135" fmla="*/ 7491945 w 9366542"/>
              <a:gd name="connsiteY1135" fmla="*/ 4897632 h 6308306"/>
              <a:gd name="connsiteX1136" fmla="*/ 7512084 w 9366542"/>
              <a:gd name="connsiteY1136" fmla="*/ 4897632 h 6308306"/>
              <a:gd name="connsiteX1137" fmla="*/ 7567468 w 9366542"/>
              <a:gd name="connsiteY1137" fmla="*/ 4857327 h 6308306"/>
              <a:gd name="connsiteX1138" fmla="*/ 7577538 w 9366542"/>
              <a:gd name="connsiteY1138" fmla="*/ 4862364 h 6308306"/>
              <a:gd name="connsiteX1139" fmla="*/ 7577538 w 9366542"/>
              <a:gd name="connsiteY1139" fmla="*/ 4857327 h 6308306"/>
              <a:gd name="connsiteX1140" fmla="*/ 7602712 w 9366542"/>
              <a:gd name="connsiteY1140" fmla="*/ 4872441 h 6308306"/>
              <a:gd name="connsiteX1141" fmla="*/ 7622853 w 9366542"/>
              <a:gd name="connsiteY1141" fmla="*/ 4872441 h 6308306"/>
              <a:gd name="connsiteX1142" fmla="*/ 7622853 w 9366542"/>
              <a:gd name="connsiteY1142" fmla="*/ 4887555 h 6308306"/>
              <a:gd name="connsiteX1143" fmla="*/ 7637956 w 9366542"/>
              <a:gd name="connsiteY1143" fmla="*/ 4862364 h 6308306"/>
              <a:gd name="connsiteX1144" fmla="*/ 7658097 w 9366542"/>
              <a:gd name="connsiteY1144" fmla="*/ 4847250 h 6308306"/>
              <a:gd name="connsiteX1145" fmla="*/ 7723552 w 9366542"/>
              <a:gd name="connsiteY1145" fmla="*/ 4832136 h 6308306"/>
              <a:gd name="connsiteX1146" fmla="*/ 7753760 w 9366542"/>
              <a:gd name="connsiteY1146" fmla="*/ 4781755 h 6308306"/>
              <a:gd name="connsiteX1147" fmla="*/ 7768865 w 9366542"/>
              <a:gd name="connsiteY1147" fmla="*/ 4776716 h 6308306"/>
              <a:gd name="connsiteX1148" fmla="*/ 7778934 w 9366542"/>
              <a:gd name="connsiteY1148" fmla="*/ 4756564 h 6308306"/>
              <a:gd name="connsiteX1149" fmla="*/ 7783970 w 9366542"/>
              <a:gd name="connsiteY1149" fmla="*/ 4756564 h 6308306"/>
              <a:gd name="connsiteX1150" fmla="*/ 7799075 w 9366542"/>
              <a:gd name="connsiteY1150" fmla="*/ 4766641 h 6308306"/>
              <a:gd name="connsiteX1151" fmla="*/ 7814178 w 9366542"/>
              <a:gd name="connsiteY1151" fmla="*/ 4746488 h 6308306"/>
              <a:gd name="connsiteX1152" fmla="*/ 7854458 w 9366542"/>
              <a:gd name="connsiteY1152" fmla="*/ 4761602 h 6308306"/>
              <a:gd name="connsiteX1153" fmla="*/ 7864528 w 9366542"/>
              <a:gd name="connsiteY1153" fmla="*/ 4741450 h 6308306"/>
              <a:gd name="connsiteX1154" fmla="*/ 7859494 w 9366542"/>
              <a:gd name="connsiteY1154" fmla="*/ 4731374 h 6308306"/>
              <a:gd name="connsiteX1155" fmla="*/ 7854458 w 9366542"/>
              <a:gd name="connsiteY1155" fmla="*/ 4721297 h 6308306"/>
              <a:gd name="connsiteX1156" fmla="*/ 7834319 w 9366542"/>
              <a:gd name="connsiteY1156" fmla="*/ 4731374 h 6308306"/>
              <a:gd name="connsiteX1157" fmla="*/ 7864528 w 9366542"/>
              <a:gd name="connsiteY1157" fmla="*/ 4701145 h 6308306"/>
              <a:gd name="connsiteX1158" fmla="*/ 7889702 w 9366542"/>
              <a:gd name="connsiteY1158" fmla="*/ 4686031 h 6308306"/>
              <a:gd name="connsiteX1159" fmla="*/ 7904807 w 9366542"/>
              <a:gd name="connsiteY1159" fmla="*/ 4696106 h 6308306"/>
              <a:gd name="connsiteX1160" fmla="*/ 7919912 w 9366542"/>
              <a:gd name="connsiteY1160" fmla="*/ 4680992 h 6308306"/>
              <a:gd name="connsiteX1161" fmla="*/ 7889702 w 9366542"/>
              <a:gd name="connsiteY1161" fmla="*/ 4670917 h 6308306"/>
              <a:gd name="connsiteX1162" fmla="*/ 7924948 w 9366542"/>
              <a:gd name="connsiteY1162" fmla="*/ 4645726 h 6308306"/>
              <a:gd name="connsiteX1163" fmla="*/ 7955156 w 9366542"/>
              <a:gd name="connsiteY1163" fmla="*/ 4640687 h 6308306"/>
              <a:gd name="connsiteX1164" fmla="*/ 7970262 w 9366542"/>
              <a:gd name="connsiteY1164" fmla="*/ 4615497 h 6308306"/>
              <a:gd name="connsiteX1165" fmla="*/ 8030680 w 9366542"/>
              <a:gd name="connsiteY1165" fmla="*/ 4560078 h 6308306"/>
              <a:gd name="connsiteX1166" fmla="*/ 8020610 w 9366542"/>
              <a:gd name="connsiteY1166" fmla="*/ 4555039 h 6308306"/>
              <a:gd name="connsiteX1167" fmla="*/ 7995436 w 9366542"/>
              <a:gd name="connsiteY1167" fmla="*/ 4570153 h 6308306"/>
              <a:gd name="connsiteX1168" fmla="*/ 7970262 w 9366542"/>
              <a:gd name="connsiteY1168" fmla="*/ 4560078 h 6308306"/>
              <a:gd name="connsiteX1169" fmla="*/ 7955156 w 9366542"/>
              <a:gd name="connsiteY1169" fmla="*/ 4565116 h 6308306"/>
              <a:gd name="connsiteX1170" fmla="*/ 7945086 w 9366542"/>
              <a:gd name="connsiteY1170" fmla="*/ 4580230 h 6308306"/>
              <a:gd name="connsiteX1171" fmla="*/ 7869563 w 9366542"/>
              <a:gd name="connsiteY1171" fmla="*/ 4595344 h 6308306"/>
              <a:gd name="connsiteX1172" fmla="*/ 7859494 w 9366542"/>
              <a:gd name="connsiteY1172" fmla="*/ 4605421 h 6308306"/>
              <a:gd name="connsiteX1173" fmla="*/ 7814178 w 9366542"/>
              <a:gd name="connsiteY1173" fmla="*/ 4620535 h 6308306"/>
              <a:gd name="connsiteX1174" fmla="*/ 7783970 w 9366542"/>
              <a:gd name="connsiteY1174" fmla="*/ 4595344 h 6308306"/>
              <a:gd name="connsiteX1175" fmla="*/ 7743690 w 9366542"/>
              <a:gd name="connsiteY1175" fmla="*/ 4605421 h 6308306"/>
              <a:gd name="connsiteX1176" fmla="*/ 7753760 w 9366542"/>
              <a:gd name="connsiteY1176" fmla="*/ 4630610 h 6308306"/>
              <a:gd name="connsiteX1177" fmla="*/ 7738655 w 9366542"/>
              <a:gd name="connsiteY1177" fmla="*/ 4640687 h 6308306"/>
              <a:gd name="connsiteX1178" fmla="*/ 7728586 w 9366542"/>
              <a:gd name="connsiteY1178" fmla="*/ 4635649 h 6308306"/>
              <a:gd name="connsiteX1179" fmla="*/ 7688306 w 9366542"/>
              <a:gd name="connsiteY1179" fmla="*/ 4645726 h 6308306"/>
              <a:gd name="connsiteX1180" fmla="*/ 7663131 w 9366542"/>
              <a:gd name="connsiteY1180" fmla="*/ 4630610 h 6308306"/>
              <a:gd name="connsiteX1181" fmla="*/ 7547330 w 9366542"/>
              <a:gd name="connsiteY1181" fmla="*/ 4655801 h 6308306"/>
              <a:gd name="connsiteX1182" fmla="*/ 7507050 w 9366542"/>
              <a:gd name="connsiteY1182" fmla="*/ 4665878 h 6308306"/>
              <a:gd name="connsiteX1183" fmla="*/ 7512084 w 9366542"/>
              <a:gd name="connsiteY1183" fmla="*/ 4670917 h 6308306"/>
              <a:gd name="connsiteX1184" fmla="*/ 7496980 w 9366542"/>
              <a:gd name="connsiteY1184" fmla="*/ 4680992 h 6308306"/>
              <a:gd name="connsiteX1185" fmla="*/ 7567468 w 9366542"/>
              <a:gd name="connsiteY1185" fmla="*/ 4670917 h 6308306"/>
              <a:gd name="connsiteX1186" fmla="*/ 7572504 w 9366542"/>
              <a:gd name="connsiteY1186" fmla="*/ 4680992 h 6308306"/>
              <a:gd name="connsiteX1187" fmla="*/ 7491945 w 9366542"/>
              <a:gd name="connsiteY1187" fmla="*/ 4701145 h 6308306"/>
              <a:gd name="connsiteX1188" fmla="*/ 7426491 w 9366542"/>
              <a:gd name="connsiteY1188" fmla="*/ 4711222 h 6308306"/>
              <a:gd name="connsiteX1189" fmla="*/ 7451666 w 9366542"/>
              <a:gd name="connsiteY1189" fmla="*/ 4691069 h 6308306"/>
              <a:gd name="connsiteX1190" fmla="*/ 7456701 w 9366542"/>
              <a:gd name="connsiteY1190" fmla="*/ 4696106 h 6308306"/>
              <a:gd name="connsiteX1191" fmla="*/ 7486910 w 9366542"/>
              <a:gd name="connsiteY1191" fmla="*/ 4680992 h 6308306"/>
              <a:gd name="connsiteX1192" fmla="*/ 7456701 w 9366542"/>
              <a:gd name="connsiteY1192" fmla="*/ 4670917 h 6308306"/>
              <a:gd name="connsiteX1193" fmla="*/ 7381177 w 9366542"/>
              <a:gd name="connsiteY1193" fmla="*/ 4701145 h 6308306"/>
              <a:gd name="connsiteX1194" fmla="*/ 7381177 w 9366542"/>
              <a:gd name="connsiteY1194" fmla="*/ 4721297 h 6308306"/>
              <a:gd name="connsiteX1195" fmla="*/ 7401316 w 9366542"/>
              <a:gd name="connsiteY1195" fmla="*/ 4716259 h 6308306"/>
              <a:gd name="connsiteX1196" fmla="*/ 7386211 w 9366542"/>
              <a:gd name="connsiteY1196" fmla="*/ 4726336 h 6308306"/>
              <a:gd name="connsiteX1197" fmla="*/ 7376142 w 9366542"/>
              <a:gd name="connsiteY1197" fmla="*/ 4721297 h 6308306"/>
              <a:gd name="connsiteX1198" fmla="*/ 7335862 w 9366542"/>
              <a:gd name="connsiteY1198" fmla="*/ 4736411 h 6308306"/>
              <a:gd name="connsiteX1199" fmla="*/ 7330828 w 9366542"/>
              <a:gd name="connsiteY1199" fmla="*/ 4736411 h 6308306"/>
              <a:gd name="connsiteX1200" fmla="*/ 7330828 w 9366542"/>
              <a:gd name="connsiteY1200" fmla="*/ 4726336 h 6308306"/>
              <a:gd name="connsiteX1201" fmla="*/ 7361036 w 9366542"/>
              <a:gd name="connsiteY1201" fmla="*/ 4726336 h 6308306"/>
              <a:gd name="connsiteX1202" fmla="*/ 7361036 w 9366542"/>
              <a:gd name="connsiteY1202" fmla="*/ 4711222 h 6308306"/>
              <a:gd name="connsiteX1203" fmla="*/ 7361036 w 9366542"/>
              <a:gd name="connsiteY1203" fmla="*/ 4706183 h 6308306"/>
              <a:gd name="connsiteX1204" fmla="*/ 7345933 w 9366542"/>
              <a:gd name="connsiteY1204" fmla="*/ 4696106 h 6308306"/>
              <a:gd name="connsiteX1205" fmla="*/ 7335862 w 9366542"/>
              <a:gd name="connsiteY1205" fmla="*/ 4701145 h 6308306"/>
              <a:gd name="connsiteX1206" fmla="*/ 7330828 w 9366542"/>
              <a:gd name="connsiteY1206" fmla="*/ 4706183 h 6308306"/>
              <a:gd name="connsiteX1207" fmla="*/ 7325792 w 9366542"/>
              <a:gd name="connsiteY1207" fmla="*/ 4706183 h 6308306"/>
              <a:gd name="connsiteX1208" fmla="*/ 7290548 w 9366542"/>
              <a:gd name="connsiteY1208" fmla="*/ 4711222 h 6308306"/>
              <a:gd name="connsiteX1209" fmla="*/ 7235166 w 9366542"/>
              <a:gd name="connsiteY1209" fmla="*/ 4731374 h 6308306"/>
              <a:gd name="connsiteX1210" fmla="*/ 7194886 w 9366542"/>
              <a:gd name="connsiteY1210" fmla="*/ 4731374 h 6308306"/>
              <a:gd name="connsiteX1211" fmla="*/ 7119362 w 9366542"/>
              <a:gd name="connsiteY1211" fmla="*/ 4746488 h 6308306"/>
              <a:gd name="connsiteX1212" fmla="*/ 7109292 w 9366542"/>
              <a:gd name="connsiteY1212" fmla="*/ 4756564 h 6308306"/>
              <a:gd name="connsiteX1213" fmla="*/ 7084118 w 9366542"/>
              <a:gd name="connsiteY1213" fmla="*/ 4751527 h 6308306"/>
              <a:gd name="connsiteX1214" fmla="*/ 7048872 w 9366542"/>
              <a:gd name="connsiteY1214" fmla="*/ 4771679 h 6308306"/>
              <a:gd name="connsiteX1215" fmla="*/ 7018664 w 9366542"/>
              <a:gd name="connsiteY1215" fmla="*/ 4776716 h 6308306"/>
              <a:gd name="connsiteX1216" fmla="*/ 7003559 w 9366542"/>
              <a:gd name="connsiteY1216" fmla="*/ 4771679 h 6308306"/>
              <a:gd name="connsiteX1217" fmla="*/ 6988454 w 9366542"/>
              <a:gd name="connsiteY1217" fmla="*/ 4786793 h 6308306"/>
              <a:gd name="connsiteX1218" fmla="*/ 6988454 w 9366542"/>
              <a:gd name="connsiteY1218" fmla="*/ 4781755 h 6308306"/>
              <a:gd name="connsiteX1219" fmla="*/ 6958246 w 9366542"/>
              <a:gd name="connsiteY1219" fmla="*/ 4791832 h 6308306"/>
              <a:gd name="connsiteX1220" fmla="*/ 6953210 w 9366542"/>
              <a:gd name="connsiteY1220" fmla="*/ 4796869 h 6308306"/>
              <a:gd name="connsiteX1221" fmla="*/ 6948174 w 9366542"/>
              <a:gd name="connsiteY1221" fmla="*/ 4791832 h 6308306"/>
              <a:gd name="connsiteX1222" fmla="*/ 6872651 w 9366542"/>
              <a:gd name="connsiteY1222" fmla="*/ 4801907 h 6308306"/>
              <a:gd name="connsiteX1223" fmla="*/ 6797127 w 9366542"/>
              <a:gd name="connsiteY1223" fmla="*/ 4817021 h 6308306"/>
              <a:gd name="connsiteX1224" fmla="*/ 6646080 w 9366542"/>
              <a:gd name="connsiteY1224" fmla="*/ 4842212 h 6308306"/>
              <a:gd name="connsiteX1225" fmla="*/ 6636010 w 9366542"/>
              <a:gd name="connsiteY1225" fmla="*/ 4822059 h 6308306"/>
              <a:gd name="connsiteX1226" fmla="*/ 6625941 w 9366542"/>
              <a:gd name="connsiteY1226" fmla="*/ 4822059 h 6308306"/>
              <a:gd name="connsiteX1227" fmla="*/ 6625941 w 9366542"/>
              <a:gd name="connsiteY1227" fmla="*/ 4842212 h 6308306"/>
              <a:gd name="connsiteX1228" fmla="*/ 6580628 w 9366542"/>
              <a:gd name="connsiteY1228" fmla="*/ 4862364 h 6308306"/>
              <a:gd name="connsiteX1229" fmla="*/ 6464824 w 9366542"/>
              <a:gd name="connsiteY1229" fmla="*/ 4867403 h 6308306"/>
              <a:gd name="connsiteX1230" fmla="*/ 6464824 w 9366542"/>
              <a:gd name="connsiteY1230" fmla="*/ 4862364 h 6308306"/>
              <a:gd name="connsiteX1231" fmla="*/ 6434614 w 9366542"/>
              <a:gd name="connsiteY1231" fmla="*/ 4862364 h 6308306"/>
              <a:gd name="connsiteX1232" fmla="*/ 6424544 w 9366542"/>
              <a:gd name="connsiteY1232" fmla="*/ 4872441 h 6308306"/>
              <a:gd name="connsiteX1233" fmla="*/ 6354056 w 9366542"/>
              <a:gd name="connsiteY1233" fmla="*/ 4887555 h 6308306"/>
              <a:gd name="connsiteX1234" fmla="*/ 6328882 w 9366542"/>
              <a:gd name="connsiteY1234" fmla="*/ 4872441 h 6308306"/>
              <a:gd name="connsiteX1235" fmla="*/ 6308742 w 9366542"/>
              <a:gd name="connsiteY1235" fmla="*/ 4892594 h 6308306"/>
              <a:gd name="connsiteX1236" fmla="*/ 6298672 w 9366542"/>
              <a:gd name="connsiteY1236" fmla="*/ 4897632 h 6308306"/>
              <a:gd name="connsiteX1237" fmla="*/ 6278532 w 9366542"/>
              <a:gd name="connsiteY1237" fmla="*/ 4872441 h 6308306"/>
              <a:gd name="connsiteX1238" fmla="*/ 6258392 w 9366542"/>
              <a:gd name="connsiteY1238" fmla="*/ 4877480 h 6308306"/>
              <a:gd name="connsiteX1239" fmla="*/ 6238253 w 9366542"/>
              <a:gd name="connsiteY1239" fmla="*/ 4902669 h 6308306"/>
              <a:gd name="connsiteX1240" fmla="*/ 6203008 w 9366542"/>
              <a:gd name="connsiteY1240" fmla="*/ 4912746 h 6308306"/>
              <a:gd name="connsiteX1241" fmla="*/ 6072101 w 9366542"/>
              <a:gd name="connsiteY1241" fmla="*/ 4922822 h 6308306"/>
              <a:gd name="connsiteX1242" fmla="*/ 6067066 w 9366542"/>
              <a:gd name="connsiteY1242" fmla="*/ 4932899 h 6308306"/>
              <a:gd name="connsiteX1243" fmla="*/ 6051960 w 9366542"/>
              <a:gd name="connsiteY1243" fmla="*/ 4927860 h 6308306"/>
              <a:gd name="connsiteX1244" fmla="*/ 6046926 w 9366542"/>
              <a:gd name="connsiteY1244" fmla="*/ 4922822 h 6308306"/>
              <a:gd name="connsiteX1245" fmla="*/ 6036857 w 9366542"/>
              <a:gd name="connsiteY1245" fmla="*/ 4932899 h 6308306"/>
              <a:gd name="connsiteX1246" fmla="*/ 6001613 w 9366542"/>
              <a:gd name="connsiteY1246" fmla="*/ 4932899 h 6308306"/>
              <a:gd name="connsiteX1247" fmla="*/ 5880774 w 9366542"/>
              <a:gd name="connsiteY1247" fmla="*/ 4948013 h 6308306"/>
              <a:gd name="connsiteX1248" fmla="*/ 5855600 w 9366542"/>
              <a:gd name="connsiteY1248" fmla="*/ 4958090 h 6308306"/>
              <a:gd name="connsiteX1249" fmla="*/ 5780076 w 9366542"/>
              <a:gd name="connsiteY1249" fmla="*/ 4973204 h 6308306"/>
              <a:gd name="connsiteX1250" fmla="*/ 5734762 w 9366542"/>
              <a:gd name="connsiteY1250" fmla="*/ 4978242 h 6308306"/>
              <a:gd name="connsiteX1251" fmla="*/ 5719658 w 9366542"/>
              <a:gd name="connsiteY1251" fmla="*/ 4973204 h 6308306"/>
              <a:gd name="connsiteX1252" fmla="*/ 5689448 w 9366542"/>
              <a:gd name="connsiteY1252" fmla="*/ 4978242 h 6308306"/>
              <a:gd name="connsiteX1253" fmla="*/ 5679378 w 9366542"/>
              <a:gd name="connsiteY1253" fmla="*/ 4978242 h 6308306"/>
              <a:gd name="connsiteX1254" fmla="*/ 5674344 w 9366542"/>
              <a:gd name="connsiteY1254" fmla="*/ 4973204 h 6308306"/>
              <a:gd name="connsiteX1255" fmla="*/ 5603854 w 9366542"/>
              <a:gd name="connsiteY1255" fmla="*/ 4993356 h 6308306"/>
              <a:gd name="connsiteX1256" fmla="*/ 5533366 w 9366542"/>
              <a:gd name="connsiteY1256" fmla="*/ 4998394 h 6308306"/>
              <a:gd name="connsiteX1257" fmla="*/ 5452808 w 9366542"/>
              <a:gd name="connsiteY1257" fmla="*/ 5013508 h 6308306"/>
              <a:gd name="connsiteX1258" fmla="*/ 5447773 w 9366542"/>
              <a:gd name="connsiteY1258" fmla="*/ 5008470 h 6308306"/>
              <a:gd name="connsiteX1259" fmla="*/ 5427632 w 9366542"/>
              <a:gd name="connsiteY1259" fmla="*/ 5018547 h 6308306"/>
              <a:gd name="connsiteX1260" fmla="*/ 5417563 w 9366542"/>
              <a:gd name="connsiteY1260" fmla="*/ 5013508 h 6308306"/>
              <a:gd name="connsiteX1261" fmla="*/ 5362178 w 9366542"/>
              <a:gd name="connsiteY1261" fmla="*/ 5028622 h 6308306"/>
              <a:gd name="connsiteX1262" fmla="*/ 5296724 w 9366542"/>
              <a:gd name="connsiteY1262" fmla="*/ 5028622 h 6308306"/>
              <a:gd name="connsiteX1263" fmla="*/ 5286655 w 9366542"/>
              <a:gd name="connsiteY1263" fmla="*/ 5038699 h 6308306"/>
              <a:gd name="connsiteX1264" fmla="*/ 5251411 w 9366542"/>
              <a:gd name="connsiteY1264" fmla="*/ 5033661 h 6308306"/>
              <a:gd name="connsiteX1265" fmla="*/ 5170854 w 9366542"/>
              <a:gd name="connsiteY1265" fmla="*/ 5048775 h 6308306"/>
              <a:gd name="connsiteX1266" fmla="*/ 5150712 w 9366542"/>
              <a:gd name="connsiteY1266" fmla="*/ 5048775 h 6308306"/>
              <a:gd name="connsiteX1267" fmla="*/ 5140643 w 9366542"/>
              <a:gd name="connsiteY1267" fmla="*/ 5058852 h 6308306"/>
              <a:gd name="connsiteX1268" fmla="*/ 4919106 w 9366542"/>
              <a:gd name="connsiteY1268" fmla="*/ 5084043 h 6308306"/>
              <a:gd name="connsiteX1269" fmla="*/ 4863723 w 9366542"/>
              <a:gd name="connsiteY1269" fmla="*/ 5094118 h 6308306"/>
              <a:gd name="connsiteX1270" fmla="*/ 4858689 w 9366542"/>
              <a:gd name="connsiteY1270" fmla="*/ 5109234 h 6308306"/>
              <a:gd name="connsiteX1271" fmla="*/ 4838549 w 9366542"/>
              <a:gd name="connsiteY1271" fmla="*/ 5109234 h 6308306"/>
              <a:gd name="connsiteX1272" fmla="*/ 4858689 w 9366542"/>
              <a:gd name="connsiteY1272" fmla="*/ 5094118 h 6308306"/>
              <a:gd name="connsiteX1273" fmla="*/ 4818409 w 9366542"/>
              <a:gd name="connsiteY1273" fmla="*/ 5094118 h 6308306"/>
              <a:gd name="connsiteX1274" fmla="*/ 4757989 w 9366542"/>
              <a:gd name="connsiteY1274" fmla="*/ 5099157 h 6308306"/>
              <a:gd name="connsiteX1275" fmla="*/ 4737850 w 9366542"/>
              <a:gd name="connsiteY1275" fmla="*/ 5109234 h 6308306"/>
              <a:gd name="connsiteX1276" fmla="*/ 4702607 w 9366542"/>
              <a:gd name="connsiteY1276" fmla="*/ 5109234 h 6308306"/>
              <a:gd name="connsiteX1277" fmla="*/ 4662327 w 9366542"/>
              <a:gd name="connsiteY1277" fmla="*/ 5124348 h 6308306"/>
              <a:gd name="connsiteX1278" fmla="*/ 4637152 w 9366542"/>
              <a:gd name="connsiteY1278" fmla="*/ 5114271 h 6308306"/>
              <a:gd name="connsiteX1279" fmla="*/ 4556593 w 9366542"/>
              <a:gd name="connsiteY1279" fmla="*/ 5129386 h 6308306"/>
              <a:gd name="connsiteX1280" fmla="*/ 4501210 w 9366542"/>
              <a:gd name="connsiteY1280" fmla="*/ 5139462 h 6308306"/>
              <a:gd name="connsiteX1281" fmla="*/ 4460930 w 9366542"/>
              <a:gd name="connsiteY1281" fmla="*/ 5139462 h 6308306"/>
              <a:gd name="connsiteX1282" fmla="*/ 4390442 w 9366542"/>
              <a:gd name="connsiteY1282" fmla="*/ 5149539 h 6308306"/>
              <a:gd name="connsiteX1283" fmla="*/ 4375337 w 9366542"/>
              <a:gd name="connsiteY1283" fmla="*/ 5159614 h 6308306"/>
              <a:gd name="connsiteX1284" fmla="*/ 4355198 w 9366542"/>
              <a:gd name="connsiteY1284" fmla="*/ 5154576 h 6308306"/>
              <a:gd name="connsiteX1285" fmla="*/ 4324988 w 9366542"/>
              <a:gd name="connsiteY1285" fmla="*/ 5169691 h 6308306"/>
              <a:gd name="connsiteX1286" fmla="*/ 4184010 w 9366542"/>
              <a:gd name="connsiteY1286" fmla="*/ 5179766 h 6308306"/>
              <a:gd name="connsiteX1287" fmla="*/ 4108486 w 9366542"/>
              <a:gd name="connsiteY1287" fmla="*/ 5184805 h 6308306"/>
              <a:gd name="connsiteX1288" fmla="*/ 4098417 w 9366542"/>
              <a:gd name="connsiteY1288" fmla="*/ 5204957 h 6308306"/>
              <a:gd name="connsiteX1289" fmla="*/ 4093381 w 9366542"/>
              <a:gd name="connsiteY1289" fmla="*/ 5189843 h 6308306"/>
              <a:gd name="connsiteX1290" fmla="*/ 4083312 w 9366542"/>
              <a:gd name="connsiteY1290" fmla="*/ 5204957 h 6308306"/>
              <a:gd name="connsiteX1291" fmla="*/ 4063173 w 9366542"/>
              <a:gd name="connsiteY1291" fmla="*/ 5199919 h 6308306"/>
              <a:gd name="connsiteX1292" fmla="*/ 4063173 w 9366542"/>
              <a:gd name="connsiteY1292" fmla="*/ 5209996 h 6308306"/>
              <a:gd name="connsiteX1293" fmla="*/ 4053103 w 9366542"/>
              <a:gd name="connsiteY1293" fmla="*/ 5204957 h 6308306"/>
              <a:gd name="connsiteX1294" fmla="*/ 4048068 w 9366542"/>
              <a:gd name="connsiteY1294" fmla="*/ 5199919 h 6308306"/>
              <a:gd name="connsiteX1295" fmla="*/ 4012825 w 9366542"/>
              <a:gd name="connsiteY1295" fmla="*/ 5209996 h 6308306"/>
              <a:gd name="connsiteX1296" fmla="*/ 4002754 w 9366542"/>
              <a:gd name="connsiteY1296" fmla="*/ 5199919 h 6308306"/>
              <a:gd name="connsiteX1297" fmla="*/ 3902055 w 9366542"/>
              <a:gd name="connsiteY1297" fmla="*/ 5225110 h 6308306"/>
              <a:gd name="connsiteX1298" fmla="*/ 3987649 w 9366542"/>
              <a:gd name="connsiteY1298" fmla="*/ 5225110 h 6308306"/>
              <a:gd name="connsiteX1299" fmla="*/ 4007788 w 9366542"/>
              <a:gd name="connsiteY1299" fmla="*/ 5225110 h 6308306"/>
              <a:gd name="connsiteX1300" fmla="*/ 3962475 w 9366542"/>
              <a:gd name="connsiteY1300" fmla="*/ 5250301 h 6308306"/>
              <a:gd name="connsiteX1301" fmla="*/ 3897021 w 9366542"/>
              <a:gd name="connsiteY1301" fmla="*/ 5250301 h 6308306"/>
              <a:gd name="connsiteX1302" fmla="*/ 3871846 w 9366542"/>
              <a:gd name="connsiteY1302" fmla="*/ 5285567 h 6308306"/>
              <a:gd name="connsiteX1303" fmla="*/ 3831566 w 9366542"/>
              <a:gd name="connsiteY1303" fmla="*/ 5280529 h 6308306"/>
              <a:gd name="connsiteX1304" fmla="*/ 3826532 w 9366542"/>
              <a:gd name="connsiteY1304" fmla="*/ 5260376 h 6308306"/>
              <a:gd name="connsiteX1305" fmla="*/ 3826532 w 9366542"/>
              <a:gd name="connsiteY1305" fmla="*/ 5265415 h 6308306"/>
              <a:gd name="connsiteX1306" fmla="*/ 3811427 w 9366542"/>
              <a:gd name="connsiteY1306" fmla="*/ 5250301 h 6308306"/>
              <a:gd name="connsiteX1307" fmla="*/ 3791287 w 9366542"/>
              <a:gd name="connsiteY1307" fmla="*/ 5275490 h 6308306"/>
              <a:gd name="connsiteX1308" fmla="*/ 3806392 w 9366542"/>
              <a:gd name="connsiteY1308" fmla="*/ 5280529 h 6308306"/>
              <a:gd name="connsiteX1309" fmla="*/ 3776183 w 9366542"/>
              <a:gd name="connsiteY1309" fmla="*/ 5280529 h 6308306"/>
              <a:gd name="connsiteX1310" fmla="*/ 3761078 w 9366542"/>
              <a:gd name="connsiteY1310" fmla="*/ 5325872 h 6308306"/>
              <a:gd name="connsiteX1311" fmla="*/ 3756043 w 9366542"/>
              <a:gd name="connsiteY1311" fmla="*/ 5325872 h 6308306"/>
              <a:gd name="connsiteX1312" fmla="*/ 3761078 w 9366542"/>
              <a:gd name="connsiteY1312" fmla="*/ 5310758 h 6308306"/>
              <a:gd name="connsiteX1313" fmla="*/ 3761078 w 9366542"/>
              <a:gd name="connsiteY1313" fmla="*/ 5300681 h 6308306"/>
              <a:gd name="connsiteX1314" fmla="*/ 3730868 w 9366542"/>
              <a:gd name="connsiteY1314" fmla="*/ 5295644 h 6308306"/>
              <a:gd name="connsiteX1315" fmla="*/ 3735904 w 9366542"/>
              <a:gd name="connsiteY1315" fmla="*/ 5290606 h 6308306"/>
              <a:gd name="connsiteX1316" fmla="*/ 3725834 w 9366542"/>
              <a:gd name="connsiteY1316" fmla="*/ 5285567 h 6308306"/>
              <a:gd name="connsiteX1317" fmla="*/ 3695624 w 9366542"/>
              <a:gd name="connsiteY1317" fmla="*/ 5290606 h 6308306"/>
              <a:gd name="connsiteX1318" fmla="*/ 3695624 w 9366542"/>
              <a:gd name="connsiteY1318" fmla="*/ 5300681 h 6308306"/>
              <a:gd name="connsiteX1319" fmla="*/ 3640240 w 9366542"/>
              <a:gd name="connsiteY1319" fmla="*/ 5285567 h 6308306"/>
              <a:gd name="connsiteX1320" fmla="*/ 3625136 w 9366542"/>
              <a:gd name="connsiteY1320" fmla="*/ 5275490 h 6308306"/>
              <a:gd name="connsiteX1321" fmla="*/ 3675484 w 9366542"/>
              <a:gd name="connsiteY1321" fmla="*/ 5265415 h 6308306"/>
              <a:gd name="connsiteX1322" fmla="*/ 3690589 w 9366542"/>
              <a:gd name="connsiteY1322" fmla="*/ 5255338 h 6308306"/>
              <a:gd name="connsiteX1323" fmla="*/ 3670450 w 9366542"/>
              <a:gd name="connsiteY1323" fmla="*/ 5240224 h 6308306"/>
              <a:gd name="connsiteX1324" fmla="*/ 3660381 w 9366542"/>
              <a:gd name="connsiteY1324" fmla="*/ 5235185 h 6308306"/>
              <a:gd name="connsiteX1325" fmla="*/ 3660381 w 9366542"/>
              <a:gd name="connsiteY1325" fmla="*/ 5240224 h 6308306"/>
              <a:gd name="connsiteX1326" fmla="*/ 3620101 w 9366542"/>
              <a:gd name="connsiteY1326" fmla="*/ 5265415 h 6308306"/>
              <a:gd name="connsiteX1327" fmla="*/ 3599960 w 9366542"/>
              <a:gd name="connsiteY1327" fmla="*/ 5270453 h 6308306"/>
              <a:gd name="connsiteX1328" fmla="*/ 3594926 w 9366542"/>
              <a:gd name="connsiteY1328" fmla="*/ 5250301 h 6308306"/>
              <a:gd name="connsiteX1329" fmla="*/ 3559682 w 9366542"/>
              <a:gd name="connsiteY1329" fmla="*/ 5250301 h 6308306"/>
              <a:gd name="connsiteX1330" fmla="*/ 3584857 w 9366542"/>
              <a:gd name="connsiteY1330" fmla="*/ 5240224 h 6308306"/>
              <a:gd name="connsiteX1331" fmla="*/ 3574787 w 9366542"/>
              <a:gd name="connsiteY1331" fmla="*/ 5225110 h 6308306"/>
              <a:gd name="connsiteX1332" fmla="*/ 3579821 w 9366542"/>
              <a:gd name="connsiteY1332" fmla="*/ 5199919 h 6308306"/>
              <a:gd name="connsiteX1333" fmla="*/ 3620101 w 9366542"/>
              <a:gd name="connsiteY1333" fmla="*/ 5199919 h 6308306"/>
              <a:gd name="connsiteX1334" fmla="*/ 3635206 w 9366542"/>
              <a:gd name="connsiteY1334" fmla="*/ 5189843 h 6308306"/>
              <a:gd name="connsiteX1335" fmla="*/ 3655345 w 9366542"/>
              <a:gd name="connsiteY1335" fmla="*/ 5194880 h 6308306"/>
              <a:gd name="connsiteX1336" fmla="*/ 3695624 w 9366542"/>
              <a:gd name="connsiteY1336" fmla="*/ 5184805 h 6308306"/>
              <a:gd name="connsiteX1337" fmla="*/ 3690589 w 9366542"/>
              <a:gd name="connsiteY1337" fmla="*/ 5174728 h 6308306"/>
              <a:gd name="connsiteX1338" fmla="*/ 3715763 w 9366542"/>
              <a:gd name="connsiteY1338" fmla="*/ 5174728 h 6308306"/>
              <a:gd name="connsiteX1339" fmla="*/ 3715763 w 9366542"/>
              <a:gd name="connsiteY1339" fmla="*/ 5184805 h 6308306"/>
              <a:gd name="connsiteX1340" fmla="*/ 3715763 w 9366542"/>
              <a:gd name="connsiteY1340" fmla="*/ 5189843 h 6308306"/>
              <a:gd name="connsiteX1341" fmla="*/ 3655345 w 9366542"/>
              <a:gd name="connsiteY1341" fmla="*/ 5209996 h 6308306"/>
              <a:gd name="connsiteX1342" fmla="*/ 3660381 w 9366542"/>
              <a:gd name="connsiteY1342" fmla="*/ 5215033 h 6308306"/>
              <a:gd name="connsiteX1343" fmla="*/ 3620101 w 9366542"/>
              <a:gd name="connsiteY1343" fmla="*/ 5230148 h 6308306"/>
              <a:gd name="connsiteX1344" fmla="*/ 3640240 w 9366542"/>
              <a:gd name="connsiteY1344" fmla="*/ 5235185 h 6308306"/>
              <a:gd name="connsiteX1345" fmla="*/ 3695624 w 9366542"/>
              <a:gd name="connsiteY1345" fmla="*/ 5230148 h 6308306"/>
              <a:gd name="connsiteX1346" fmla="*/ 3695624 w 9366542"/>
              <a:gd name="connsiteY1346" fmla="*/ 5209996 h 6308306"/>
              <a:gd name="connsiteX1347" fmla="*/ 3735904 w 9366542"/>
              <a:gd name="connsiteY1347" fmla="*/ 5209996 h 6308306"/>
              <a:gd name="connsiteX1348" fmla="*/ 3725834 w 9366542"/>
              <a:gd name="connsiteY1348" fmla="*/ 5189843 h 6308306"/>
              <a:gd name="connsiteX1349" fmla="*/ 3756043 w 9366542"/>
              <a:gd name="connsiteY1349" fmla="*/ 5194880 h 6308306"/>
              <a:gd name="connsiteX1350" fmla="*/ 3756043 w 9366542"/>
              <a:gd name="connsiteY1350" fmla="*/ 5209996 h 6308306"/>
              <a:gd name="connsiteX1351" fmla="*/ 3776183 w 9366542"/>
              <a:gd name="connsiteY1351" fmla="*/ 5209996 h 6308306"/>
              <a:gd name="connsiteX1352" fmla="*/ 3781218 w 9366542"/>
              <a:gd name="connsiteY1352" fmla="*/ 5189843 h 6308306"/>
              <a:gd name="connsiteX1353" fmla="*/ 3876880 w 9366542"/>
              <a:gd name="connsiteY1353" fmla="*/ 5174728 h 6308306"/>
              <a:gd name="connsiteX1354" fmla="*/ 3866811 w 9366542"/>
              <a:gd name="connsiteY1354" fmla="*/ 5164652 h 6308306"/>
              <a:gd name="connsiteX1355" fmla="*/ 3863664 w 9366542"/>
              <a:gd name="connsiteY1355" fmla="*/ 5164652 h 6308306"/>
              <a:gd name="connsiteX1356" fmla="*/ 3846672 w 9366542"/>
              <a:gd name="connsiteY1356" fmla="*/ 5164652 h 6308306"/>
              <a:gd name="connsiteX1357" fmla="*/ 3843525 w 9366542"/>
              <a:gd name="connsiteY1357" fmla="*/ 5164652 h 6308306"/>
              <a:gd name="connsiteX1358" fmla="*/ 3841636 w 9366542"/>
              <a:gd name="connsiteY1358" fmla="*/ 5164652 h 6308306"/>
              <a:gd name="connsiteX1359" fmla="*/ 3821498 w 9366542"/>
              <a:gd name="connsiteY1359" fmla="*/ 5164652 h 6308306"/>
              <a:gd name="connsiteX1360" fmla="*/ 3806392 w 9366542"/>
              <a:gd name="connsiteY1360" fmla="*/ 5149539 h 6308306"/>
              <a:gd name="connsiteX1361" fmla="*/ 3766113 w 9366542"/>
              <a:gd name="connsiteY1361" fmla="*/ 5164652 h 6308306"/>
              <a:gd name="connsiteX1362" fmla="*/ 3756043 w 9366542"/>
              <a:gd name="connsiteY1362" fmla="*/ 5154576 h 6308306"/>
              <a:gd name="connsiteX1363" fmla="*/ 3725834 w 9366542"/>
              <a:gd name="connsiteY1363" fmla="*/ 5169691 h 6308306"/>
              <a:gd name="connsiteX1364" fmla="*/ 3705695 w 9366542"/>
              <a:gd name="connsiteY1364" fmla="*/ 5154576 h 6308306"/>
              <a:gd name="connsiteX1365" fmla="*/ 3715763 w 9366542"/>
              <a:gd name="connsiteY1365" fmla="*/ 5139462 h 6308306"/>
              <a:gd name="connsiteX1366" fmla="*/ 3761078 w 9366542"/>
              <a:gd name="connsiteY1366" fmla="*/ 5139462 h 6308306"/>
              <a:gd name="connsiteX1367" fmla="*/ 3766113 w 9366542"/>
              <a:gd name="connsiteY1367" fmla="*/ 5124348 h 6308306"/>
              <a:gd name="connsiteX1368" fmla="*/ 3791287 w 9366542"/>
              <a:gd name="connsiteY1368" fmla="*/ 5124348 h 6308306"/>
              <a:gd name="connsiteX1369" fmla="*/ 3816461 w 9366542"/>
              <a:gd name="connsiteY1369" fmla="*/ 5139462 h 6308306"/>
              <a:gd name="connsiteX1370" fmla="*/ 3851708 w 9366542"/>
              <a:gd name="connsiteY1370" fmla="*/ 5119309 h 6308306"/>
              <a:gd name="connsiteX1371" fmla="*/ 3881916 w 9366542"/>
              <a:gd name="connsiteY1371" fmla="*/ 5124348 h 6308306"/>
              <a:gd name="connsiteX1372" fmla="*/ 3912126 w 9366542"/>
              <a:gd name="connsiteY1372" fmla="*/ 5114271 h 6308306"/>
              <a:gd name="connsiteX1373" fmla="*/ 3927231 w 9366542"/>
              <a:gd name="connsiteY1373" fmla="*/ 5114271 h 6308306"/>
              <a:gd name="connsiteX1374" fmla="*/ 3962475 w 9366542"/>
              <a:gd name="connsiteY1374" fmla="*/ 5109234 h 6308306"/>
              <a:gd name="connsiteX1375" fmla="*/ 4083312 w 9366542"/>
              <a:gd name="connsiteY1375" fmla="*/ 5089080 h 6308306"/>
              <a:gd name="connsiteX1376" fmla="*/ 4103452 w 9366542"/>
              <a:gd name="connsiteY1376" fmla="*/ 5089080 h 6308306"/>
              <a:gd name="connsiteX1377" fmla="*/ 4133662 w 9366542"/>
              <a:gd name="connsiteY1377" fmla="*/ 5073966 h 6308306"/>
              <a:gd name="connsiteX1378" fmla="*/ 4123592 w 9366542"/>
              <a:gd name="connsiteY1378" fmla="*/ 5073966 h 6308306"/>
              <a:gd name="connsiteX1379" fmla="*/ 4204151 w 9366542"/>
              <a:gd name="connsiteY1379" fmla="*/ 5053813 h 6308306"/>
              <a:gd name="connsiteX1380" fmla="*/ 4264570 w 9366542"/>
              <a:gd name="connsiteY1380" fmla="*/ 5028622 h 6308306"/>
              <a:gd name="connsiteX1381" fmla="*/ 4309883 w 9366542"/>
              <a:gd name="connsiteY1381" fmla="*/ 5023585 h 6308306"/>
              <a:gd name="connsiteX1382" fmla="*/ 4309883 w 9366542"/>
              <a:gd name="connsiteY1382" fmla="*/ 5013508 h 6308306"/>
              <a:gd name="connsiteX1383" fmla="*/ 4324988 w 9366542"/>
              <a:gd name="connsiteY1383" fmla="*/ 5013508 h 6308306"/>
              <a:gd name="connsiteX1384" fmla="*/ 4319952 w 9366542"/>
              <a:gd name="connsiteY1384" fmla="*/ 5018547 h 6308306"/>
              <a:gd name="connsiteX1385" fmla="*/ 4324988 w 9366542"/>
              <a:gd name="connsiteY1385" fmla="*/ 5023585 h 6308306"/>
              <a:gd name="connsiteX1386" fmla="*/ 4340093 w 9366542"/>
              <a:gd name="connsiteY1386" fmla="*/ 4998394 h 6308306"/>
              <a:gd name="connsiteX1387" fmla="*/ 4365268 w 9366542"/>
              <a:gd name="connsiteY1387" fmla="*/ 4983280 h 6308306"/>
              <a:gd name="connsiteX1388" fmla="*/ 4435756 w 9366542"/>
              <a:gd name="connsiteY1388" fmla="*/ 4968165 h 6308306"/>
              <a:gd name="connsiteX1389" fmla="*/ 4481069 w 9366542"/>
              <a:gd name="connsiteY1389" fmla="*/ 4958090 h 6308306"/>
              <a:gd name="connsiteX1390" fmla="*/ 4491140 w 9366542"/>
              <a:gd name="connsiteY1390" fmla="*/ 4948013 h 6308306"/>
              <a:gd name="connsiteX1391" fmla="*/ 4420651 w 9366542"/>
              <a:gd name="connsiteY1391" fmla="*/ 4942976 h 6308306"/>
              <a:gd name="connsiteX1392" fmla="*/ 4440791 w 9366542"/>
              <a:gd name="connsiteY1392" fmla="*/ 4927860 h 6308306"/>
              <a:gd name="connsiteX1393" fmla="*/ 4410582 w 9366542"/>
              <a:gd name="connsiteY1393" fmla="*/ 4912746 h 6308306"/>
              <a:gd name="connsiteX1394" fmla="*/ 4375337 w 9366542"/>
              <a:gd name="connsiteY1394" fmla="*/ 4937937 h 6308306"/>
              <a:gd name="connsiteX1395" fmla="*/ 4405546 w 9366542"/>
              <a:gd name="connsiteY1395" fmla="*/ 4948013 h 6308306"/>
              <a:gd name="connsiteX1396" fmla="*/ 4385407 w 9366542"/>
              <a:gd name="connsiteY1396" fmla="*/ 4963128 h 6308306"/>
              <a:gd name="connsiteX1397" fmla="*/ 4370302 w 9366542"/>
              <a:gd name="connsiteY1397" fmla="*/ 4963128 h 6308306"/>
              <a:gd name="connsiteX1398" fmla="*/ 4380373 w 9366542"/>
              <a:gd name="connsiteY1398" fmla="*/ 4958090 h 6308306"/>
              <a:gd name="connsiteX1399" fmla="*/ 4360232 w 9366542"/>
              <a:gd name="connsiteY1399" fmla="*/ 4932899 h 6308306"/>
              <a:gd name="connsiteX1400" fmla="*/ 4340093 w 9366542"/>
              <a:gd name="connsiteY1400" fmla="*/ 4932899 h 6308306"/>
              <a:gd name="connsiteX1401" fmla="*/ 4340093 w 9366542"/>
              <a:gd name="connsiteY1401" fmla="*/ 4942976 h 6308306"/>
              <a:gd name="connsiteX1402" fmla="*/ 4319952 w 9366542"/>
              <a:gd name="connsiteY1402" fmla="*/ 4922822 h 6308306"/>
              <a:gd name="connsiteX1403" fmla="*/ 4400512 w 9366542"/>
              <a:gd name="connsiteY1403" fmla="*/ 4897632 h 6308306"/>
              <a:gd name="connsiteX1404" fmla="*/ 4425687 w 9366542"/>
              <a:gd name="connsiteY1404" fmla="*/ 4907708 h 6308306"/>
              <a:gd name="connsiteX1405" fmla="*/ 4476035 w 9366542"/>
              <a:gd name="connsiteY1405" fmla="*/ 4912746 h 6308306"/>
              <a:gd name="connsiteX1406" fmla="*/ 4491140 w 9366542"/>
              <a:gd name="connsiteY1406" fmla="*/ 4887555 h 6308306"/>
              <a:gd name="connsiteX1407" fmla="*/ 4496174 w 9366542"/>
              <a:gd name="connsiteY1407" fmla="*/ 4882517 h 6308306"/>
              <a:gd name="connsiteX1408" fmla="*/ 4516315 w 9366542"/>
              <a:gd name="connsiteY1408" fmla="*/ 4897632 h 6308306"/>
              <a:gd name="connsiteX1409" fmla="*/ 4541490 w 9366542"/>
              <a:gd name="connsiteY1409" fmla="*/ 4887555 h 6308306"/>
              <a:gd name="connsiteX1410" fmla="*/ 4556593 w 9366542"/>
              <a:gd name="connsiteY1410" fmla="*/ 4912746 h 6308306"/>
              <a:gd name="connsiteX1411" fmla="*/ 4571698 w 9366542"/>
              <a:gd name="connsiteY1411" fmla="*/ 4902669 h 6308306"/>
              <a:gd name="connsiteX1412" fmla="*/ 4566664 w 9366542"/>
              <a:gd name="connsiteY1412" fmla="*/ 4887555 h 6308306"/>
              <a:gd name="connsiteX1413" fmla="*/ 4611978 w 9366542"/>
              <a:gd name="connsiteY1413" fmla="*/ 4862364 h 6308306"/>
              <a:gd name="connsiteX1414" fmla="*/ 4541490 w 9366542"/>
              <a:gd name="connsiteY1414" fmla="*/ 4862364 h 6308306"/>
              <a:gd name="connsiteX1415" fmla="*/ 4506245 w 9366542"/>
              <a:gd name="connsiteY1415" fmla="*/ 4872441 h 6308306"/>
              <a:gd name="connsiteX1416" fmla="*/ 4496174 w 9366542"/>
              <a:gd name="connsiteY1416" fmla="*/ 4872441 h 6308306"/>
              <a:gd name="connsiteX1417" fmla="*/ 4501210 w 9366542"/>
              <a:gd name="connsiteY1417" fmla="*/ 4862364 h 6308306"/>
              <a:gd name="connsiteX1418" fmla="*/ 4455896 w 9366542"/>
              <a:gd name="connsiteY1418" fmla="*/ 4847250 h 6308306"/>
              <a:gd name="connsiteX1419" fmla="*/ 4385407 w 9366542"/>
              <a:gd name="connsiteY1419" fmla="*/ 4862364 h 6308306"/>
              <a:gd name="connsiteX1420" fmla="*/ 4380373 w 9366542"/>
              <a:gd name="connsiteY1420" fmla="*/ 4872441 h 6308306"/>
              <a:gd name="connsiteX1421" fmla="*/ 4405546 w 9366542"/>
              <a:gd name="connsiteY1421" fmla="*/ 4872441 h 6308306"/>
              <a:gd name="connsiteX1422" fmla="*/ 4400512 w 9366542"/>
              <a:gd name="connsiteY1422" fmla="*/ 4877480 h 6308306"/>
              <a:gd name="connsiteX1423" fmla="*/ 4304849 w 9366542"/>
              <a:gd name="connsiteY1423" fmla="*/ 4892594 h 6308306"/>
              <a:gd name="connsiteX1424" fmla="*/ 4294778 w 9366542"/>
              <a:gd name="connsiteY1424" fmla="*/ 4887555 h 6308306"/>
              <a:gd name="connsiteX1425" fmla="*/ 4274639 w 9366542"/>
              <a:gd name="connsiteY1425" fmla="*/ 4897632 h 6308306"/>
              <a:gd name="connsiteX1426" fmla="*/ 4189046 w 9366542"/>
              <a:gd name="connsiteY1426" fmla="*/ 4912746 h 6308306"/>
              <a:gd name="connsiteX1427" fmla="*/ 4184010 w 9366542"/>
              <a:gd name="connsiteY1427" fmla="*/ 4902669 h 6308306"/>
              <a:gd name="connsiteX1428" fmla="*/ 4143731 w 9366542"/>
              <a:gd name="connsiteY1428" fmla="*/ 4922822 h 6308306"/>
              <a:gd name="connsiteX1429" fmla="*/ 4128628 w 9366542"/>
              <a:gd name="connsiteY1429" fmla="*/ 4912746 h 6308306"/>
              <a:gd name="connsiteX1430" fmla="*/ 3992683 w 9366542"/>
              <a:gd name="connsiteY1430" fmla="*/ 4937937 h 6308306"/>
              <a:gd name="connsiteX1431" fmla="*/ 3987649 w 9366542"/>
              <a:gd name="connsiteY1431" fmla="*/ 4953051 h 6308306"/>
              <a:gd name="connsiteX1432" fmla="*/ 3992683 w 9366542"/>
              <a:gd name="connsiteY1432" fmla="*/ 4968165 h 6308306"/>
              <a:gd name="connsiteX1433" fmla="*/ 4007788 w 9366542"/>
              <a:gd name="connsiteY1433" fmla="*/ 4948013 h 6308306"/>
              <a:gd name="connsiteX1434" fmla="*/ 4098417 w 9366542"/>
              <a:gd name="connsiteY1434" fmla="*/ 4958090 h 6308306"/>
              <a:gd name="connsiteX1435" fmla="*/ 4093381 w 9366542"/>
              <a:gd name="connsiteY1435" fmla="*/ 4968165 h 6308306"/>
              <a:gd name="connsiteX1436" fmla="*/ 4063173 w 9366542"/>
              <a:gd name="connsiteY1436" fmla="*/ 4958090 h 6308306"/>
              <a:gd name="connsiteX1437" fmla="*/ 4048068 w 9366542"/>
              <a:gd name="connsiteY1437" fmla="*/ 4983280 h 6308306"/>
              <a:gd name="connsiteX1438" fmla="*/ 4058137 w 9366542"/>
              <a:gd name="connsiteY1438" fmla="*/ 4998394 h 6308306"/>
              <a:gd name="connsiteX1439" fmla="*/ 4017858 w 9366542"/>
              <a:gd name="connsiteY1439" fmla="*/ 4988317 h 6308306"/>
              <a:gd name="connsiteX1440" fmla="*/ 3992683 w 9366542"/>
              <a:gd name="connsiteY1440" fmla="*/ 4988317 h 6308306"/>
              <a:gd name="connsiteX1441" fmla="*/ 3982614 w 9366542"/>
              <a:gd name="connsiteY1441" fmla="*/ 4953051 h 6308306"/>
              <a:gd name="connsiteX1442" fmla="*/ 3952404 w 9366542"/>
              <a:gd name="connsiteY1442" fmla="*/ 4968165 h 6308306"/>
              <a:gd name="connsiteX1443" fmla="*/ 3972544 w 9366542"/>
              <a:gd name="connsiteY1443" fmla="*/ 4983280 h 6308306"/>
              <a:gd name="connsiteX1444" fmla="*/ 3927231 w 9366542"/>
              <a:gd name="connsiteY1444" fmla="*/ 4988317 h 6308306"/>
              <a:gd name="connsiteX1445" fmla="*/ 3902055 w 9366542"/>
              <a:gd name="connsiteY1445" fmla="*/ 5018547 h 6308306"/>
              <a:gd name="connsiteX1446" fmla="*/ 3886951 w 9366542"/>
              <a:gd name="connsiteY1446" fmla="*/ 5013508 h 6308306"/>
              <a:gd name="connsiteX1447" fmla="*/ 3876880 w 9366542"/>
              <a:gd name="connsiteY1447" fmla="*/ 5023585 h 6308306"/>
              <a:gd name="connsiteX1448" fmla="*/ 3871846 w 9366542"/>
              <a:gd name="connsiteY1448" fmla="*/ 5003433 h 6308306"/>
              <a:gd name="connsiteX1449" fmla="*/ 3846672 w 9366542"/>
              <a:gd name="connsiteY1449" fmla="*/ 4998394 h 6308306"/>
              <a:gd name="connsiteX1450" fmla="*/ 3816461 w 9366542"/>
              <a:gd name="connsiteY1450" fmla="*/ 5008470 h 6308306"/>
              <a:gd name="connsiteX1451" fmla="*/ 3801356 w 9366542"/>
              <a:gd name="connsiteY1451" fmla="*/ 5038699 h 6308306"/>
              <a:gd name="connsiteX1452" fmla="*/ 3776183 w 9366542"/>
              <a:gd name="connsiteY1452" fmla="*/ 5018547 h 6308306"/>
              <a:gd name="connsiteX1453" fmla="*/ 3766113 w 9366542"/>
              <a:gd name="connsiteY1453" fmla="*/ 5023585 h 6308306"/>
              <a:gd name="connsiteX1454" fmla="*/ 3756043 w 9366542"/>
              <a:gd name="connsiteY1454" fmla="*/ 5028622 h 6308306"/>
              <a:gd name="connsiteX1455" fmla="*/ 3781218 w 9366542"/>
              <a:gd name="connsiteY1455" fmla="*/ 5038699 h 6308306"/>
              <a:gd name="connsiteX1456" fmla="*/ 3751007 w 9366542"/>
              <a:gd name="connsiteY1456" fmla="*/ 5038699 h 6308306"/>
              <a:gd name="connsiteX1457" fmla="*/ 3751007 w 9366542"/>
              <a:gd name="connsiteY1457" fmla="*/ 5023585 h 6308306"/>
              <a:gd name="connsiteX1458" fmla="*/ 3811427 w 9366542"/>
              <a:gd name="connsiteY1458" fmla="*/ 4998394 h 6308306"/>
              <a:gd name="connsiteX1459" fmla="*/ 3806392 w 9366542"/>
              <a:gd name="connsiteY1459" fmla="*/ 4983280 h 6308306"/>
              <a:gd name="connsiteX1460" fmla="*/ 3796323 w 9366542"/>
              <a:gd name="connsiteY1460" fmla="*/ 4978242 h 6308306"/>
              <a:gd name="connsiteX1461" fmla="*/ 3776183 w 9366542"/>
              <a:gd name="connsiteY1461" fmla="*/ 4993356 h 6308306"/>
              <a:gd name="connsiteX1462" fmla="*/ 3776183 w 9366542"/>
              <a:gd name="connsiteY1462" fmla="*/ 4998394 h 6308306"/>
              <a:gd name="connsiteX1463" fmla="*/ 3690589 w 9366542"/>
              <a:gd name="connsiteY1463" fmla="*/ 5013508 h 6308306"/>
              <a:gd name="connsiteX1464" fmla="*/ 3660381 w 9366542"/>
              <a:gd name="connsiteY1464" fmla="*/ 5033661 h 6308306"/>
              <a:gd name="connsiteX1465" fmla="*/ 3690589 w 9366542"/>
              <a:gd name="connsiteY1465" fmla="*/ 5048775 h 6308306"/>
              <a:gd name="connsiteX1466" fmla="*/ 3705695 w 9366542"/>
              <a:gd name="connsiteY1466" fmla="*/ 5038699 h 6308306"/>
              <a:gd name="connsiteX1467" fmla="*/ 3740938 w 9366542"/>
              <a:gd name="connsiteY1467" fmla="*/ 5038699 h 6308306"/>
              <a:gd name="connsiteX1468" fmla="*/ 3690589 w 9366542"/>
              <a:gd name="connsiteY1468" fmla="*/ 5068927 h 6308306"/>
              <a:gd name="connsiteX1469" fmla="*/ 3650311 w 9366542"/>
              <a:gd name="connsiteY1469" fmla="*/ 5063890 h 6308306"/>
              <a:gd name="connsiteX1470" fmla="*/ 3610031 w 9366542"/>
              <a:gd name="connsiteY1470" fmla="*/ 5058852 h 6308306"/>
              <a:gd name="connsiteX1471" fmla="*/ 3579821 w 9366542"/>
              <a:gd name="connsiteY1471" fmla="*/ 5073966 h 6308306"/>
              <a:gd name="connsiteX1472" fmla="*/ 3549612 w 9366542"/>
              <a:gd name="connsiteY1472" fmla="*/ 5063890 h 6308306"/>
              <a:gd name="connsiteX1473" fmla="*/ 3378425 w 9366542"/>
              <a:gd name="connsiteY1473" fmla="*/ 5089080 h 6308306"/>
              <a:gd name="connsiteX1474" fmla="*/ 3307937 w 9366542"/>
              <a:gd name="connsiteY1474" fmla="*/ 5124348 h 6308306"/>
              <a:gd name="connsiteX1475" fmla="*/ 3323042 w 9366542"/>
              <a:gd name="connsiteY1475" fmla="*/ 5129386 h 6308306"/>
              <a:gd name="connsiteX1476" fmla="*/ 3368356 w 9366542"/>
              <a:gd name="connsiteY1476" fmla="*/ 5114271 h 6308306"/>
              <a:gd name="connsiteX1477" fmla="*/ 3398565 w 9366542"/>
              <a:gd name="connsiteY1477" fmla="*/ 5114271 h 6308306"/>
              <a:gd name="connsiteX1478" fmla="*/ 3393530 w 9366542"/>
              <a:gd name="connsiteY1478" fmla="*/ 5119309 h 6308306"/>
              <a:gd name="connsiteX1479" fmla="*/ 3393530 w 9366542"/>
              <a:gd name="connsiteY1479" fmla="*/ 5124348 h 6308306"/>
              <a:gd name="connsiteX1480" fmla="*/ 3544578 w 9366542"/>
              <a:gd name="connsiteY1480" fmla="*/ 5114271 h 6308306"/>
              <a:gd name="connsiteX1481" fmla="*/ 3599960 w 9366542"/>
              <a:gd name="connsiteY1481" fmla="*/ 5114271 h 6308306"/>
              <a:gd name="connsiteX1482" fmla="*/ 3615065 w 9366542"/>
              <a:gd name="connsiteY1482" fmla="*/ 5139462 h 6308306"/>
              <a:gd name="connsiteX1483" fmla="*/ 3579821 w 9366542"/>
              <a:gd name="connsiteY1483" fmla="*/ 5139462 h 6308306"/>
              <a:gd name="connsiteX1484" fmla="*/ 3539541 w 9366542"/>
              <a:gd name="connsiteY1484" fmla="*/ 5119309 h 6308306"/>
              <a:gd name="connsiteX1485" fmla="*/ 3423741 w 9366542"/>
              <a:gd name="connsiteY1485" fmla="*/ 5134423 h 6308306"/>
              <a:gd name="connsiteX1486" fmla="*/ 3418704 w 9366542"/>
              <a:gd name="connsiteY1486" fmla="*/ 5124348 h 6308306"/>
              <a:gd name="connsiteX1487" fmla="*/ 3282762 w 9366542"/>
              <a:gd name="connsiteY1487" fmla="*/ 5139462 h 6308306"/>
              <a:gd name="connsiteX1488" fmla="*/ 3242482 w 9366542"/>
              <a:gd name="connsiteY1488" fmla="*/ 5134423 h 6308306"/>
              <a:gd name="connsiteX1489" fmla="*/ 3202203 w 9366542"/>
              <a:gd name="connsiteY1489" fmla="*/ 5144500 h 6308306"/>
              <a:gd name="connsiteX1490" fmla="*/ 3197169 w 9366542"/>
              <a:gd name="connsiteY1490" fmla="*/ 5154576 h 6308306"/>
              <a:gd name="connsiteX1491" fmla="*/ 3166959 w 9366542"/>
              <a:gd name="connsiteY1491" fmla="*/ 5149539 h 6308306"/>
              <a:gd name="connsiteX1492" fmla="*/ 3121645 w 9366542"/>
              <a:gd name="connsiteY1492" fmla="*/ 5159614 h 6308306"/>
              <a:gd name="connsiteX1493" fmla="*/ 3086400 w 9366542"/>
              <a:gd name="connsiteY1493" fmla="*/ 5179766 h 6308306"/>
              <a:gd name="connsiteX1494" fmla="*/ 3096471 w 9366542"/>
              <a:gd name="connsiteY1494" fmla="*/ 5179766 h 6308306"/>
              <a:gd name="connsiteX1495" fmla="*/ 3071295 w 9366542"/>
              <a:gd name="connsiteY1495" fmla="*/ 5189843 h 6308306"/>
              <a:gd name="connsiteX1496" fmla="*/ 3076331 w 9366542"/>
              <a:gd name="connsiteY1496" fmla="*/ 5179766 h 6308306"/>
              <a:gd name="connsiteX1497" fmla="*/ 3020946 w 9366542"/>
              <a:gd name="connsiteY1497" fmla="*/ 5184805 h 6308306"/>
              <a:gd name="connsiteX1498" fmla="*/ 3020946 w 9366542"/>
              <a:gd name="connsiteY1498" fmla="*/ 5189843 h 6308306"/>
              <a:gd name="connsiteX1499" fmla="*/ 3071295 w 9366542"/>
              <a:gd name="connsiteY1499" fmla="*/ 5189843 h 6308306"/>
              <a:gd name="connsiteX1500" fmla="*/ 3136749 w 9366542"/>
              <a:gd name="connsiteY1500" fmla="*/ 5184805 h 6308306"/>
              <a:gd name="connsiteX1501" fmla="*/ 3166959 w 9366542"/>
              <a:gd name="connsiteY1501" fmla="*/ 5199919 h 6308306"/>
              <a:gd name="connsiteX1502" fmla="*/ 3192134 w 9366542"/>
              <a:gd name="connsiteY1502" fmla="*/ 5194880 h 6308306"/>
              <a:gd name="connsiteX1503" fmla="*/ 3192134 w 9366542"/>
              <a:gd name="connsiteY1503" fmla="*/ 5199919 h 6308306"/>
              <a:gd name="connsiteX1504" fmla="*/ 3227377 w 9366542"/>
              <a:gd name="connsiteY1504" fmla="*/ 5199919 h 6308306"/>
              <a:gd name="connsiteX1505" fmla="*/ 3242482 w 9366542"/>
              <a:gd name="connsiteY1505" fmla="*/ 5209996 h 6308306"/>
              <a:gd name="connsiteX1506" fmla="*/ 3318006 w 9366542"/>
              <a:gd name="connsiteY1506" fmla="*/ 5199919 h 6308306"/>
              <a:gd name="connsiteX1507" fmla="*/ 3373389 w 9366542"/>
              <a:gd name="connsiteY1507" fmla="*/ 5184805 h 6308306"/>
              <a:gd name="connsiteX1508" fmla="*/ 3358286 w 9366542"/>
              <a:gd name="connsiteY1508" fmla="*/ 5199919 h 6308306"/>
              <a:gd name="connsiteX1509" fmla="*/ 3383461 w 9366542"/>
              <a:gd name="connsiteY1509" fmla="*/ 5204957 h 6308306"/>
              <a:gd name="connsiteX1510" fmla="*/ 3448913 w 9366542"/>
              <a:gd name="connsiteY1510" fmla="*/ 5199919 h 6308306"/>
              <a:gd name="connsiteX1511" fmla="*/ 3428774 w 9366542"/>
              <a:gd name="connsiteY1511" fmla="*/ 5209996 h 6308306"/>
              <a:gd name="connsiteX1512" fmla="*/ 3443879 w 9366542"/>
              <a:gd name="connsiteY1512" fmla="*/ 5220071 h 6308306"/>
              <a:gd name="connsiteX1513" fmla="*/ 3469053 w 9366542"/>
              <a:gd name="connsiteY1513" fmla="*/ 5199919 h 6308306"/>
              <a:gd name="connsiteX1514" fmla="*/ 3474089 w 9366542"/>
              <a:gd name="connsiteY1514" fmla="*/ 5209996 h 6308306"/>
              <a:gd name="connsiteX1515" fmla="*/ 3484159 w 9366542"/>
              <a:gd name="connsiteY1515" fmla="*/ 5199919 h 6308306"/>
              <a:gd name="connsiteX1516" fmla="*/ 3489193 w 9366542"/>
              <a:gd name="connsiteY1516" fmla="*/ 5204957 h 6308306"/>
              <a:gd name="connsiteX1517" fmla="*/ 3564716 w 9366542"/>
              <a:gd name="connsiteY1517" fmla="*/ 5199919 h 6308306"/>
              <a:gd name="connsiteX1518" fmla="*/ 3559682 w 9366542"/>
              <a:gd name="connsiteY1518" fmla="*/ 5204957 h 6308306"/>
              <a:gd name="connsiteX1519" fmla="*/ 3534507 w 9366542"/>
              <a:gd name="connsiteY1519" fmla="*/ 5230148 h 6308306"/>
              <a:gd name="connsiteX1520" fmla="*/ 3529473 w 9366542"/>
              <a:gd name="connsiteY1520" fmla="*/ 5220071 h 6308306"/>
              <a:gd name="connsiteX1521" fmla="*/ 3514367 w 9366542"/>
              <a:gd name="connsiteY1521" fmla="*/ 5235185 h 6308306"/>
              <a:gd name="connsiteX1522" fmla="*/ 3448913 w 9366542"/>
              <a:gd name="connsiteY1522" fmla="*/ 5245262 h 6308306"/>
              <a:gd name="connsiteX1523" fmla="*/ 3433809 w 9366542"/>
              <a:gd name="connsiteY1523" fmla="*/ 5235185 h 6308306"/>
              <a:gd name="connsiteX1524" fmla="*/ 3403599 w 9366542"/>
              <a:gd name="connsiteY1524" fmla="*/ 5230148 h 6308306"/>
              <a:gd name="connsiteX1525" fmla="*/ 3403599 w 9366542"/>
              <a:gd name="connsiteY1525" fmla="*/ 5250301 h 6308306"/>
              <a:gd name="connsiteX1526" fmla="*/ 3398565 w 9366542"/>
              <a:gd name="connsiteY1526" fmla="*/ 5250301 h 6308306"/>
              <a:gd name="connsiteX1527" fmla="*/ 3398565 w 9366542"/>
              <a:gd name="connsiteY1527" fmla="*/ 5235185 h 6308306"/>
              <a:gd name="connsiteX1528" fmla="*/ 3323042 w 9366542"/>
              <a:gd name="connsiteY1528" fmla="*/ 5250301 h 6308306"/>
              <a:gd name="connsiteX1529" fmla="*/ 3307937 w 9366542"/>
              <a:gd name="connsiteY1529" fmla="*/ 5265415 h 6308306"/>
              <a:gd name="connsiteX1530" fmla="*/ 3297866 w 9366542"/>
              <a:gd name="connsiteY1530" fmla="*/ 5265415 h 6308306"/>
              <a:gd name="connsiteX1531" fmla="*/ 3307937 w 9366542"/>
              <a:gd name="connsiteY1531" fmla="*/ 5255338 h 6308306"/>
              <a:gd name="connsiteX1532" fmla="*/ 3302901 w 9366542"/>
              <a:gd name="connsiteY1532" fmla="*/ 5255338 h 6308306"/>
              <a:gd name="connsiteX1533" fmla="*/ 3247519 w 9366542"/>
              <a:gd name="connsiteY1533" fmla="*/ 5215033 h 6308306"/>
              <a:gd name="connsiteX1534" fmla="*/ 3237448 w 9366542"/>
              <a:gd name="connsiteY1534" fmla="*/ 5240224 h 6308306"/>
              <a:gd name="connsiteX1535" fmla="*/ 3222343 w 9366542"/>
              <a:gd name="connsiteY1535" fmla="*/ 5250301 h 6308306"/>
              <a:gd name="connsiteX1536" fmla="*/ 3212272 w 9366542"/>
              <a:gd name="connsiteY1536" fmla="*/ 5235185 h 6308306"/>
              <a:gd name="connsiteX1537" fmla="*/ 3166959 w 9366542"/>
              <a:gd name="connsiteY1537" fmla="*/ 5265415 h 6308306"/>
              <a:gd name="connsiteX1538" fmla="*/ 3151854 w 9366542"/>
              <a:gd name="connsiteY1538" fmla="*/ 5255338 h 6308306"/>
              <a:gd name="connsiteX1539" fmla="*/ 3101505 w 9366542"/>
              <a:gd name="connsiteY1539" fmla="*/ 5275490 h 6308306"/>
              <a:gd name="connsiteX1540" fmla="*/ 3041086 w 9366542"/>
              <a:gd name="connsiteY1540" fmla="*/ 5265415 h 6308306"/>
              <a:gd name="connsiteX1541" fmla="*/ 3020946 w 9366542"/>
              <a:gd name="connsiteY1541" fmla="*/ 5280529 h 6308306"/>
              <a:gd name="connsiteX1542" fmla="*/ 3015912 w 9366542"/>
              <a:gd name="connsiteY1542" fmla="*/ 5275490 h 6308306"/>
              <a:gd name="connsiteX1543" fmla="*/ 2965562 w 9366542"/>
              <a:gd name="connsiteY1543" fmla="*/ 5285567 h 6308306"/>
              <a:gd name="connsiteX1544" fmla="*/ 2955494 w 9366542"/>
              <a:gd name="connsiteY1544" fmla="*/ 5270453 h 6308306"/>
              <a:gd name="connsiteX1545" fmla="*/ 2945423 w 9366542"/>
              <a:gd name="connsiteY1545" fmla="*/ 5275490 h 6308306"/>
              <a:gd name="connsiteX1546" fmla="*/ 2925283 w 9366542"/>
              <a:gd name="connsiteY1546" fmla="*/ 5275490 h 6308306"/>
              <a:gd name="connsiteX1547" fmla="*/ 2925283 w 9366542"/>
              <a:gd name="connsiteY1547" fmla="*/ 5290606 h 6308306"/>
              <a:gd name="connsiteX1548" fmla="*/ 2864864 w 9366542"/>
              <a:gd name="connsiteY1548" fmla="*/ 5285567 h 6308306"/>
              <a:gd name="connsiteX1549" fmla="*/ 2895073 w 9366542"/>
              <a:gd name="connsiteY1549" fmla="*/ 5270453 h 6308306"/>
              <a:gd name="connsiteX1550" fmla="*/ 2885003 w 9366542"/>
              <a:gd name="connsiteY1550" fmla="*/ 5255338 h 6308306"/>
              <a:gd name="connsiteX1551" fmla="*/ 2854795 w 9366542"/>
              <a:gd name="connsiteY1551" fmla="*/ 5270453 h 6308306"/>
              <a:gd name="connsiteX1552" fmla="*/ 2814515 w 9366542"/>
              <a:gd name="connsiteY1552" fmla="*/ 5260376 h 6308306"/>
              <a:gd name="connsiteX1553" fmla="*/ 2804446 w 9366542"/>
              <a:gd name="connsiteY1553" fmla="*/ 5270453 h 6308306"/>
              <a:gd name="connsiteX1554" fmla="*/ 2794375 w 9366542"/>
              <a:gd name="connsiteY1554" fmla="*/ 5280529 h 6308306"/>
              <a:gd name="connsiteX1555" fmla="*/ 2814515 w 9366542"/>
              <a:gd name="connsiteY1555" fmla="*/ 5290606 h 6308306"/>
              <a:gd name="connsiteX1556" fmla="*/ 2728922 w 9366542"/>
              <a:gd name="connsiteY1556" fmla="*/ 5290606 h 6308306"/>
              <a:gd name="connsiteX1557" fmla="*/ 2744026 w 9366542"/>
              <a:gd name="connsiteY1557" fmla="*/ 5275490 h 6308306"/>
              <a:gd name="connsiteX1558" fmla="*/ 2744026 w 9366542"/>
              <a:gd name="connsiteY1558" fmla="*/ 5280529 h 6308306"/>
              <a:gd name="connsiteX1559" fmla="*/ 2764166 w 9366542"/>
              <a:gd name="connsiteY1559" fmla="*/ 5275490 h 6308306"/>
              <a:gd name="connsiteX1560" fmla="*/ 2728922 w 9366542"/>
              <a:gd name="connsiteY1560" fmla="*/ 5265415 h 6308306"/>
              <a:gd name="connsiteX1561" fmla="*/ 2723887 w 9366542"/>
              <a:gd name="connsiteY1561" fmla="*/ 5275490 h 6308306"/>
              <a:gd name="connsiteX1562" fmla="*/ 2713817 w 9366542"/>
              <a:gd name="connsiteY1562" fmla="*/ 5265415 h 6308306"/>
              <a:gd name="connsiteX1563" fmla="*/ 2698712 w 9366542"/>
              <a:gd name="connsiteY1563" fmla="*/ 5270453 h 6308306"/>
              <a:gd name="connsiteX1564" fmla="*/ 2683607 w 9366542"/>
              <a:gd name="connsiteY1564" fmla="*/ 5275490 h 6308306"/>
              <a:gd name="connsiteX1565" fmla="*/ 2658432 w 9366542"/>
              <a:gd name="connsiteY1565" fmla="*/ 5270453 h 6308306"/>
              <a:gd name="connsiteX1566" fmla="*/ 2628224 w 9366542"/>
              <a:gd name="connsiteY1566" fmla="*/ 5280529 h 6308306"/>
              <a:gd name="connsiteX1567" fmla="*/ 2623188 w 9366542"/>
              <a:gd name="connsiteY1567" fmla="*/ 5280529 h 6308306"/>
              <a:gd name="connsiteX1568" fmla="*/ 2618153 w 9366542"/>
              <a:gd name="connsiteY1568" fmla="*/ 5285567 h 6308306"/>
              <a:gd name="connsiteX1569" fmla="*/ 2613119 w 9366542"/>
              <a:gd name="connsiteY1569" fmla="*/ 5300681 h 6308306"/>
              <a:gd name="connsiteX1570" fmla="*/ 2608084 w 9366542"/>
              <a:gd name="connsiteY1570" fmla="*/ 5295644 h 6308306"/>
              <a:gd name="connsiteX1571" fmla="*/ 2606196 w 9366542"/>
              <a:gd name="connsiteY1571" fmla="*/ 5296903 h 6308306"/>
              <a:gd name="connsiteX1572" fmla="*/ 2593978 w 9366542"/>
              <a:gd name="connsiteY1572" fmla="*/ 5305054 h 6308306"/>
              <a:gd name="connsiteX1573" fmla="*/ 2598014 w 9366542"/>
              <a:gd name="connsiteY1573" fmla="*/ 5300681 h 6308306"/>
              <a:gd name="connsiteX1574" fmla="*/ 2587944 w 9366542"/>
              <a:gd name="connsiteY1574" fmla="*/ 5290606 h 6308306"/>
              <a:gd name="connsiteX1575" fmla="*/ 2532560 w 9366542"/>
              <a:gd name="connsiteY1575" fmla="*/ 5305720 h 6308306"/>
              <a:gd name="connsiteX1576" fmla="*/ 2537595 w 9366542"/>
              <a:gd name="connsiteY1576" fmla="*/ 5290606 h 6308306"/>
              <a:gd name="connsiteX1577" fmla="*/ 2512421 w 9366542"/>
              <a:gd name="connsiteY1577" fmla="*/ 5285567 h 6308306"/>
              <a:gd name="connsiteX1578" fmla="*/ 2487247 w 9366542"/>
              <a:gd name="connsiteY1578" fmla="*/ 5290606 h 6308306"/>
              <a:gd name="connsiteX1579" fmla="*/ 2517456 w 9366542"/>
              <a:gd name="connsiteY1579" fmla="*/ 5300681 h 6308306"/>
              <a:gd name="connsiteX1580" fmla="*/ 2497316 w 9366542"/>
              <a:gd name="connsiteY1580" fmla="*/ 5300681 h 6308306"/>
              <a:gd name="connsiteX1581" fmla="*/ 2492280 w 9366542"/>
              <a:gd name="connsiteY1581" fmla="*/ 5305720 h 6308306"/>
              <a:gd name="connsiteX1582" fmla="*/ 2497316 w 9366542"/>
              <a:gd name="connsiteY1582" fmla="*/ 5310758 h 6308306"/>
              <a:gd name="connsiteX1583" fmla="*/ 2497316 w 9366542"/>
              <a:gd name="connsiteY1583" fmla="*/ 5320834 h 6308306"/>
              <a:gd name="connsiteX1584" fmla="*/ 2487247 w 9366542"/>
              <a:gd name="connsiteY1584" fmla="*/ 5310758 h 6308306"/>
              <a:gd name="connsiteX1585" fmla="*/ 2477177 w 9366542"/>
              <a:gd name="connsiteY1585" fmla="*/ 5310758 h 6308306"/>
              <a:gd name="connsiteX1586" fmla="*/ 2487247 w 9366542"/>
              <a:gd name="connsiteY1586" fmla="*/ 5295644 h 6308306"/>
              <a:gd name="connsiteX1587" fmla="*/ 2477177 w 9366542"/>
              <a:gd name="connsiteY1587" fmla="*/ 5290606 h 6308306"/>
              <a:gd name="connsiteX1588" fmla="*/ 2441933 w 9366542"/>
              <a:gd name="connsiteY1588" fmla="*/ 5300681 h 6308306"/>
              <a:gd name="connsiteX1589" fmla="*/ 2426827 w 9366542"/>
              <a:gd name="connsiteY1589" fmla="*/ 5300681 h 6308306"/>
              <a:gd name="connsiteX1590" fmla="*/ 2426827 w 9366542"/>
              <a:gd name="connsiteY1590" fmla="*/ 5315797 h 6308306"/>
              <a:gd name="connsiteX1591" fmla="*/ 2421792 w 9366542"/>
              <a:gd name="connsiteY1591" fmla="*/ 5320834 h 6308306"/>
              <a:gd name="connsiteX1592" fmla="*/ 2391582 w 9366542"/>
              <a:gd name="connsiteY1592" fmla="*/ 5305720 h 6308306"/>
              <a:gd name="connsiteX1593" fmla="*/ 2381512 w 9366542"/>
              <a:gd name="connsiteY1593" fmla="*/ 5315797 h 6308306"/>
              <a:gd name="connsiteX1594" fmla="*/ 2331163 w 9366542"/>
              <a:gd name="connsiteY1594" fmla="*/ 5300681 h 6308306"/>
              <a:gd name="connsiteX1595" fmla="*/ 2371444 w 9366542"/>
              <a:gd name="connsiteY1595" fmla="*/ 5300681 h 6308306"/>
              <a:gd name="connsiteX1596" fmla="*/ 2371444 w 9366542"/>
              <a:gd name="connsiteY1596" fmla="*/ 5275490 h 6308306"/>
              <a:gd name="connsiteX1597" fmla="*/ 2386548 w 9366542"/>
              <a:gd name="connsiteY1597" fmla="*/ 5270453 h 6308306"/>
              <a:gd name="connsiteX1598" fmla="*/ 2366410 w 9366542"/>
              <a:gd name="connsiteY1598" fmla="*/ 5270453 h 6308306"/>
              <a:gd name="connsiteX1599" fmla="*/ 2336199 w 9366542"/>
              <a:gd name="connsiteY1599" fmla="*/ 5290606 h 6308306"/>
              <a:gd name="connsiteX1600" fmla="*/ 2280814 w 9366542"/>
              <a:gd name="connsiteY1600" fmla="*/ 5285567 h 6308306"/>
              <a:gd name="connsiteX1601" fmla="*/ 2255640 w 9366542"/>
              <a:gd name="connsiteY1601" fmla="*/ 5295644 h 6308306"/>
              <a:gd name="connsiteX1602" fmla="*/ 2311025 w 9366542"/>
              <a:gd name="connsiteY1602" fmla="*/ 5300681 h 6308306"/>
              <a:gd name="connsiteX1603" fmla="*/ 2295919 w 9366542"/>
              <a:gd name="connsiteY1603" fmla="*/ 5310758 h 6308306"/>
              <a:gd name="connsiteX1604" fmla="*/ 2300955 w 9366542"/>
              <a:gd name="connsiteY1604" fmla="*/ 5315797 h 6308306"/>
              <a:gd name="connsiteX1605" fmla="*/ 2280814 w 9366542"/>
              <a:gd name="connsiteY1605" fmla="*/ 5320834 h 6308306"/>
              <a:gd name="connsiteX1606" fmla="*/ 2270745 w 9366542"/>
              <a:gd name="connsiteY1606" fmla="*/ 5325872 h 6308306"/>
              <a:gd name="connsiteX1607" fmla="*/ 2290885 w 9366542"/>
              <a:gd name="connsiteY1607" fmla="*/ 5335949 h 6308306"/>
              <a:gd name="connsiteX1608" fmla="*/ 2230465 w 9366542"/>
              <a:gd name="connsiteY1608" fmla="*/ 5361138 h 6308306"/>
              <a:gd name="connsiteX1609" fmla="*/ 2200257 w 9366542"/>
              <a:gd name="connsiteY1609" fmla="*/ 5356101 h 6308306"/>
              <a:gd name="connsiteX1610" fmla="*/ 2220396 w 9366542"/>
              <a:gd name="connsiteY1610" fmla="*/ 5346024 h 6308306"/>
              <a:gd name="connsiteX1611" fmla="*/ 2190186 w 9366542"/>
              <a:gd name="connsiteY1611" fmla="*/ 5335949 h 6308306"/>
              <a:gd name="connsiteX1612" fmla="*/ 2159977 w 9366542"/>
              <a:gd name="connsiteY1612" fmla="*/ 5346024 h 6308306"/>
              <a:gd name="connsiteX1613" fmla="*/ 2159977 w 9366542"/>
              <a:gd name="connsiteY1613" fmla="*/ 5361138 h 6308306"/>
              <a:gd name="connsiteX1614" fmla="*/ 2134802 w 9366542"/>
              <a:gd name="connsiteY1614" fmla="*/ 5386329 h 6308306"/>
              <a:gd name="connsiteX1615" fmla="*/ 2139837 w 9366542"/>
              <a:gd name="connsiteY1615" fmla="*/ 5401443 h 6308306"/>
              <a:gd name="connsiteX1616" fmla="*/ 2144872 w 9366542"/>
              <a:gd name="connsiteY1616" fmla="*/ 5406482 h 6308306"/>
              <a:gd name="connsiteX1617" fmla="*/ 2159977 w 9366542"/>
              <a:gd name="connsiteY1617" fmla="*/ 5391368 h 6308306"/>
              <a:gd name="connsiteX1618" fmla="*/ 2195222 w 9366542"/>
              <a:gd name="connsiteY1618" fmla="*/ 5391368 h 6308306"/>
              <a:gd name="connsiteX1619" fmla="*/ 2180117 w 9366542"/>
              <a:gd name="connsiteY1619" fmla="*/ 5401443 h 6308306"/>
              <a:gd name="connsiteX1620" fmla="*/ 2195222 w 9366542"/>
              <a:gd name="connsiteY1620" fmla="*/ 5411520 h 6308306"/>
              <a:gd name="connsiteX1621" fmla="*/ 2180117 w 9366542"/>
              <a:gd name="connsiteY1621" fmla="*/ 5416559 h 6308306"/>
              <a:gd name="connsiteX1622" fmla="*/ 2180117 w 9366542"/>
              <a:gd name="connsiteY1622" fmla="*/ 5421596 h 6308306"/>
              <a:gd name="connsiteX1623" fmla="*/ 2200257 w 9366542"/>
              <a:gd name="connsiteY1623" fmla="*/ 5436711 h 6308306"/>
              <a:gd name="connsiteX1624" fmla="*/ 2205291 w 9366542"/>
              <a:gd name="connsiteY1624" fmla="*/ 5446787 h 6308306"/>
              <a:gd name="connsiteX1625" fmla="*/ 2220396 w 9366542"/>
              <a:gd name="connsiteY1625" fmla="*/ 5441748 h 6308306"/>
              <a:gd name="connsiteX1626" fmla="*/ 2210326 w 9366542"/>
              <a:gd name="connsiteY1626" fmla="*/ 5431673 h 6308306"/>
              <a:gd name="connsiteX1627" fmla="*/ 2245570 w 9366542"/>
              <a:gd name="connsiteY1627" fmla="*/ 5401443 h 6308306"/>
              <a:gd name="connsiteX1628" fmla="*/ 2265709 w 9366542"/>
              <a:gd name="connsiteY1628" fmla="*/ 5411520 h 6308306"/>
              <a:gd name="connsiteX1629" fmla="*/ 2275780 w 9366542"/>
              <a:gd name="connsiteY1629" fmla="*/ 5386329 h 6308306"/>
              <a:gd name="connsiteX1630" fmla="*/ 2321094 w 9366542"/>
              <a:gd name="connsiteY1630" fmla="*/ 5401443 h 6308306"/>
              <a:gd name="connsiteX1631" fmla="*/ 2336199 w 9366542"/>
              <a:gd name="connsiteY1631" fmla="*/ 5386329 h 6308306"/>
              <a:gd name="connsiteX1632" fmla="*/ 2351304 w 9366542"/>
              <a:gd name="connsiteY1632" fmla="*/ 5391368 h 6308306"/>
              <a:gd name="connsiteX1633" fmla="*/ 2341233 w 9366542"/>
              <a:gd name="connsiteY1633" fmla="*/ 5406482 h 6308306"/>
              <a:gd name="connsiteX1634" fmla="*/ 2361373 w 9366542"/>
              <a:gd name="connsiteY1634" fmla="*/ 5426634 h 6308306"/>
              <a:gd name="connsiteX1635" fmla="*/ 2401653 w 9366542"/>
              <a:gd name="connsiteY1635" fmla="*/ 5416559 h 6308306"/>
              <a:gd name="connsiteX1636" fmla="*/ 2436897 w 9366542"/>
              <a:gd name="connsiteY1636" fmla="*/ 5421596 h 6308306"/>
              <a:gd name="connsiteX1637" fmla="*/ 2436897 w 9366542"/>
              <a:gd name="connsiteY1637" fmla="*/ 5426634 h 6308306"/>
              <a:gd name="connsiteX1638" fmla="*/ 2391582 w 9366542"/>
              <a:gd name="connsiteY1638" fmla="*/ 5446787 h 6308306"/>
              <a:gd name="connsiteX1639" fmla="*/ 2371444 w 9366542"/>
              <a:gd name="connsiteY1639" fmla="*/ 5492130 h 6308306"/>
              <a:gd name="connsiteX1640" fmla="*/ 2295919 w 9366542"/>
              <a:gd name="connsiteY1640" fmla="*/ 5487092 h 6308306"/>
              <a:gd name="connsiteX1641" fmla="*/ 2295919 w 9366542"/>
              <a:gd name="connsiteY1641" fmla="*/ 5482055 h 6308306"/>
              <a:gd name="connsiteX1642" fmla="*/ 2321094 w 9366542"/>
              <a:gd name="connsiteY1642" fmla="*/ 5482055 h 6308306"/>
              <a:gd name="connsiteX1643" fmla="*/ 2305989 w 9366542"/>
              <a:gd name="connsiteY1643" fmla="*/ 5466939 h 6308306"/>
              <a:gd name="connsiteX1644" fmla="*/ 2250606 w 9366542"/>
              <a:gd name="connsiteY1644" fmla="*/ 5471978 h 6308306"/>
              <a:gd name="connsiteX1645" fmla="*/ 2245570 w 9366542"/>
              <a:gd name="connsiteY1645" fmla="*/ 5461902 h 6308306"/>
              <a:gd name="connsiteX1646" fmla="*/ 2225431 w 9366542"/>
              <a:gd name="connsiteY1646" fmla="*/ 5466939 h 6308306"/>
              <a:gd name="connsiteX1647" fmla="*/ 2235501 w 9366542"/>
              <a:gd name="connsiteY1647" fmla="*/ 5487092 h 6308306"/>
              <a:gd name="connsiteX1648" fmla="*/ 2220396 w 9366542"/>
              <a:gd name="connsiteY1648" fmla="*/ 5497169 h 6308306"/>
              <a:gd name="connsiteX1649" fmla="*/ 2230465 w 9366542"/>
              <a:gd name="connsiteY1649" fmla="*/ 5502207 h 6308306"/>
              <a:gd name="connsiteX1650" fmla="*/ 2230465 w 9366542"/>
              <a:gd name="connsiteY1650" fmla="*/ 5512282 h 6308306"/>
              <a:gd name="connsiteX1651" fmla="*/ 2210326 w 9366542"/>
              <a:gd name="connsiteY1651" fmla="*/ 5527396 h 6308306"/>
              <a:gd name="connsiteX1652" fmla="*/ 2210326 w 9366542"/>
              <a:gd name="connsiteY1652" fmla="*/ 5537473 h 6308306"/>
              <a:gd name="connsiteX1653" fmla="*/ 2240535 w 9366542"/>
              <a:gd name="connsiteY1653" fmla="*/ 5527396 h 6308306"/>
              <a:gd name="connsiteX1654" fmla="*/ 2210326 w 9366542"/>
              <a:gd name="connsiteY1654" fmla="*/ 5552587 h 6308306"/>
              <a:gd name="connsiteX1655" fmla="*/ 2265709 w 9366542"/>
              <a:gd name="connsiteY1655" fmla="*/ 5552587 h 6308306"/>
              <a:gd name="connsiteX1656" fmla="*/ 2255640 w 9366542"/>
              <a:gd name="connsiteY1656" fmla="*/ 5562664 h 6308306"/>
              <a:gd name="connsiteX1657" fmla="*/ 2250606 w 9366542"/>
              <a:gd name="connsiteY1657" fmla="*/ 5562664 h 6308306"/>
              <a:gd name="connsiteX1658" fmla="*/ 2230465 w 9366542"/>
              <a:gd name="connsiteY1658" fmla="*/ 5577778 h 6308306"/>
              <a:gd name="connsiteX1659" fmla="*/ 2195222 w 9366542"/>
              <a:gd name="connsiteY1659" fmla="*/ 5587854 h 6308306"/>
              <a:gd name="connsiteX1660" fmla="*/ 2195222 w 9366542"/>
              <a:gd name="connsiteY1660" fmla="*/ 5567701 h 6308306"/>
              <a:gd name="connsiteX1661" fmla="*/ 2180117 w 9366542"/>
              <a:gd name="connsiteY1661" fmla="*/ 5547549 h 6308306"/>
              <a:gd name="connsiteX1662" fmla="*/ 2180117 w 9366542"/>
              <a:gd name="connsiteY1662" fmla="*/ 5532435 h 6308306"/>
              <a:gd name="connsiteX1663" fmla="*/ 2210326 w 9366542"/>
              <a:gd name="connsiteY1663" fmla="*/ 5522359 h 6308306"/>
              <a:gd name="connsiteX1664" fmla="*/ 2195222 w 9366542"/>
              <a:gd name="connsiteY1664" fmla="*/ 5441748 h 6308306"/>
              <a:gd name="connsiteX1665" fmla="*/ 2185152 w 9366542"/>
              <a:gd name="connsiteY1665" fmla="*/ 5436711 h 6308306"/>
              <a:gd name="connsiteX1666" fmla="*/ 2159977 w 9366542"/>
              <a:gd name="connsiteY1666" fmla="*/ 5451825 h 6308306"/>
              <a:gd name="connsiteX1667" fmla="*/ 2139837 w 9366542"/>
              <a:gd name="connsiteY1667" fmla="*/ 5436711 h 6308306"/>
              <a:gd name="connsiteX1668" fmla="*/ 2119697 w 9366542"/>
              <a:gd name="connsiteY1668" fmla="*/ 5436711 h 6308306"/>
              <a:gd name="connsiteX1669" fmla="*/ 2099558 w 9366542"/>
              <a:gd name="connsiteY1669" fmla="*/ 5461902 h 6308306"/>
              <a:gd name="connsiteX1670" fmla="*/ 2104592 w 9366542"/>
              <a:gd name="connsiteY1670" fmla="*/ 5471978 h 6308306"/>
              <a:gd name="connsiteX1671" fmla="*/ 2089487 w 9366542"/>
              <a:gd name="connsiteY1671" fmla="*/ 5477016 h 6308306"/>
              <a:gd name="connsiteX1672" fmla="*/ 2099558 w 9366542"/>
              <a:gd name="connsiteY1672" fmla="*/ 5487092 h 6308306"/>
              <a:gd name="connsiteX1673" fmla="*/ 2094523 w 9366542"/>
              <a:gd name="connsiteY1673" fmla="*/ 5507244 h 6308306"/>
              <a:gd name="connsiteX1674" fmla="*/ 2074385 w 9366542"/>
              <a:gd name="connsiteY1674" fmla="*/ 5502207 h 6308306"/>
              <a:gd name="connsiteX1675" fmla="*/ 2069348 w 9366542"/>
              <a:gd name="connsiteY1675" fmla="*/ 5482055 h 6308306"/>
              <a:gd name="connsiteX1676" fmla="*/ 2074385 w 9366542"/>
              <a:gd name="connsiteY1676" fmla="*/ 5461902 h 6308306"/>
              <a:gd name="connsiteX1677" fmla="*/ 2064314 w 9366542"/>
              <a:gd name="connsiteY1677" fmla="*/ 5436711 h 6308306"/>
              <a:gd name="connsiteX1678" fmla="*/ 2049209 w 9366542"/>
              <a:gd name="connsiteY1678" fmla="*/ 5426634 h 6308306"/>
              <a:gd name="connsiteX1679" fmla="*/ 2008930 w 9366542"/>
              <a:gd name="connsiteY1679" fmla="*/ 5436711 h 6308306"/>
              <a:gd name="connsiteX1680" fmla="*/ 1988789 w 9366542"/>
              <a:gd name="connsiteY1680" fmla="*/ 5446787 h 6308306"/>
              <a:gd name="connsiteX1681" fmla="*/ 1968650 w 9366542"/>
              <a:gd name="connsiteY1681" fmla="*/ 5416559 h 6308306"/>
              <a:gd name="connsiteX1682" fmla="*/ 1988789 w 9366542"/>
              <a:gd name="connsiteY1682" fmla="*/ 5406482 h 6308306"/>
              <a:gd name="connsiteX1683" fmla="*/ 1983755 w 9366542"/>
              <a:gd name="connsiteY1683" fmla="*/ 5416559 h 6308306"/>
              <a:gd name="connsiteX1684" fmla="*/ 1998860 w 9366542"/>
              <a:gd name="connsiteY1684" fmla="*/ 5426634 h 6308306"/>
              <a:gd name="connsiteX1685" fmla="*/ 2049209 w 9366542"/>
              <a:gd name="connsiteY1685" fmla="*/ 5416559 h 6308306"/>
              <a:gd name="connsiteX1686" fmla="*/ 2044174 w 9366542"/>
              <a:gd name="connsiteY1686" fmla="*/ 5411520 h 6308306"/>
              <a:gd name="connsiteX1687" fmla="*/ 2079418 w 9366542"/>
              <a:gd name="connsiteY1687" fmla="*/ 5406482 h 6308306"/>
              <a:gd name="connsiteX1688" fmla="*/ 2099558 w 9366542"/>
              <a:gd name="connsiteY1688" fmla="*/ 5376254 h 6308306"/>
              <a:gd name="connsiteX1689" fmla="*/ 2124733 w 9366542"/>
              <a:gd name="connsiteY1689" fmla="*/ 5376254 h 6308306"/>
              <a:gd name="connsiteX1690" fmla="*/ 2134802 w 9366542"/>
              <a:gd name="connsiteY1690" fmla="*/ 5366177 h 6308306"/>
              <a:gd name="connsiteX1691" fmla="*/ 2104592 w 9366542"/>
              <a:gd name="connsiteY1691" fmla="*/ 5361138 h 6308306"/>
              <a:gd name="connsiteX1692" fmla="*/ 2129767 w 9366542"/>
              <a:gd name="connsiteY1692" fmla="*/ 5346024 h 6308306"/>
              <a:gd name="connsiteX1693" fmla="*/ 2200257 w 9366542"/>
              <a:gd name="connsiteY1693" fmla="*/ 5320834 h 6308306"/>
              <a:gd name="connsiteX1694" fmla="*/ 2159977 w 9366542"/>
              <a:gd name="connsiteY1694" fmla="*/ 5310758 h 6308306"/>
              <a:gd name="connsiteX1695" fmla="*/ 2175082 w 9366542"/>
              <a:gd name="connsiteY1695" fmla="*/ 5290606 h 6308306"/>
              <a:gd name="connsiteX1696" fmla="*/ 2195222 w 9366542"/>
              <a:gd name="connsiteY1696" fmla="*/ 5285567 h 6308306"/>
              <a:gd name="connsiteX1697" fmla="*/ 2225431 w 9366542"/>
              <a:gd name="connsiteY1697" fmla="*/ 5270453 h 6308306"/>
              <a:gd name="connsiteX1698" fmla="*/ 2220396 w 9366542"/>
              <a:gd name="connsiteY1698" fmla="*/ 5245262 h 6308306"/>
              <a:gd name="connsiteX1699" fmla="*/ 2240535 w 9366542"/>
              <a:gd name="connsiteY1699" fmla="*/ 5235185 h 6308306"/>
              <a:gd name="connsiteX1700" fmla="*/ 2255640 w 9366542"/>
              <a:gd name="connsiteY1700" fmla="*/ 5250301 h 6308306"/>
              <a:gd name="connsiteX1701" fmla="*/ 2311025 w 9366542"/>
              <a:gd name="connsiteY1701" fmla="*/ 5230148 h 6308306"/>
              <a:gd name="connsiteX1702" fmla="*/ 2351304 w 9366542"/>
              <a:gd name="connsiteY1702" fmla="*/ 5235185 h 6308306"/>
              <a:gd name="connsiteX1703" fmla="*/ 2351304 w 9366542"/>
              <a:gd name="connsiteY1703" fmla="*/ 5230148 h 6308306"/>
              <a:gd name="connsiteX1704" fmla="*/ 2356339 w 9366542"/>
              <a:gd name="connsiteY1704" fmla="*/ 5215033 h 6308306"/>
              <a:gd name="connsiteX1705" fmla="*/ 2321094 w 9366542"/>
              <a:gd name="connsiteY1705" fmla="*/ 5220071 h 6308306"/>
              <a:gd name="connsiteX1706" fmla="*/ 2316059 w 9366542"/>
              <a:gd name="connsiteY1706" fmla="*/ 5199919 h 6308306"/>
              <a:gd name="connsiteX1707" fmla="*/ 2341233 w 9366542"/>
              <a:gd name="connsiteY1707" fmla="*/ 5199919 h 6308306"/>
              <a:gd name="connsiteX1708" fmla="*/ 2341233 w 9366542"/>
              <a:gd name="connsiteY1708" fmla="*/ 5184805 h 6308306"/>
              <a:gd name="connsiteX1709" fmla="*/ 2346268 w 9366542"/>
              <a:gd name="connsiteY1709" fmla="*/ 5179766 h 6308306"/>
              <a:gd name="connsiteX1710" fmla="*/ 2341233 w 9366542"/>
              <a:gd name="connsiteY1710" fmla="*/ 5164652 h 6308306"/>
              <a:gd name="connsiteX1711" fmla="*/ 2311025 w 9366542"/>
              <a:gd name="connsiteY1711" fmla="*/ 5164652 h 6308306"/>
              <a:gd name="connsiteX1712" fmla="*/ 2321094 w 9366542"/>
              <a:gd name="connsiteY1712" fmla="*/ 5149539 h 6308306"/>
              <a:gd name="connsiteX1713" fmla="*/ 2280814 w 9366542"/>
              <a:gd name="connsiteY1713" fmla="*/ 5114271 h 6308306"/>
              <a:gd name="connsiteX1714" fmla="*/ 2260675 w 9366542"/>
              <a:gd name="connsiteY1714" fmla="*/ 5119309 h 6308306"/>
              <a:gd name="connsiteX1715" fmla="*/ 2270745 w 9366542"/>
              <a:gd name="connsiteY1715" fmla="*/ 5109234 h 6308306"/>
              <a:gd name="connsiteX1716" fmla="*/ 2220396 w 9366542"/>
              <a:gd name="connsiteY1716" fmla="*/ 5094118 h 6308306"/>
              <a:gd name="connsiteX1717" fmla="*/ 2205291 w 9366542"/>
              <a:gd name="connsiteY1717" fmla="*/ 5109234 h 6308306"/>
              <a:gd name="connsiteX1718" fmla="*/ 2200257 w 9366542"/>
              <a:gd name="connsiteY1718" fmla="*/ 5109234 h 6308306"/>
              <a:gd name="connsiteX1719" fmla="*/ 2205291 w 9366542"/>
              <a:gd name="connsiteY1719" fmla="*/ 5094118 h 6308306"/>
              <a:gd name="connsiteX1720" fmla="*/ 2185152 w 9366542"/>
              <a:gd name="connsiteY1720" fmla="*/ 5094118 h 6308306"/>
              <a:gd name="connsiteX1721" fmla="*/ 2175082 w 9366542"/>
              <a:gd name="connsiteY1721" fmla="*/ 5109234 h 6308306"/>
              <a:gd name="connsiteX1722" fmla="*/ 2159977 w 9366542"/>
              <a:gd name="connsiteY1722" fmla="*/ 5119309 h 6308306"/>
              <a:gd name="connsiteX1723" fmla="*/ 2165011 w 9366542"/>
              <a:gd name="connsiteY1723" fmla="*/ 5099157 h 6308306"/>
              <a:gd name="connsiteX1724" fmla="*/ 2119697 w 9366542"/>
              <a:gd name="connsiteY1724" fmla="*/ 5084043 h 6308306"/>
              <a:gd name="connsiteX1725" fmla="*/ 2069348 w 9366542"/>
              <a:gd name="connsiteY1725" fmla="*/ 5114271 h 6308306"/>
              <a:gd name="connsiteX1726" fmla="*/ 2059279 w 9366542"/>
              <a:gd name="connsiteY1726" fmla="*/ 5104195 h 6308306"/>
              <a:gd name="connsiteX1727" fmla="*/ 2029069 w 9366542"/>
              <a:gd name="connsiteY1727" fmla="*/ 5139462 h 6308306"/>
              <a:gd name="connsiteX1728" fmla="*/ 1983755 w 9366542"/>
              <a:gd name="connsiteY1728" fmla="*/ 5129386 h 6308306"/>
              <a:gd name="connsiteX1729" fmla="*/ 1998860 w 9366542"/>
              <a:gd name="connsiteY1729" fmla="*/ 5124348 h 6308306"/>
              <a:gd name="connsiteX1730" fmla="*/ 2044174 w 9366542"/>
              <a:gd name="connsiteY1730" fmla="*/ 5104195 h 6308306"/>
              <a:gd name="connsiteX1731" fmla="*/ 2042285 w 9366542"/>
              <a:gd name="connsiteY1731" fmla="*/ 5102305 h 6308306"/>
              <a:gd name="connsiteX1732" fmla="*/ 2030078 w 9366542"/>
              <a:gd name="connsiteY1732" fmla="*/ 5090088 h 6308306"/>
              <a:gd name="connsiteX1733" fmla="*/ 2054243 w 9366542"/>
              <a:gd name="connsiteY1733" fmla="*/ 5073966 h 6308306"/>
              <a:gd name="connsiteX1734" fmla="*/ 2034105 w 9366542"/>
              <a:gd name="connsiteY1734" fmla="*/ 5048775 h 6308306"/>
              <a:gd name="connsiteX1735" fmla="*/ 2049209 w 9366542"/>
              <a:gd name="connsiteY1735" fmla="*/ 5033661 h 6308306"/>
              <a:gd name="connsiteX1736" fmla="*/ 2044174 w 9366542"/>
              <a:gd name="connsiteY1736" fmla="*/ 5043738 h 6308306"/>
              <a:gd name="connsiteX1737" fmla="*/ 2049209 w 9366542"/>
              <a:gd name="connsiteY1737" fmla="*/ 5048775 h 6308306"/>
              <a:gd name="connsiteX1738" fmla="*/ 2104592 w 9366542"/>
              <a:gd name="connsiteY1738" fmla="*/ 5033661 h 6308306"/>
              <a:gd name="connsiteX1739" fmla="*/ 2119697 w 9366542"/>
              <a:gd name="connsiteY1739" fmla="*/ 5038699 h 6308306"/>
              <a:gd name="connsiteX1740" fmla="*/ 2180117 w 9366542"/>
              <a:gd name="connsiteY1740" fmla="*/ 5013508 h 6308306"/>
              <a:gd name="connsiteX1741" fmla="*/ 2175082 w 9366542"/>
              <a:gd name="connsiteY1741" fmla="*/ 5008470 h 6308306"/>
              <a:gd name="connsiteX1742" fmla="*/ 2165011 w 9366542"/>
              <a:gd name="connsiteY1742" fmla="*/ 5003433 h 6308306"/>
              <a:gd name="connsiteX1743" fmla="*/ 2154941 w 9366542"/>
              <a:gd name="connsiteY1743" fmla="*/ 4993356 h 6308306"/>
              <a:gd name="connsiteX1744" fmla="*/ 2154941 w 9366542"/>
              <a:gd name="connsiteY1744" fmla="*/ 4998394 h 6308306"/>
              <a:gd name="connsiteX1745" fmla="*/ 2114662 w 9366542"/>
              <a:gd name="connsiteY1745" fmla="*/ 4973204 h 6308306"/>
              <a:gd name="connsiteX1746" fmla="*/ 2109628 w 9366542"/>
              <a:gd name="connsiteY1746" fmla="*/ 4958090 h 6308306"/>
              <a:gd name="connsiteX1747" fmla="*/ 2119697 w 9366542"/>
              <a:gd name="connsiteY1747" fmla="*/ 4953051 h 6308306"/>
              <a:gd name="connsiteX1748" fmla="*/ 2089487 w 9366542"/>
              <a:gd name="connsiteY1748" fmla="*/ 4942976 h 6308306"/>
              <a:gd name="connsiteX1749" fmla="*/ 2094523 w 9366542"/>
              <a:gd name="connsiteY1749" fmla="*/ 4937937 h 6308306"/>
              <a:gd name="connsiteX1750" fmla="*/ 2079418 w 9366542"/>
              <a:gd name="connsiteY1750" fmla="*/ 4927860 h 6308306"/>
              <a:gd name="connsiteX1751" fmla="*/ 2069348 w 9366542"/>
              <a:gd name="connsiteY1751" fmla="*/ 4937937 h 6308306"/>
              <a:gd name="connsiteX1752" fmla="*/ 2079418 w 9366542"/>
              <a:gd name="connsiteY1752" fmla="*/ 4942976 h 6308306"/>
              <a:gd name="connsiteX1753" fmla="*/ 2054243 w 9366542"/>
              <a:gd name="connsiteY1753" fmla="*/ 4948013 h 6308306"/>
              <a:gd name="connsiteX1754" fmla="*/ 2079418 w 9366542"/>
              <a:gd name="connsiteY1754" fmla="*/ 4958090 h 6308306"/>
              <a:gd name="connsiteX1755" fmla="*/ 2049209 w 9366542"/>
              <a:gd name="connsiteY1755" fmla="*/ 4993356 h 6308306"/>
              <a:gd name="connsiteX1756" fmla="*/ 2039138 w 9366542"/>
              <a:gd name="connsiteY1756" fmla="*/ 4993356 h 6308306"/>
              <a:gd name="connsiteX1757" fmla="*/ 2029069 w 9366542"/>
              <a:gd name="connsiteY1757" fmla="*/ 5013508 h 6308306"/>
              <a:gd name="connsiteX1758" fmla="*/ 2013964 w 9366542"/>
              <a:gd name="connsiteY1758" fmla="*/ 4998394 h 6308306"/>
              <a:gd name="connsiteX1759" fmla="*/ 2049209 w 9366542"/>
              <a:gd name="connsiteY1759" fmla="*/ 4958090 h 6308306"/>
              <a:gd name="connsiteX1760" fmla="*/ 2029069 w 9366542"/>
              <a:gd name="connsiteY1760" fmla="*/ 4953051 h 6308306"/>
              <a:gd name="connsiteX1761" fmla="*/ 2029069 w 9366542"/>
              <a:gd name="connsiteY1761" fmla="*/ 4968165 h 6308306"/>
              <a:gd name="connsiteX1762" fmla="*/ 2013964 w 9366542"/>
              <a:gd name="connsiteY1762" fmla="*/ 4948013 h 6308306"/>
              <a:gd name="connsiteX1763" fmla="*/ 1983755 w 9366542"/>
              <a:gd name="connsiteY1763" fmla="*/ 4968165 h 6308306"/>
              <a:gd name="connsiteX1764" fmla="*/ 1983755 w 9366542"/>
              <a:gd name="connsiteY1764" fmla="*/ 4973204 h 6308306"/>
              <a:gd name="connsiteX1765" fmla="*/ 1998860 w 9366542"/>
              <a:gd name="connsiteY1765" fmla="*/ 4973204 h 6308306"/>
              <a:gd name="connsiteX1766" fmla="*/ 1943476 w 9366542"/>
              <a:gd name="connsiteY1766" fmla="*/ 5018547 h 6308306"/>
              <a:gd name="connsiteX1767" fmla="*/ 1978720 w 9366542"/>
              <a:gd name="connsiteY1767" fmla="*/ 4973204 h 6308306"/>
              <a:gd name="connsiteX1768" fmla="*/ 1968650 w 9366542"/>
              <a:gd name="connsiteY1768" fmla="*/ 4973204 h 6308306"/>
              <a:gd name="connsiteX1769" fmla="*/ 1983755 w 9366542"/>
              <a:gd name="connsiteY1769" fmla="*/ 4948013 h 6308306"/>
              <a:gd name="connsiteX1770" fmla="*/ 1973686 w 9366542"/>
              <a:gd name="connsiteY1770" fmla="*/ 4937937 h 6308306"/>
              <a:gd name="connsiteX1771" fmla="*/ 2003894 w 9366542"/>
              <a:gd name="connsiteY1771" fmla="*/ 4927860 h 6308306"/>
              <a:gd name="connsiteX1772" fmla="*/ 2008930 w 9366542"/>
              <a:gd name="connsiteY1772" fmla="*/ 4932899 h 6308306"/>
              <a:gd name="connsiteX1773" fmla="*/ 2013964 w 9366542"/>
              <a:gd name="connsiteY1773" fmla="*/ 4927860 h 6308306"/>
              <a:gd name="connsiteX1774" fmla="*/ 2069348 w 9366542"/>
              <a:gd name="connsiteY1774" fmla="*/ 4892594 h 6308306"/>
              <a:gd name="connsiteX1775" fmla="*/ 2089487 w 9366542"/>
              <a:gd name="connsiteY1775" fmla="*/ 4882517 h 6308306"/>
              <a:gd name="connsiteX1776" fmla="*/ 2049209 w 9366542"/>
              <a:gd name="connsiteY1776" fmla="*/ 4872441 h 6308306"/>
              <a:gd name="connsiteX1777" fmla="*/ 1983755 w 9366542"/>
              <a:gd name="connsiteY1777" fmla="*/ 4862364 h 6308306"/>
              <a:gd name="connsiteX1778" fmla="*/ 2008930 w 9366542"/>
              <a:gd name="connsiteY1778" fmla="*/ 4847250 h 6308306"/>
              <a:gd name="connsiteX1779" fmla="*/ 2003894 w 9366542"/>
              <a:gd name="connsiteY1779" fmla="*/ 4862364 h 6308306"/>
              <a:gd name="connsiteX1780" fmla="*/ 2039138 w 9366542"/>
              <a:gd name="connsiteY1780" fmla="*/ 4867403 h 6308306"/>
              <a:gd name="connsiteX1781" fmla="*/ 2074385 w 9366542"/>
              <a:gd name="connsiteY1781" fmla="*/ 4847250 h 6308306"/>
              <a:gd name="connsiteX1782" fmla="*/ 2084453 w 9366542"/>
              <a:gd name="connsiteY1782" fmla="*/ 4827098 h 6308306"/>
              <a:gd name="connsiteX1783" fmla="*/ 2054243 w 9366542"/>
              <a:gd name="connsiteY1783" fmla="*/ 4832136 h 6308306"/>
              <a:gd name="connsiteX1784" fmla="*/ 2104592 w 9366542"/>
              <a:gd name="connsiteY1784" fmla="*/ 4796869 h 6308306"/>
              <a:gd name="connsiteX1785" fmla="*/ 2104592 w 9366542"/>
              <a:gd name="connsiteY1785" fmla="*/ 4806945 h 6308306"/>
              <a:gd name="connsiteX1786" fmla="*/ 2084453 w 9366542"/>
              <a:gd name="connsiteY1786" fmla="*/ 4811984 h 6308306"/>
              <a:gd name="connsiteX1787" fmla="*/ 2104592 w 9366542"/>
              <a:gd name="connsiteY1787" fmla="*/ 4832136 h 6308306"/>
              <a:gd name="connsiteX1788" fmla="*/ 2119697 w 9366542"/>
              <a:gd name="connsiteY1788" fmla="*/ 4832136 h 6308306"/>
              <a:gd name="connsiteX1789" fmla="*/ 2124733 w 9366542"/>
              <a:gd name="connsiteY1789" fmla="*/ 4817021 h 6308306"/>
              <a:gd name="connsiteX1790" fmla="*/ 2129767 w 9366542"/>
              <a:gd name="connsiteY1790" fmla="*/ 4822059 h 6308306"/>
              <a:gd name="connsiteX1791" fmla="*/ 2159977 w 9366542"/>
              <a:gd name="connsiteY1791" fmla="*/ 4801907 h 6308306"/>
              <a:gd name="connsiteX1792" fmla="*/ 2165011 w 9366542"/>
              <a:gd name="connsiteY1792" fmla="*/ 4806945 h 6308306"/>
              <a:gd name="connsiteX1793" fmla="*/ 2170047 w 9366542"/>
              <a:gd name="connsiteY1793" fmla="*/ 4801907 h 6308306"/>
              <a:gd name="connsiteX1794" fmla="*/ 2149908 w 9366542"/>
              <a:gd name="connsiteY1794" fmla="*/ 4786793 h 6308306"/>
              <a:gd name="connsiteX1795" fmla="*/ 2154941 w 9366542"/>
              <a:gd name="connsiteY1795" fmla="*/ 4781755 h 6308306"/>
              <a:gd name="connsiteX1796" fmla="*/ 2165011 w 9366542"/>
              <a:gd name="connsiteY1796" fmla="*/ 4771679 h 6308306"/>
              <a:gd name="connsiteX1797" fmla="*/ 2190186 w 9366542"/>
              <a:gd name="connsiteY1797" fmla="*/ 4756564 h 6308306"/>
              <a:gd name="connsiteX1798" fmla="*/ 2185152 w 9366542"/>
              <a:gd name="connsiteY1798" fmla="*/ 4761602 h 6308306"/>
              <a:gd name="connsiteX1799" fmla="*/ 2235501 w 9366542"/>
              <a:gd name="connsiteY1799" fmla="*/ 4721297 h 6308306"/>
              <a:gd name="connsiteX1800" fmla="*/ 2240535 w 9366542"/>
              <a:gd name="connsiteY1800" fmla="*/ 4726336 h 6308306"/>
              <a:gd name="connsiteX1801" fmla="*/ 2275780 w 9366542"/>
              <a:gd name="connsiteY1801" fmla="*/ 4706183 h 6308306"/>
              <a:gd name="connsiteX1802" fmla="*/ 2311025 w 9366542"/>
              <a:gd name="connsiteY1802" fmla="*/ 4706183 h 6308306"/>
              <a:gd name="connsiteX1803" fmla="*/ 2316059 w 9366542"/>
              <a:gd name="connsiteY1803" fmla="*/ 4701145 h 6308306"/>
              <a:gd name="connsiteX1804" fmla="*/ 2270745 w 9366542"/>
              <a:gd name="connsiteY1804" fmla="*/ 4696106 h 6308306"/>
              <a:gd name="connsiteX1805" fmla="*/ 2230465 w 9366542"/>
              <a:gd name="connsiteY1805" fmla="*/ 4675954 h 6308306"/>
              <a:gd name="connsiteX1806" fmla="*/ 2185152 w 9366542"/>
              <a:gd name="connsiteY1806" fmla="*/ 4675954 h 6308306"/>
              <a:gd name="connsiteX1807" fmla="*/ 2149908 w 9366542"/>
              <a:gd name="connsiteY1807" fmla="*/ 4706183 h 6308306"/>
              <a:gd name="connsiteX1808" fmla="*/ 2165011 w 9366542"/>
              <a:gd name="connsiteY1808" fmla="*/ 4680992 h 6308306"/>
              <a:gd name="connsiteX1809" fmla="*/ 2139837 w 9366542"/>
              <a:gd name="connsiteY1809" fmla="*/ 4680992 h 6308306"/>
              <a:gd name="connsiteX1810" fmla="*/ 2109628 w 9366542"/>
              <a:gd name="connsiteY1810" fmla="*/ 4706183 h 6308306"/>
              <a:gd name="connsiteX1811" fmla="*/ 2069348 w 9366542"/>
              <a:gd name="connsiteY1811" fmla="*/ 4721297 h 6308306"/>
              <a:gd name="connsiteX1812" fmla="*/ 2084453 w 9366542"/>
              <a:gd name="connsiteY1812" fmla="*/ 4736411 h 6308306"/>
              <a:gd name="connsiteX1813" fmla="*/ 2074385 w 9366542"/>
              <a:gd name="connsiteY1813" fmla="*/ 4736411 h 6308306"/>
              <a:gd name="connsiteX1814" fmla="*/ 2044174 w 9366542"/>
              <a:gd name="connsiteY1814" fmla="*/ 4761602 h 6308306"/>
              <a:gd name="connsiteX1815" fmla="*/ 2039138 w 9366542"/>
              <a:gd name="connsiteY1815" fmla="*/ 4751527 h 6308306"/>
              <a:gd name="connsiteX1816" fmla="*/ 2003894 w 9366542"/>
              <a:gd name="connsiteY1816" fmla="*/ 4761602 h 6308306"/>
              <a:gd name="connsiteX1817" fmla="*/ 2019000 w 9366542"/>
              <a:gd name="connsiteY1817" fmla="*/ 4771679 h 6308306"/>
              <a:gd name="connsiteX1818" fmla="*/ 2029069 w 9366542"/>
              <a:gd name="connsiteY1818" fmla="*/ 4781755 h 6308306"/>
              <a:gd name="connsiteX1819" fmla="*/ 2029069 w 9366542"/>
              <a:gd name="connsiteY1819" fmla="*/ 4786793 h 6308306"/>
              <a:gd name="connsiteX1820" fmla="*/ 1983755 w 9366542"/>
              <a:gd name="connsiteY1820" fmla="*/ 4796869 h 6308306"/>
              <a:gd name="connsiteX1821" fmla="*/ 2003894 w 9366542"/>
              <a:gd name="connsiteY1821" fmla="*/ 4811984 h 6308306"/>
              <a:gd name="connsiteX1822" fmla="*/ 2003894 w 9366542"/>
              <a:gd name="connsiteY1822" fmla="*/ 4822059 h 6308306"/>
              <a:gd name="connsiteX1823" fmla="*/ 1973686 w 9366542"/>
              <a:gd name="connsiteY1823" fmla="*/ 4811984 h 6308306"/>
              <a:gd name="connsiteX1824" fmla="*/ 1963615 w 9366542"/>
              <a:gd name="connsiteY1824" fmla="*/ 4811984 h 6308306"/>
              <a:gd name="connsiteX1825" fmla="*/ 1953545 w 9366542"/>
              <a:gd name="connsiteY1825" fmla="*/ 4842212 h 6308306"/>
              <a:gd name="connsiteX1826" fmla="*/ 1928371 w 9366542"/>
              <a:gd name="connsiteY1826" fmla="*/ 4852289 h 6308306"/>
              <a:gd name="connsiteX1827" fmla="*/ 1913266 w 9366542"/>
              <a:gd name="connsiteY1827" fmla="*/ 4852289 h 6308306"/>
              <a:gd name="connsiteX1828" fmla="*/ 1913266 w 9366542"/>
              <a:gd name="connsiteY1828" fmla="*/ 4847250 h 6308306"/>
              <a:gd name="connsiteX1829" fmla="*/ 1923337 w 9366542"/>
              <a:gd name="connsiteY1829" fmla="*/ 4817021 h 6308306"/>
              <a:gd name="connsiteX1830" fmla="*/ 1893127 w 9366542"/>
              <a:gd name="connsiteY1830" fmla="*/ 4822059 h 6308306"/>
              <a:gd name="connsiteX1831" fmla="*/ 1893127 w 9366542"/>
              <a:gd name="connsiteY1831" fmla="*/ 4817021 h 6308306"/>
              <a:gd name="connsiteX1832" fmla="*/ 1913266 w 9366542"/>
              <a:gd name="connsiteY1832" fmla="*/ 4806945 h 6308306"/>
              <a:gd name="connsiteX1833" fmla="*/ 1933406 w 9366542"/>
              <a:gd name="connsiteY1833" fmla="*/ 4776716 h 6308306"/>
              <a:gd name="connsiteX1834" fmla="*/ 1913266 w 9366542"/>
              <a:gd name="connsiteY1834" fmla="*/ 4766641 h 6308306"/>
              <a:gd name="connsiteX1835" fmla="*/ 1933406 w 9366542"/>
              <a:gd name="connsiteY1835" fmla="*/ 4756564 h 6308306"/>
              <a:gd name="connsiteX1836" fmla="*/ 1928371 w 9366542"/>
              <a:gd name="connsiteY1836" fmla="*/ 4751527 h 6308306"/>
              <a:gd name="connsiteX1837" fmla="*/ 1988789 w 9366542"/>
              <a:gd name="connsiteY1837" fmla="*/ 4721297 h 6308306"/>
              <a:gd name="connsiteX1838" fmla="*/ 1993825 w 9366542"/>
              <a:gd name="connsiteY1838" fmla="*/ 4726336 h 6308306"/>
              <a:gd name="connsiteX1839" fmla="*/ 2044174 w 9366542"/>
              <a:gd name="connsiteY1839" fmla="*/ 4721297 h 6308306"/>
              <a:gd name="connsiteX1840" fmla="*/ 2039138 w 9366542"/>
              <a:gd name="connsiteY1840" fmla="*/ 4726336 h 6308306"/>
              <a:gd name="connsiteX1841" fmla="*/ 2044174 w 9366542"/>
              <a:gd name="connsiteY1841" fmla="*/ 4731374 h 6308306"/>
              <a:gd name="connsiteX1842" fmla="*/ 2054243 w 9366542"/>
              <a:gd name="connsiteY1842" fmla="*/ 4721297 h 6308306"/>
              <a:gd name="connsiteX1843" fmla="*/ 2044174 w 9366542"/>
              <a:gd name="connsiteY1843" fmla="*/ 4706183 h 6308306"/>
              <a:gd name="connsiteX1844" fmla="*/ 2059279 w 9366542"/>
              <a:gd name="connsiteY1844" fmla="*/ 4680992 h 6308306"/>
              <a:gd name="connsiteX1845" fmla="*/ 2039138 w 9366542"/>
              <a:gd name="connsiteY1845" fmla="*/ 4670917 h 6308306"/>
              <a:gd name="connsiteX1846" fmla="*/ 2054243 w 9366542"/>
              <a:gd name="connsiteY1846" fmla="*/ 4665878 h 6308306"/>
              <a:gd name="connsiteX1847" fmla="*/ 2064314 w 9366542"/>
              <a:gd name="connsiteY1847" fmla="*/ 4670917 h 6308306"/>
              <a:gd name="connsiteX1848" fmla="*/ 2079418 w 9366542"/>
              <a:gd name="connsiteY1848" fmla="*/ 4635649 h 6308306"/>
              <a:gd name="connsiteX1849" fmla="*/ 2074385 w 9366542"/>
              <a:gd name="connsiteY1849" fmla="*/ 4620535 h 6308306"/>
              <a:gd name="connsiteX1850" fmla="*/ 2074385 w 9366542"/>
              <a:gd name="connsiteY1850" fmla="*/ 4605421 h 6308306"/>
              <a:gd name="connsiteX1851" fmla="*/ 2094523 w 9366542"/>
              <a:gd name="connsiteY1851" fmla="*/ 4620535 h 6308306"/>
              <a:gd name="connsiteX1852" fmla="*/ 2104592 w 9366542"/>
              <a:gd name="connsiteY1852" fmla="*/ 4620535 h 6308306"/>
              <a:gd name="connsiteX1853" fmla="*/ 2104592 w 9366542"/>
              <a:gd name="connsiteY1853" fmla="*/ 4618647 h 6308306"/>
              <a:gd name="connsiteX1854" fmla="*/ 2104592 w 9366542"/>
              <a:gd name="connsiteY1854" fmla="*/ 4615497 h 6308306"/>
              <a:gd name="connsiteX1855" fmla="*/ 2124733 w 9366542"/>
              <a:gd name="connsiteY1855" fmla="*/ 4605421 h 6308306"/>
              <a:gd name="connsiteX1856" fmla="*/ 2129767 w 9366542"/>
              <a:gd name="connsiteY1856" fmla="*/ 4605421 h 6308306"/>
              <a:gd name="connsiteX1857" fmla="*/ 2134802 w 9366542"/>
              <a:gd name="connsiteY1857" fmla="*/ 4605421 h 6308306"/>
              <a:gd name="connsiteX1858" fmla="*/ 2149908 w 9366542"/>
              <a:gd name="connsiteY1858" fmla="*/ 4595344 h 6308306"/>
              <a:gd name="connsiteX1859" fmla="*/ 2175082 w 9366542"/>
              <a:gd name="connsiteY1859" fmla="*/ 4590306 h 6308306"/>
              <a:gd name="connsiteX1860" fmla="*/ 2159977 w 9366542"/>
              <a:gd name="connsiteY1860" fmla="*/ 4580230 h 6308306"/>
              <a:gd name="connsiteX1861" fmla="*/ 2180117 w 9366542"/>
              <a:gd name="connsiteY1861" fmla="*/ 4570153 h 6308306"/>
              <a:gd name="connsiteX1862" fmla="*/ 2185152 w 9366542"/>
              <a:gd name="connsiteY1862" fmla="*/ 4565116 h 6308306"/>
              <a:gd name="connsiteX1863" fmla="*/ 2180117 w 9366542"/>
              <a:gd name="connsiteY1863" fmla="*/ 4560078 h 6308306"/>
              <a:gd name="connsiteX1864" fmla="*/ 2175082 w 9366542"/>
              <a:gd name="connsiteY1864" fmla="*/ 4555039 h 6308306"/>
              <a:gd name="connsiteX1865" fmla="*/ 2180117 w 9366542"/>
              <a:gd name="connsiteY1865" fmla="*/ 4539925 h 6308306"/>
              <a:gd name="connsiteX1866" fmla="*/ 2185152 w 9366542"/>
              <a:gd name="connsiteY1866" fmla="*/ 4550001 h 6308306"/>
              <a:gd name="connsiteX1867" fmla="*/ 2190186 w 9366542"/>
              <a:gd name="connsiteY1867" fmla="*/ 4555039 h 6308306"/>
              <a:gd name="connsiteX1868" fmla="*/ 2245570 w 9366542"/>
              <a:gd name="connsiteY1868" fmla="*/ 4534887 h 6308306"/>
              <a:gd name="connsiteX1869" fmla="*/ 2260675 w 9366542"/>
              <a:gd name="connsiteY1869" fmla="*/ 4534887 h 6308306"/>
              <a:gd name="connsiteX1870" fmla="*/ 2250606 w 9366542"/>
              <a:gd name="connsiteY1870" fmla="*/ 4539925 h 6308306"/>
              <a:gd name="connsiteX1871" fmla="*/ 2270745 w 9366542"/>
              <a:gd name="connsiteY1871" fmla="*/ 4544964 h 6308306"/>
              <a:gd name="connsiteX1872" fmla="*/ 2260675 w 9366542"/>
              <a:gd name="connsiteY1872" fmla="*/ 4555039 h 6308306"/>
              <a:gd name="connsiteX1873" fmla="*/ 2290885 w 9366542"/>
              <a:gd name="connsiteY1873" fmla="*/ 4575192 h 6308306"/>
              <a:gd name="connsiteX1874" fmla="*/ 2270745 w 9366542"/>
              <a:gd name="connsiteY1874" fmla="*/ 4580230 h 6308306"/>
              <a:gd name="connsiteX1875" fmla="*/ 2275780 w 9366542"/>
              <a:gd name="connsiteY1875" fmla="*/ 4590306 h 6308306"/>
              <a:gd name="connsiteX1876" fmla="*/ 2300955 w 9366542"/>
              <a:gd name="connsiteY1876" fmla="*/ 4590306 h 6308306"/>
              <a:gd name="connsiteX1877" fmla="*/ 2300955 w 9366542"/>
              <a:gd name="connsiteY1877" fmla="*/ 4570153 h 6308306"/>
              <a:gd name="connsiteX1878" fmla="*/ 2321094 w 9366542"/>
              <a:gd name="connsiteY1878" fmla="*/ 4555039 h 6308306"/>
              <a:gd name="connsiteX1879" fmla="*/ 2386548 w 9366542"/>
              <a:gd name="connsiteY1879" fmla="*/ 4550001 h 6308306"/>
              <a:gd name="connsiteX1880" fmla="*/ 2381512 w 9366542"/>
              <a:gd name="connsiteY1880" fmla="*/ 4534887 h 6308306"/>
              <a:gd name="connsiteX1881" fmla="*/ 2346268 w 9366542"/>
              <a:gd name="connsiteY1881" fmla="*/ 4534887 h 6308306"/>
              <a:gd name="connsiteX1882" fmla="*/ 2295919 w 9366542"/>
              <a:gd name="connsiteY1882" fmla="*/ 4519773 h 6308306"/>
              <a:gd name="connsiteX1883" fmla="*/ 2290885 w 9366542"/>
              <a:gd name="connsiteY1883" fmla="*/ 4499620 h 6308306"/>
              <a:gd name="connsiteX1884" fmla="*/ 2245570 w 9366542"/>
              <a:gd name="connsiteY1884" fmla="*/ 4509696 h 6308306"/>
              <a:gd name="connsiteX1885" fmla="*/ 2230465 w 9366542"/>
              <a:gd name="connsiteY1885" fmla="*/ 4499620 h 6308306"/>
              <a:gd name="connsiteX1886" fmla="*/ 2245570 w 9366542"/>
              <a:gd name="connsiteY1886" fmla="*/ 4494582 h 6308306"/>
              <a:gd name="connsiteX1887" fmla="*/ 2250606 w 9366542"/>
              <a:gd name="connsiteY1887" fmla="*/ 4494582 h 6308306"/>
              <a:gd name="connsiteX1888" fmla="*/ 2250606 w 9366542"/>
              <a:gd name="connsiteY1888" fmla="*/ 4484505 h 6308306"/>
              <a:gd name="connsiteX1889" fmla="*/ 2285850 w 9366542"/>
              <a:gd name="connsiteY1889" fmla="*/ 4494582 h 6308306"/>
              <a:gd name="connsiteX1890" fmla="*/ 2275780 w 9366542"/>
              <a:gd name="connsiteY1890" fmla="*/ 4479468 h 6308306"/>
              <a:gd name="connsiteX1891" fmla="*/ 2225431 w 9366542"/>
              <a:gd name="connsiteY1891" fmla="*/ 4469391 h 6308306"/>
              <a:gd name="connsiteX1892" fmla="*/ 2220396 w 9366542"/>
              <a:gd name="connsiteY1892" fmla="*/ 4459315 h 6308306"/>
              <a:gd name="connsiteX1893" fmla="*/ 2190186 w 9366542"/>
              <a:gd name="connsiteY1893" fmla="*/ 4454277 h 6308306"/>
              <a:gd name="connsiteX1894" fmla="*/ 2175082 w 9366542"/>
              <a:gd name="connsiteY1894" fmla="*/ 4464352 h 6308306"/>
              <a:gd name="connsiteX1895" fmla="*/ 2165011 w 9366542"/>
              <a:gd name="connsiteY1895" fmla="*/ 4484505 h 6308306"/>
              <a:gd name="connsiteX1896" fmla="*/ 2139837 w 9366542"/>
              <a:gd name="connsiteY1896" fmla="*/ 4484505 h 6308306"/>
              <a:gd name="connsiteX1897" fmla="*/ 2139837 w 9366542"/>
              <a:gd name="connsiteY1897" fmla="*/ 4474429 h 6308306"/>
              <a:gd name="connsiteX1898" fmla="*/ 2159977 w 9366542"/>
              <a:gd name="connsiteY1898" fmla="*/ 4464352 h 6308306"/>
              <a:gd name="connsiteX1899" fmla="*/ 2165011 w 9366542"/>
              <a:gd name="connsiteY1899" fmla="*/ 4464352 h 6308306"/>
              <a:gd name="connsiteX1900" fmla="*/ 2154941 w 9366542"/>
              <a:gd name="connsiteY1900" fmla="*/ 4454277 h 6308306"/>
              <a:gd name="connsiteX1901" fmla="*/ 2119697 w 9366542"/>
              <a:gd name="connsiteY1901" fmla="*/ 4464352 h 6308306"/>
              <a:gd name="connsiteX1902" fmla="*/ 2139837 w 9366542"/>
              <a:gd name="connsiteY1902" fmla="*/ 4474429 h 6308306"/>
              <a:gd name="connsiteX1903" fmla="*/ 2119697 w 9366542"/>
              <a:gd name="connsiteY1903" fmla="*/ 4474429 h 6308306"/>
              <a:gd name="connsiteX1904" fmla="*/ 2104592 w 9366542"/>
              <a:gd name="connsiteY1904" fmla="*/ 4459315 h 6308306"/>
              <a:gd name="connsiteX1905" fmla="*/ 2069348 w 9366542"/>
              <a:gd name="connsiteY1905" fmla="*/ 4469391 h 6308306"/>
              <a:gd name="connsiteX1906" fmla="*/ 2044174 w 9366542"/>
              <a:gd name="connsiteY1906" fmla="*/ 4499620 h 6308306"/>
              <a:gd name="connsiteX1907" fmla="*/ 2029069 w 9366542"/>
              <a:gd name="connsiteY1907" fmla="*/ 4484505 h 6308306"/>
              <a:gd name="connsiteX1908" fmla="*/ 2044174 w 9366542"/>
              <a:gd name="connsiteY1908" fmla="*/ 4474429 h 6308306"/>
              <a:gd name="connsiteX1909" fmla="*/ 1988789 w 9366542"/>
              <a:gd name="connsiteY1909" fmla="*/ 4469391 h 6308306"/>
              <a:gd name="connsiteX1910" fmla="*/ 1978720 w 9366542"/>
              <a:gd name="connsiteY1910" fmla="*/ 4479468 h 6308306"/>
              <a:gd name="connsiteX1911" fmla="*/ 1988789 w 9366542"/>
              <a:gd name="connsiteY1911" fmla="*/ 4454277 h 6308306"/>
              <a:gd name="connsiteX1912" fmla="*/ 1993825 w 9366542"/>
              <a:gd name="connsiteY1912" fmla="*/ 4464352 h 6308306"/>
              <a:gd name="connsiteX1913" fmla="*/ 1998860 w 9366542"/>
              <a:gd name="connsiteY1913" fmla="*/ 4469391 h 6308306"/>
              <a:gd name="connsiteX1914" fmla="*/ 2039138 w 9366542"/>
              <a:gd name="connsiteY1914" fmla="*/ 4469391 h 6308306"/>
              <a:gd name="connsiteX1915" fmla="*/ 2039138 w 9366542"/>
              <a:gd name="connsiteY1915" fmla="*/ 4449238 h 6308306"/>
              <a:gd name="connsiteX1916" fmla="*/ 2034105 w 9366542"/>
              <a:gd name="connsiteY1916" fmla="*/ 4444200 h 6308306"/>
              <a:gd name="connsiteX1917" fmla="*/ 2069348 w 9366542"/>
              <a:gd name="connsiteY1917" fmla="*/ 4434125 h 6308306"/>
              <a:gd name="connsiteX1918" fmla="*/ 2044174 w 9366542"/>
              <a:gd name="connsiteY1918" fmla="*/ 4419011 h 6308306"/>
              <a:gd name="connsiteX1919" fmla="*/ 2034105 w 9366542"/>
              <a:gd name="connsiteY1919" fmla="*/ 4429086 h 6308306"/>
              <a:gd name="connsiteX1920" fmla="*/ 2029069 w 9366542"/>
              <a:gd name="connsiteY1920" fmla="*/ 4419011 h 6308306"/>
              <a:gd name="connsiteX1921" fmla="*/ 2029069 w 9366542"/>
              <a:gd name="connsiteY1921" fmla="*/ 4413972 h 6308306"/>
              <a:gd name="connsiteX1922" fmla="*/ 2039138 w 9366542"/>
              <a:gd name="connsiteY1922" fmla="*/ 4413972 h 6308306"/>
              <a:gd name="connsiteX1923" fmla="*/ 2024035 w 9366542"/>
              <a:gd name="connsiteY1923" fmla="*/ 4403895 h 6308306"/>
              <a:gd name="connsiteX1924" fmla="*/ 1993825 w 9366542"/>
              <a:gd name="connsiteY1924" fmla="*/ 4408934 h 6308306"/>
              <a:gd name="connsiteX1925" fmla="*/ 1993825 w 9366542"/>
              <a:gd name="connsiteY1925" fmla="*/ 4358553 h 6308306"/>
              <a:gd name="connsiteX1926" fmla="*/ 2008930 w 9366542"/>
              <a:gd name="connsiteY1926" fmla="*/ 4358553 h 6308306"/>
              <a:gd name="connsiteX1927" fmla="*/ 2024035 w 9366542"/>
              <a:gd name="connsiteY1927" fmla="*/ 4343438 h 6308306"/>
              <a:gd name="connsiteX1928" fmla="*/ 2049209 w 9366542"/>
              <a:gd name="connsiteY1928" fmla="*/ 4343438 h 6308306"/>
              <a:gd name="connsiteX1929" fmla="*/ 2049209 w 9366542"/>
              <a:gd name="connsiteY1929" fmla="*/ 4338401 h 6308306"/>
              <a:gd name="connsiteX1930" fmla="*/ 2084453 w 9366542"/>
              <a:gd name="connsiteY1930" fmla="*/ 4328324 h 6308306"/>
              <a:gd name="connsiteX1931" fmla="*/ 2079418 w 9366542"/>
              <a:gd name="connsiteY1931" fmla="*/ 4323285 h 6308306"/>
              <a:gd name="connsiteX1932" fmla="*/ 2003894 w 9366542"/>
              <a:gd name="connsiteY1932" fmla="*/ 4293057 h 6308306"/>
              <a:gd name="connsiteX1933" fmla="*/ 1993274 w 9366542"/>
              <a:gd name="connsiteY1933" fmla="*/ 4284555 h 6308306"/>
              <a:gd name="connsiteX1934" fmla="*/ 1978720 w 9366542"/>
              <a:gd name="connsiteY1934" fmla="*/ 4272905 h 6308306"/>
              <a:gd name="connsiteX1935" fmla="*/ 1984306 w 9366542"/>
              <a:gd name="connsiteY1935" fmla="*/ 4267315 h 6308306"/>
              <a:gd name="connsiteX1936" fmla="*/ 1998860 w 9366542"/>
              <a:gd name="connsiteY1936" fmla="*/ 4252753 h 6308306"/>
              <a:gd name="connsiteX1937" fmla="*/ 2029069 w 9366542"/>
              <a:gd name="connsiteY1937" fmla="*/ 4257790 h 6308306"/>
              <a:gd name="connsiteX1938" fmla="*/ 2034105 w 9366542"/>
              <a:gd name="connsiteY1938" fmla="*/ 4247714 h 6308306"/>
              <a:gd name="connsiteX1939" fmla="*/ 2029069 w 9366542"/>
              <a:gd name="connsiteY1939" fmla="*/ 4242676 h 6308306"/>
              <a:gd name="connsiteX1940" fmla="*/ 2059279 w 9366542"/>
              <a:gd name="connsiteY1940" fmla="*/ 4227562 h 6308306"/>
              <a:gd name="connsiteX1941" fmla="*/ 2039138 w 9366542"/>
              <a:gd name="connsiteY1941" fmla="*/ 4222523 h 6308306"/>
              <a:gd name="connsiteX1942" fmla="*/ 2049209 w 9366542"/>
              <a:gd name="connsiteY1942" fmla="*/ 4207409 h 6308306"/>
              <a:gd name="connsiteX1943" fmla="*/ 2049209 w 9366542"/>
              <a:gd name="connsiteY1943" fmla="*/ 4187257 h 6308306"/>
              <a:gd name="connsiteX1944" fmla="*/ 2019000 w 9366542"/>
              <a:gd name="connsiteY1944" fmla="*/ 4172143 h 6308306"/>
              <a:gd name="connsiteX1945" fmla="*/ 2034105 w 9366542"/>
              <a:gd name="connsiteY1945" fmla="*/ 4157027 h 6308306"/>
              <a:gd name="connsiteX1946" fmla="*/ 1993825 w 9366542"/>
              <a:gd name="connsiteY1946" fmla="*/ 4131836 h 6308306"/>
              <a:gd name="connsiteX1947" fmla="*/ 1993825 w 9366542"/>
              <a:gd name="connsiteY1947" fmla="*/ 4091532 h 6308306"/>
              <a:gd name="connsiteX1948" fmla="*/ 2013964 w 9366542"/>
              <a:gd name="connsiteY1948" fmla="*/ 4086495 h 6308306"/>
              <a:gd name="connsiteX1949" fmla="*/ 2013964 w 9366542"/>
              <a:gd name="connsiteY1949" fmla="*/ 4061304 h 6308306"/>
              <a:gd name="connsiteX1950" fmla="*/ 2024035 w 9366542"/>
              <a:gd name="connsiteY1950" fmla="*/ 4056265 h 6308306"/>
              <a:gd name="connsiteX1951" fmla="*/ 1993825 w 9366542"/>
              <a:gd name="connsiteY1951" fmla="*/ 4041151 h 6308306"/>
              <a:gd name="connsiteX1952" fmla="*/ 2008930 w 9366542"/>
              <a:gd name="connsiteY1952" fmla="*/ 4036113 h 6308306"/>
              <a:gd name="connsiteX1953" fmla="*/ 2054243 w 9366542"/>
              <a:gd name="connsiteY1953" fmla="*/ 4041151 h 6308306"/>
              <a:gd name="connsiteX1954" fmla="*/ 2069348 w 9366542"/>
              <a:gd name="connsiteY1954" fmla="*/ 4041151 h 6308306"/>
              <a:gd name="connsiteX1955" fmla="*/ 2069348 w 9366542"/>
              <a:gd name="connsiteY1955" fmla="*/ 4031074 h 6308306"/>
              <a:gd name="connsiteX1956" fmla="*/ 2074385 w 9366542"/>
              <a:gd name="connsiteY1956" fmla="*/ 4020999 h 6308306"/>
              <a:gd name="connsiteX1957" fmla="*/ 2044174 w 9366542"/>
              <a:gd name="connsiteY1957" fmla="*/ 4005885 h 6308306"/>
              <a:gd name="connsiteX1958" fmla="*/ 2034105 w 9366542"/>
              <a:gd name="connsiteY1958" fmla="*/ 4005885 h 6308306"/>
              <a:gd name="connsiteX1959" fmla="*/ 2079418 w 9366542"/>
              <a:gd name="connsiteY1959" fmla="*/ 3990769 h 6308306"/>
              <a:gd name="connsiteX1960" fmla="*/ 2084453 w 9366542"/>
              <a:gd name="connsiteY1960" fmla="*/ 3985732 h 6308306"/>
              <a:gd name="connsiteX1961" fmla="*/ 2079418 w 9366542"/>
              <a:gd name="connsiteY1961" fmla="*/ 3995808 h 6308306"/>
              <a:gd name="connsiteX1962" fmla="*/ 2104592 w 9366542"/>
              <a:gd name="connsiteY1962" fmla="*/ 4005885 h 6308306"/>
              <a:gd name="connsiteX1963" fmla="*/ 2124733 w 9366542"/>
              <a:gd name="connsiteY1963" fmla="*/ 3995808 h 6308306"/>
              <a:gd name="connsiteX1964" fmla="*/ 2129767 w 9366542"/>
              <a:gd name="connsiteY1964" fmla="*/ 3965578 h 6308306"/>
              <a:gd name="connsiteX1965" fmla="*/ 2159977 w 9366542"/>
              <a:gd name="connsiteY1965" fmla="*/ 3965578 h 6308306"/>
              <a:gd name="connsiteX1966" fmla="*/ 2159977 w 9366542"/>
              <a:gd name="connsiteY1966" fmla="*/ 3955503 h 6308306"/>
              <a:gd name="connsiteX1967" fmla="*/ 2200257 w 9366542"/>
              <a:gd name="connsiteY1967" fmla="*/ 3950464 h 6308306"/>
              <a:gd name="connsiteX1968" fmla="*/ 2220396 w 9366542"/>
              <a:gd name="connsiteY1968" fmla="*/ 3950464 h 6308306"/>
              <a:gd name="connsiteX1969" fmla="*/ 2235501 w 9366542"/>
              <a:gd name="connsiteY1969" fmla="*/ 3925273 h 6308306"/>
              <a:gd name="connsiteX1970" fmla="*/ 2230465 w 9366542"/>
              <a:gd name="connsiteY1970" fmla="*/ 3905121 h 6308306"/>
              <a:gd name="connsiteX1971" fmla="*/ 2200257 w 9366542"/>
              <a:gd name="connsiteY1971" fmla="*/ 3905121 h 6308306"/>
              <a:gd name="connsiteX1972" fmla="*/ 2185152 w 9366542"/>
              <a:gd name="connsiteY1972" fmla="*/ 3915198 h 6308306"/>
              <a:gd name="connsiteX1973" fmla="*/ 2180117 w 9366542"/>
              <a:gd name="connsiteY1973" fmla="*/ 3890007 h 6308306"/>
              <a:gd name="connsiteX1974" fmla="*/ 2159977 w 9366542"/>
              <a:gd name="connsiteY1974" fmla="*/ 3890007 h 6308306"/>
              <a:gd name="connsiteX1975" fmla="*/ 2159977 w 9366542"/>
              <a:gd name="connsiteY1975" fmla="*/ 3915198 h 6308306"/>
              <a:gd name="connsiteX1976" fmla="*/ 2109628 w 9366542"/>
              <a:gd name="connsiteY1976" fmla="*/ 3930312 h 6308306"/>
              <a:gd name="connsiteX1977" fmla="*/ 2094523 w 9366542"/>
              <a:gd name="connsiteY1977" fmla="*/ 3930312 h 6308306"/>
              <a:gd name="connsiteX1978" fmla="*/ 2089487 w 9366542"/>
              <a:gd name="connsiteY1978" fmla="*/ 3915198 h 6308306"/>
              <a:gd name="connsiteX1979" fmla="*/ 2064314 w 9366542"/>
              <a:gd name="connsiteY1979" fmla="*/ 3905121 h 6308306"/>
              <a:gd name="connsiteX1980" fmla="*/ 2089487 w 9366542"/>
              <a:gd name="connsiteY1980" fmla="*/ 3890007 h 6308306"/>
              <a:gd name="connsiteX1981" fmla="*/ 2119697 w 9366542"/>
              <a:gd name="connsiteY1981" fmla="*/ 3910160 h 6308306"/>
              <a:gd name="connsiteX1982" fmla="*/ 2134802 w 9366542"/>
              <a:gd name="connsiteY1982" fmla="*/ 3890007 h 6308306"/>
              <a:gd name="connsiteX1983" fmla="*/ 2124733 w 9366542"/>
              <a:gd name="connsiteY1983" fmla="*/ 3884969 h 6308306"/>
              <a:gd name="connsiteX1984" fmla="*/ 2104592 w 9366542"/>
              <a:gd name="connsiteY1984" fmla="*/ 3890007 h 6308306"/>
              <a:gd name="connsiteX1985" fmla="*/ 2104592 w 9366542"/>
              <a:gd name="connsiteY1985" fmla="*/ 3864816 h 6308306"/>
              <a:gd name="connsiteX1986" fmla="*/ 2104592 w 9366542"/>
              <a:gd name="connsiteY1986" fmla="*/ 3859779 h 6308306"/>
              <a:gd name="connsiteX1987" fmla="*/ 2114662 w 9366542"/>
              <a:gd name="connsiteY1987" fmla="*/ 3849702 h 6308306"/>
              <a:gd name="connsiteX1988" fmla="*/ 2119697 w 9366542"/>
              <a:gd name="connsiteY1988" fmla="*/ 3864816 h 6308306"/>
              <a:gd name="connsiteX1989" fmla="*/ 2139837 w 9366542"/>
              <a:gd name="connsiteY1989" fmla="*/ 3854741 h 6308306"/>
              <a:gd name="connsiteX1990" fmla="*/ 2124733 w 9366542"/>
              <a:gd name="connsiteY1990" fmla="*/ 3839627 h 6308306"/>
              <a:gd name="connsiteX1991" fmla="*/ 2139837 w 9366542"/>
              <a:gd name="connsiteY1991" fmla="*/ 3834588 h 6308306"/>
              <a:gd name="connsiteX1992" fmla="*/ 2129767 w 9366542"/>
              <a:gd name="connsiteY1992" fmla="*/ 3824511 h 6308306"/>
              <a:gd name="connsiteX1993" fmla="*/ 2013964 w 9366542"/>
              <a:gd name="connsiteY1993" fmla="*/ 3890007 h 6308306"/>
              <a:gd name="connsiteX1994" fmla="*/ 2029069 w 9366542"/>
              <a:gd name="connsiteY1994" fmla="*/ 3905121 h 6308306"/>
              <a:gd name="connsiteX1995" fmla="*/ 2008930 w 9366542"/>
              <a:gd name="connsiteY1995" fmla="*/ 3910160 h 6308306"/>
              <a:gd name="connsiteX1996" fmla="*/ 1998860 w 9366542"/>
              <a:gd name="connsiteY1996" fmla="*/ 3895046 h 6308306"/>
              <a:gd name="connsiteX1997" fmla="*/ 1988789 w 9366542"/>
              <a:gd name="connsiteY1997" fmla="*/ 3905121 h 6308306"/>
              <a:gd name="connsiteX1998" fmla="*/ 1988789 w 9366542"/>
              <a:gd name="connsiteY1998" fmla="*/ 3915198 h 6308306"/>
              <a:gd name="connsiteX1999" fmla="*/ 1933406 w 9366542"/>
              <a:gd name="connsiteY1999" fmla="*/ 3940389 h 6308306"/>
              <a:gd name="connsiteX2000" fmla="*/ 1923337 w 9366542"/>
              <a:gd name="connsiteY2000" fmla="*/ 3925273 h 6308306"/>
              <a:gd name="connsiteX2001" fmla="*/ 1893127 w 9366542"/>
              <a:gd name="connsiteY2001" fmla="*/ 3920236 h 6308306"/>
              <a:gd name="connsiteX2002" fmla="*/ 1893127 w 9366542"/>
              <a:gd name="connsiteY2002" fmla="*/ 3905121 h 6308306"/>
              <a:gd name="connsiteX2003" fmla="*/ 1857883 w 9366542"/>
              <a:gd name="connsiteY2003" fmla="*/ 3905121 h 6308306"/>
              <a:gd name="connsiteX2004" fmla="*/ 1872988 w 9366542"/>
              <a:gd name="connsiteY2004" fmla="*/ 3874893 h 6308306"/>
              <a:gd name="connsiteX2005" fmla="*/ 1817603 w 9366542"/>
              <a:gd name="connsiteY2005" fmla="*/ 3874893 h 6308306"/>
              <a:gd name="connsiteX2006" fmla="*/ 1812567 w 9366542"/>
              <a:gd name="connsiteY2006" fmla="*/ 3890007 h 6308306"/>
              <a:gd name="connsiteX2007" fmla="*/ 1822638 w 9366542"/>
              <a:gd name="connsiteY2007" fmla="*/ 3890007 h 6308306"/>
              <a:gd name="connsiteX2008" fmla="*/ 1802498 w 9366542"/>
              <a:gd name="connsiteY2008" fmla="*/ 3910160 h 6308306"/>
              <a:gd name="connsiteX2009" fmla="*/ 1842778 w 9366542"/>
              <a:gd name="connsiteY2009" fmla="*/ 3940389 h 6308306"/>
              <a:gd name="connsiteX2010" fmla="*/ 1792428 w 9366542"/>
              <a:gd name="connsiteY2010" fmla="*/ 3935350 h 6308306"/>
              <a:gd name="connsiteX2011" fmla="*/ 1792428 w 9366542"/>
              <a:gd name="connsiteY2011" fmla="*/ 3940389 h 6308306"/>
              <a:gd name="connsiteX2012" fmla="*/ 1777323 w 9366542"/>
              <a:gd name="connsiteY2012" fmla="*/ 3940389 h 6308306"/>
              <a:gd name="connsiteX2013" fmla="*/ 1792428 w 9366542"/>
              <a:gd name="connsiteY2013" fmla="*/ 3930312 h 6308306"/>
              <a:gd name="connsiteX2014" fmla="*/ 1802498 w 9366542"/>
              <a:gd name="connsiteY2014" fmla="*/ 3925273 h 6308306"/>
              <a:gd name="connsiteX2015" fmla="*/ 1782360 w 9366542"/>
              <a:gd name="connsiteY2015" fmla="*/ 3905121 h 6308306"/>
              <a:gd name="connsiteX2016" fmla="*/ 1757184 w 9366542"/>
              <a:gd name="connsiteY2016" fmla="*/ 3930312 h 6308306"/>
              <a:gd name="connsiteX2017" fmla="*/ 1721940 w 9366542"/>
              <a:gd name="connsiteY2017" fmla="*/ 3940389 h 6308306"/>
              <a:gd name="connsiteX2018" fmla="*/ 1711871 w 9366542"/>
              <a:gd name="connsiteY2018" fmla="*/ 3950464 h 6308306"/>
              <a:gd name="connsiteX2019" fmla="*/ 1701800 w 9366542"/>
              <a:gd name="connsiteY2019" fmla="*/ 3955503 h 6308306"/>
              <a:gd name="connsiteX2020" fmla="*/ 1671591 w 9366542"/>
              <a:gd name="connsiteY2020" fmla="*/ 3940389 h 6308306"/>
              <a:gd name="connsiteX2021" fmla="*/ 1666556 w 9366542"/>
              <a:gd name="connsiteY2021" fmla="*/ 3935350 h 6308306"/>
              <a:gd name="connsiteX2022" fmla="*/ 1641381 w 9366542"/>
              <a:gd name="connsiteY2022" fmla="*/ 3965578 h 6308306"/>
              <a:gd name="connsiteX2023" fmla="*/ 1656486 w 9366542"/>
              <a:gd name="connsiteY2023" fmla="*/ 3980694 h 6308306"/>
              <a:gd name="connsiteX2024" fmla="*/ 1646417 w 9366542"/>
              <a:gd name="connsiteY2024" fmla="*/ 3990769 h 6308306"/>
              <a:gd name="connsiteX2025" fmla="*/ 1656486 w 9366542"/>
              <a:gd name="connsiteY2025" fmla="*/ 4000846 h 6308306"/>
              <a:gd name="connsiteX2026" fmla="*/ 1621243 w 9366542"/>
              <a:gd name="connsiteY2026" fmla="*/ 4000846 h 6308306"/>
              <a:gd name="connsiteX2027" fmla="*/ 1621243 w 9366542"/>
              <a:gd name="connsiteY2027" fmla="*/ 3985732 h 6308306"/>
              <a:gd name="connsiteX2028" fmla="*/ 1601102 w 9366542"/>
              <a:gd name="connsiteY2028" fmla="*/ 3980694 h 6308306"/>
              <a:gd name="connsiteX2029" fmla="*/ 1596068 w 9366542"/>
              <a:gd name="connsiteY2029" fmla="*/ 3980694 h 6308306"/>
              <a:gd name="connsiteX2030" fmla="*/ 1646417 w 9366542"/>
              <a:gd name="connsiteY2030" fmla="*/ 3950464 h 6308306"/>
              <a:gd name="connsiteX2031" fmla="*/ 1641381 w 9366542"/>
              <a:gd name="connsiteY2031" fmla="*/ 3945426 h 6308306"/>
              <a:gd name="connsiteX2032" fmla="*/ 1661522 w 9366542"/>
              <a:gd name="connsiteY2032" fmla="*/ 3925273 h 6308306"/>
              <a:gd name="connsiteX2033" fmla="*/ 1681661 w 9366542"/>
              <a:gd name="connsiteY2033" fmla="*/ 3925273 h 6308306"/>
              <a:gd name="connsiteX2034" fmla="*/ 1691730 w 9366542"/>
              <a:gd name="connsiteY2034" fmla="*/ 3905121 h 6308306"/>
              <a:gd name="connsiteX2035" fmla="*/ 1701800 w 9366542"/>
              <a:gd name="connsiteY2035" fmla="*/ 3910160 h 6308306"/>
              <a:gd name="connsiteX2036" fmla="*/ 1711871 w 9366542"/>
              <a:gd name="connsiteY2036" fmla="*/ 3930312 h 6308306"/>
              <a:gd name="connsiteX2037" fmla="*/ 1737046 w 9366542"/>
              <a:gd name="connsiteY2037" fmla="*/ 3925273 h 6308306"/>
              <a:gd name="connsiteX2038" fmla="*/ 1772289 w 9366542"/>
              <a:gd name="connsiteY2038" fmla="*/ 3895046 h 6308306"/>
              <a:gd name="connsiteX2039" fmla="*/ 1797464 w 9366542"/>
              <a:gd name="connsiteY2039" fmla="*/ 3869855 h 6308306"/>
              <a:gd name="connsiteX2040" fmla="*/ 1787394 w 9366542"/>
              <a:gd name="connsiteY2040" fmla="*/ 3864816 h 6308306"/>
              <a:gd name="connsiteX2041" fmla="*/ 1792428 w 9366542"/>
              <a:gd name="connsiteY2041" fmla="*/ 3849702 h 6308306"/>
              <a:gd name="connsiteX2042" fmla="*/ 1807533 w 9366542"/>
              <a:gd name="connsiteY2042" fmla="*/ 3859779 h 6308306"/>
              <a:gd name="connsiteX2043" fmla="*/ 1827672 w 9366542"/>
              <a:gd name="connsiteY2043" fmla="*/ 3849702 h 6308306"/>
              <a:gd name="connsiteX2044" fmla="*/ 1792428 w 9366542"/>
              <a:gd name="connsiteY2044" fmla="*/ 3839627 h 6308306"/>
              <a:gd name="connsiteX2045" fmla="*/ 1711871 w 9366542"/>
              <a:gd name="connsiteY2045" fmla="*/ 3874893 h 6308306"/>
              <a:gd name="connsiteX2046" fmla="*/ 1550753 w 9366542"/>
              <a:gd name="connsiteY2046" fmla="*/ 3980694 h 6308306"/>
              <a:gd name="connsiteX2047" fmla="*/ 1545718 w 9366542"/>
              <a:gd name="connsiteY2047" fmla="*/ 3990769 h 6308306"/>
              <a:gd name="connsiteX2048" fmla="*/ 1575927 w 9366542"/>
              <a:gd name="connsiteY2048" fmla="*/ 3985732 h 6308306"/>
              <a:gd name="connsiteX2049" fmla="*/ 1601102 w 9366542"/>
              <a:gd name="connsiteY2049" fmla="*/ 3995808 h 6308306"/>
              <a:gd name="connsiteX2050" fmla="*/ 1611173 w 9366542"/>
              <a:gd name="connsiteY2050" fmla="*/ 4005885 h 6308306"/>
              <a:gd name="connsiteX2051" fmla="*/ 1525578 w 9366542"/>
              <a:gd name="connsiteY2051" fmla="*/ 4051227 h 6308306"/>
              <a:gd name="connsiteX2052" fmla="*/ 1485300 w 9366542"/>
              <a:gd name="connsiteY2052" fmla="*/ 4071379 h 6308306"/>
              <a:gd name="connsiteX2053" fmla="*/ 1455090 w 9366542"/>
              <a:gd name="connsiteY2053" fmla="*/ 4101608 h 6308306"/>
              <a:gd name="connsiteX2054" fmla="*/ 1434950 w 9366542"/>
              <a:gd name="connsiteY2054" fmla="*/ 4086495 h 6308306"/>
              <a:gd name="connsiteX2055" fmla="*/ 1319148 w 9366542"/>
              <a:gd name="connsiteY2055" fmla="*/ 4172143 h 6308306"/>
              <a:gd name="connsiteX2056" fmla="*/ 1314112 w 9366542"/>
              <a:gd name="connsiteY2056" fmla="*/ 4182218 h 6308306"/>
              <a:gd name="connsiteX2057" fmla="*/ 1283902 w 9366542"/>
              <a:gd name="connsiteY2057" fmla="*/ 4192295 h 6308306"/>
              <a:gd name="connsiteX2058" fmla="*/ 1278868 w 9366542"/>
              <a:gd name="connsiteY2058" fmla="*/ 4202371 h 6308306"/>
              <a:gd name="connsiteX2059" fmla="*/ 1263763 w 9366542"/>
              <a:gd name="connsiteY2059" fmla="*/ 4212448 h 6308306"/>
              <a:gd name="connsiteX2060" fmla="*/ 1248658 w 9366542"/>
              <a:gd name="connsiteY2060" fmla="*/ 4217485 h 6308306"/>
              <a:gd name="connsiteX2061" fmla="*/ 1238589 w 9366542"/>
              <a:gd name="connsiteY2061" fmla="*/ 4222523 h 6308306"/>
              <a:gd name="connsiteX2062" fmla="*/ 1213414 w 9366542"/>
              <a:gd name="connsiteY2062" fmla="*/ 4242676 h 6308306"/>
              <a:gd name="connsiteX2063" fmla="*/ 1248658 w 9366542"/>
              <a:gd name="connsiteY2063" fmla="*/ 4197332 h 6308306"/>
              <a:gd name="connsiteX2064" fmla="*/ 1278868 w 9366542"/>
              <a:gd name="connsiteY2064" fmla="*/ 4182218 h 6308306"/>
              <a:gd name="connsiteX2065" fmla="*/ 1258728 w 9366542"/>
              <a:gd name="connsiteY2065" fmla="*/ 4167104 h 6308306"/>
              <a:gd name="connsiteX2066" fmla="*/ 1233555 w 9366542"/>
              <a:gd name="connsiteY2066" fmla="*/ 4192295 h 6308306"/>
              <a:gd name="connsiteX2067" fmla="*/ 1208378 w 9366542"/>
              <a:gd name="connsiteY2067" fmla="*/ 4192295 h 6308306"/>
              <a:gd name="connsiteX2068" fmla="*/ 1218449 w 9366542"/>
              <a:gd name="connsiteY2068" fmla="*/ 4162066 h 6308306"/>
              <a:gd name="connsiteX2069" fmla="*/ 1188239 w 9366542"/>
              <a:gd name="connsiteY2069" fmla="*/ 4162066 h 6308306"/>
              <a:gd name="connsiteX2070" fmla="*/ 1168100 w 9366542"/>
              <a:gd name="connsiteY2070" fmla="*/ 4192295 h 6308306"/>
              <a:gd name="connsiteX2071" fmla="*/ 1203344 w 9366542"/>
              <a:gd name="connsiteY2071" fmla="*/ 4202371 h 6308306"/>
              <a:gd name="connsiteX2072" fmla="*/ 1188239 w 9366542"/>
              <a:gd name="connsiteY2072" fmla="*/ 4217485 h 6308306"/>
              <a:gd name="connsiteX2073" fmla="*/ 1152995 w 9366542"/>
              <a:gd name="connsiteY2073" fmla="*/ 4227562 h 6308306"/>
              <a:gd name="connsiteX2074" fmla="*/ 1132856 w 9366542"/>
              <a:gd name="connsiteY2074" fmla="*/ 4217485 h 6308306"/>
              <a:gd name="connsiteX2075" fmla="*/ 1107682 w 9366542"/>
              <a:gd name="connsiteY2075" fmla="*/ 4177180 h 6308306"/>
              <a:gd name="connsiteX2076" fmla="*/ 1097611 w 9366542"/>
              <a:gd name="connsiteY2076" fmla="*/ 4177180 h 6308306"/>
              <a:gd name="connsiteX2077" fmla="*/ 1168100 w 9366542"/>
              <a:gd name="connsiteY2077" fmla="*/ 4116722 h 6308306"/>
              <a:gd name="connsiteX2078" fmla="*/ 1193275 w 9366542"/>
              <a:gd name="connsiteY2078" fmla="*/ 4116722 h 6308306"/>
              <a:gd name="connsiteX2079" fmla="*/ 1223484 w 9366542"/>
              <a:gd name="connsiteY2079" fmla="*/ 4066342 h 6308306"/>
              <a:gd name="connsiteX2080" fmla="*/ 1218449 w 9366542"/>
              <a:gd name="connsiteY2080" fmla="*/ 4056265 h 6308306"/>
              <a:gd name="connsiteX2081" fmla="*/ 1233555 w 9366542"/>
              <a:gd name="connsiteY2081" fmla="*/ 4031074 h 6308306"/>
              <a:gd name="connsiteX2082" fmla="*/ 1168100 w 9366542"/>
              <a:gd name="connsiteY2082" fmla="*/ 4015960 h 6308306"/>
              <a:gd name="connsiteX2083" fmla="*/ 1168100 w 9366542"/>
              <a:gd name="connsiteY2083" fmla="*/ 4005885 h 6308306"/>
              <a:gd name="connsiteX2084" fmla="*/ 1147960 w 9366542"/>
              <a:gd name="connsiteY2084" fmla="*/ 4015960 h 6308306"/>
              <a:gd name="connsiteX2085" fmla="*/ 1147960 w 9366542"/>
              <a:gd name="connsiteY2085" fmla="*/ 4026037 h 6308306"/>
              <a:gd name="connsiteX2086" fmla="*/ 1092577 w 9366542"/>
              <a:gd name="connsiteY2086" fmla="*/ 4041151 h 6308306"/>
              <a:gd name="connsiteX2087" fmla="*/ 1082507 w 9366542"/>
              <a:gd name="connsiteY2087" fmla="*/ 4046190 h 6308306"/>
              <a:gd name="connsiteX2088" fmla="*/ 1001948 w 9366542"/>
              <a:gd name="connsiteY2088" fmla="*/ 4076418 h 6308306"/>
              <a:gd name="connsiteX2089" fmla="*/ 991879 w 9366542"/>
              <a:gd name="connsiteY2089" fmla="*/ 4076418 h 6308306"/>
              <a:gd name="connsiteX2090" fmla="*/ 981809 w 9366542"/>
              <a:gd name="connsiteY2090" fmla="*/ 4071379 h 6308306"/>
              <a:gd name="connsiteX2091" fmla="*/ 1006984 w 9366542"/>
              <a:gd name="connsiteY2091" fmla="*/ 4066342 h 6308306"/>
              <a:gd name="connsiteX2092" fmla="*/ 1037192 w 9366542"/>
              <a:gd name="connsiteY2092" fmla="*/ 4041151 h 6308306"/>
              <a:gd name="connsiteX2093" fmla="*/ 1037192 w 9366542"/>
              <a:gd name="connsiteY2093" fmla="*/ 4010922 h 6308306"/>
              <a:gd name="connsiteX2094" fmla="*/ 1057333 w 9366542"/>
              <a:gd name="connsiteY2094" fmla="*/ 4015960 h 6308306"/>
              <a:gd name="connsiteX2095" fmla="*/ 1072436 w 9366542"/>
              <a:gd name="connsiteY2095" fmla="*/ 4000846 h 6308306"/>
              <a:gd name="connsiteX2096" fmla="*/ 1057333 w 9366542"/>
              <a:gd name="connsiteY2096" fmla="*/ 3985732 h 6308306"/>
              <a:gd name="connsiteX2097" fmla="*/ 1032158 w 9366542"/>
              <a:gd name="connsiteY2097" fmla="*/ 3980694 h 6308306"/>
              <a:gd name="connsiteX2098" fmla="*/ 971738 w 9366542"/>
              <a:gd name="connsiteY2098" fmla="*/ 4000846 h 6308306"/>
              <a:gd name="connsiteX2099" fmla="*/ 951599 w 9366542"/>
              <a:gd name="connsiteY2099" fmla="*/ 4020999 h 6308306"/>
              <a:gd name="connsiteX2100" fmla="*/ 926424 w 9366542"/>
              <a:gd name="connsiteY2100" fmla="*/ 4026037 h 6308306"/>
              <a:gd name="connsiteX2101" fmla="*/ 941530 w 9366542"/>
              <a:gd name="connsiteY2101" fmla="*/ 4005885 h 6308306"/>
              <a:gd name="connsiteX2102" fmla="*/ 971738 w 9366542"/>
              <a:gd name="connsiteY2102" fmla="*/ 3985732 h 6308306"/>
              <a:gd name="connsiteX2103" fmla="*/ 971738 w 9366542"/>
              <a:gd name="connsiteY2103" fmla="*/ 3975655 h 6308306"/>
              <a:gd name="connsiteX2104" fmla="*/ 941530 w 9366542"/>
              <a:gd name="connsiteY2104" fmla="*/ 3980694 h 6308306"/>
              <a:gd name="connsiteX2105" fmla="*/ 891180 w 9366542"/>
              <a:gd name="connsiteY2105" fmla="*/ 4036113 h 6308306"/>
              <a:gd name="connsiteX2106" fmla="*/ 921389 w 9366542"/>
              <a:gd name="connsiteY2106" fmla="*/ 4031074 h 6308306"/>
              <a:gd name="connsiteX2107" fmla="*/ 886145 w 9366542"/>
              <a:gd name="connsiteY2107" fmla="*/ 4061304 h 6308306"/>
              <a:gd name="connsiteX2108" fmla="*/ 886145 w 9366542"/>
              <a:gd name="connsiteY2108" fmla="*/ 4046190 h 6308306"/>
              <a:gd name="connsiteX2109" fmla="*/ 871040 w 9366542"/>
              <a:gd name="connsiteY2109" fmla="*/ 4056265 h 6308306"/>
              <a:gd name="connsiteX2110" fmla="*/ 840831 w 9366542"/>
              <a:gd name="connsiteY2110" fmla="*/ 4056265 h 6308306"/>
              <a:gd name="connsiteX2111" fmla="*/ 810621 w 9366542"/>
              <a:gd name="connsiteY2111" fmla="*/ 4086495 h 6308306"/>
              <a:gd name="connsiteX2112" fmla="*/ 770342 w 9366542"/>
              <a:gd name="connsiteY2112" fmla="*/ 4076418 h 6308306"/>
              <a:gd name="connsiteX2113" fmla="*/ 760272 w 9366542"/>
              <a:gd name="connsiteY2113" fmla="*/ 4066342 h 6308306"/>
              <a:gd name="connsiteX2114" fmla="*/ 765308 w 9366542"/>
              <a:gd name="connsiteY2114" fmla="*/ 4051227 h 6308306"/>
              <a:gd name="connsiteX2115" fmla="*/ 750202 w 9366542"/>
              <a:gd name="connsiteY2115" fmla="*/ 4031074 h 6308306"/>
              <a:gd name="connsiteX2116" fmla="*/ 780413 w 9366542"/>
              <a:gd name="connsiteY2116" fmla="*/ 4015960 h 6308306"/>
              <a:gd name="connsiteX2117" fmla="*/ 765308 w 9366542"/>
              <a:gd name="connsiteY2117" fmla="*/ 4015960 h 6308306"/>
              <a:gd name="connsiteX2118" fmla="*/ 815657 w 9366542"/>
              <a:gd name="connsiteY2118" fmla="*/ 3950464 h 6308306"/>
              <a:gd name="connsiteX2119" fmla="*/ 795516 w 9366542"/>
              <a:gd name="connsiteY2119" fmla="*/ 3950464 h 6308306"/>
              <a:gd name="connsiteX2120" fmla="*/ 800552 w 9366542"/>
              <a:gd name="connsiteY2120" fmla="*/ 3940389 h 6308306"/>
              <a:gd name="connsiteX2121" fmla="*/ 785447 w 9366542"/>
              <a:gd name="connsiteY2121" fmla="*/ 3940389 h 6308306"/>
              <a:gd name="connsiteX2122" fmla="*/ 830762 w 9366542"/>
              <a:gd name="connsiteY2122" fmla="*/ 3915198 h 6308306"/>
              <a:gd name="connsiteX2123" fmla="*/ 800552 w 9366542"/>
              <a:gd name="connsiteY2123" fmla="*/ 3915198 h 6308306"/>
              <a:gd name="connsiteX2124" fmla="*/ 709923 w 9366542"/>
              <a:gd name="connsiteY2124" fmla="*/ 3985732 h 6308306"/>
              <a:gd name="connsiteX2125" fmla="*/ 669644 w 9366542"/>
              <a:gd name="connsiteY2125" fmla="*/ 4020999 h 6308306"/>
              <a:gd name="connsiteX2126" fmla="*/ 674679 w 9366542"/>
              <a:gd name="connsiteY2126" fmla="*/ 4031074 h 6308306"/>
              <a:gd name="connsiteX2127" fmla="*/ 649505 w 9366542"/>
              <a:gd name="connsiteY2127" fmla="*/ 4026037 h 6308306"/>
              <a:gd name="connsiteX2128" fmla="*/ 689784 w 9366542"/>
              <a:gd name="connsiteY2128" fmla="*/ 3985732 h 6308306"/>
              <a:gd name="connsiteX2129" fmla="*/ 684749 w 9366542"/>
              <a:gd name="connsiteY2129" fmla="*/ 3980694 h 6308306"/>
              <a:gd name="connsiteX2130" fmla="*/ 709923 w 9366542"/>
              <a:gd name="connsiteY2130" fmla="*/ 3950464 h 6308306"/>
              <a:gd name="connsiteX2131" fmla="*/ 699854 w 9366542"/>
              <a:gd name="connsiteY2131" fmla="*/ 3950464 h 6308306"/>
              <a:gd name="connsiteX2132" fmla="*/ 674679 w 9366542"/>
              <a:gd name="connsiteY2132" fmla="*/ 3980694 h 6308306"/>
              <a:gd name="connsiteX2133" fmla="*/ 664610 w 9366542"/>
              <a:gd name="connsiteY2133" fmla="*/ 3990769 h 6308306"/>
              <a:gd name="connsiteX2134" fmla="*/ 649505 w 9366542"/>
              <a:gd name="connsiteY2134" fmla="*/ 3980694 h 6308306"/>
              <a:gd name="connsiteX2135" fmla="*/ 614260 w 9366542"/>
              <a:gd name="connsiteY2135" fmla="*/ 3990769 h 6308306"/>
              <a:gd name="connsiteX2136" fmla="*/ 579016 w 9366542"/>
              <a:gd name="connsiteY2136" fmla="*/ 3950464 h 6308306"/>
              <a:gd name="connsiteX2137" fmla="*/ 599155 w 9366542"/>
              <a:gd name="connsiteY2137" fmla="*/ 3915198 h 6308306"/>
              <a:gd name="connsiteX2138" fmla="*/ 573981 w 9366542"/>
              <a:gd name="connsiteY2138" fmla="*/ 3900084 h 6308306"/>
              <a:gd name="connsiteX2139" fmla="*/ 609225 w 9366542"/>
              <a:gd name="connsiteY2139" fmla="*/ 3884969 h 6308306"/>
              <a:gd name="connsiteX2140" fmla="*/ 604189 w 9366542"/>
              <a:gd name="connsiteY2140" fmla="*/ 3864816 h 6308306"/>
              <a:gd name="connsiteX2141" fmla="*/ 624330 w 9366542"/>
              <a:gd name="connsiteY2141" fmla="*/ 3864816 h 6308306"/>
              <a:gd name="connsiteX2142" fmla="*/ 609225 w 9366542"/>
              <a:gd name="connsiteY2142" fmla="*/ 3839627 h 6308306"/>
              <a:gd name="connsiteX2143" fmla="*/ 644469 w 9366542"/>
              <a:gd name="connsiteY2143" fmla="*/ 3819474 h 6308306"/>
              <a:gd name="connsiteX2144" fmla="*/ 599155 w 9366542"/>
              <a:gd name="connsiteY2144" fmla="*/ 3814436 h 6308306"/>
              <a:gd name="connsiteX2145" fmla="*/ 573981 w 9366542"/>
              <a:gd name="connsiteY2145" fmla="*/ 3814436 h 6308306"/>
              <a:gd name="connsiteX2146" fmla="*/ 548806 w 9366542"/>
              <a:gd name="connsiteY2146" fmla="*/ 3849702 h 6308306"/>
              <a:gd name="connsiteX2147" fmla="*/ 518596 w 9366542"/>
              <a:gd name="connsiteY2147" fmla="*/ 3849702 h 6308306"/>
              <a:gd name="connsiteX2148" fmla="*/ 543771 w 9366542"/>
              <a:gd name="connsiteY2148" fmla="*/ 3834588 h 6308306"/>
              <a:gd name="connsiteX2149" fmla="*/ 538737 w 9366542"/>
              <a:gd name="connsiteY2149" fmla="*/ 3814436 h 6308306"/>
              <a:gd name="connsiteX2150" fmla="*/ 548806 w 9366542"/>
              <a:gd name="connsiteY2150" fmla="*/ 3809397 h 6308306"/>
              <a:gd name="connsiteX2151" fmla="*/ 573981 w 9366542"/>
              <a:gd name="connsiteY2151" fmla="*/ 3799320 h 6308306"/>
              <a:gd name="connsiteX2152" fmla="*/ 584050 w 9366542"/>
              <a:gd name="connsiteY2152" fmla="*/ 3789245 h 6308306"/>
              <a:gd name="connsiteX2153" fmla="*/ 584050 w 9366542"/>
              <a:gd name="connsiteY2153" fmla="*/ 3753978 h 6308306"/>
              <a:gd name="connsiteX2154" fmla="*/ 579016 w 9366542"/>
              <a:gd name="connsiteY2154" fmla="*/ 3753978 h 6308306"/>
              <a:gd name="connsiteX2155" fmla="*/ 523632 w 9366542"/>
              <a:gd name="connsiteY2155" fmla="*/ 3799320 h 6308306"/>
              <a:gd name="connsiteX2156" fmla="*/ 513562 w 9366542"/>
              <a:gd name="connsiteY2156" fmla="*/ 3799320 h 6308306"/>
              <a:gd name="connsiteX2157" fmla="*/ 513562 w 9366542"/>
              <a:gd name="connsiteY2157" fmla="*/ 3789245 h 6308306"/>
              <a:gd name="connsiteX2158" fmla="*/ 533701 w 9366542"/>
              <a:gd name="connsiteY2158" fmla="*/ 3784206 h 6308306"/>
              <a:gd name="connsiteX2159" fmla="*/ 538737 w 9366542"/>
              <a:gd name="connsiteY2159" fmla="*/ 3753978 h 6308306"/>
              <a:gd name="connsiteX2160" fmla="*/ 563911 w 9366542"/>
              <a:gd name="connsiteY2160" fmla="*/ 3738863 h 6308306"/>
              <a:gd name="connsiteX2161" fmla="*/ 553842 w 9366542"/>
              <a:gd name="connsiteY2161" fmla="*/ 3703597 h 6308306"/>
              <a:gd name="connsiteX2162" fmla="*/ 563911 w 9366542"/>
              <a:gd name="connsiteY2162" fmla="*/ 3688483 h 6308306"/>
              <a:gd name="connsiteX2163" fmla="*/ 568945 w 9366542"/>
              <a:gd name="connsiteY2163" fmla="*/ 3688483 h 6308306"/>
              <a:gd name="connsiteX2164" fmla="*/ 579016 w 9366542"/>
              <a:gd name="connsiteY2164" fmla="*/ 3683444 h 6308306"/>
              <a:gd name="connsiteX2165" fmla="*/ 563911 w 9366542"/>
              <a:gd name="connsiteY2165" fmla="*/ 3673369 h 6308306"/>
              <a:gd name="connsiteX2166" fmla="*/ 558876 w 9366542"/>
              <a:gd name="connsiteY2166" fmla="*/ 3663292 h 6308306"/>
              <a:gd name="connsiteX2167" fmla="*/ 513562 w 9366542"/>
              <a:gd name="connsiteY2167" fmla="*/ 3693521 h 6308306"/>
              <a:gd name="connsiteX2168" fmla="*/ 488388 w 9366542"/>
              <a:gd name="connsiteY2168" fmla="*/ 3738863 h 6308306"/>
              <a:gd name="connsiteX2169" fmla="*/ 473283 w 9366542"/>
              <a:gd name="connsiteY2169" fmla="*/ 3743901 h 6308306"/>
              <a:gd name="connsiteX2170" fmla="*/ 488388 w 9366542"/>
              <a:gd name="connsiteY2170" fmla="*/ 3774131 h 6308306"/>
              <a:gd name="connsiteX2171" fmla="*/ 478318 w 9366542"/>
              <a:gd name="connsiteY2171" fmla="*/ 3799320 h 6308306"/>
              <a:gd name="connsiteX2172" fmla="*/ 493422 w 9366542"/>
              <a:gd name="connsiteY2172" fmla="*/ 3799320 h 6308306"/>
              <a:gd name="connsiteX2173" fmla="*/ 493422 w 9366542"/>
              <a:gd name="connsiteY2173" fmla="*/ 3804359 h 6308306"/>
              <a:gd name="connsiteX2174" fmla="*/ 468247 w 9366542"/>
              <a:gd name="connsiteY2174" fmla="*/ 3814436 h 6308306"/>
              <a:gd name="connsiteX2175" fmla="*/ 453142 w 9366542"/>
              <a:gd name="connsiteY2175" fmla="*/ 3809397 h 6308306"/>
              <a:gd name="connsiteX2176" fmla="*/ 473283 w 9366542"/>
              <a:gd name="connsiteY2176" fmla="*/ 3779168 h 6308306"/>
              <a:gd name="connsiteX2177" fmla="*/ 463213 w 9366542"/>
              <a:gd name="connsiteY2177" fmla="*/ 3779168 h 6308306"/>
              <a:gd name="connsiteX2178" fmla="*/ 443072 w 9366542"/>
              <a:gd name="connsiteY2178" fmla="*/ 3794283 h 6308306"/>
              <a:gd name="connsiteX2179" fmla="*/ 448108 w 9366542"/>
              <a:gd name="connsiteY2179" fmla="*/ 3753978 h 6308306"/>
              <a:gd name="connsiteX2180" fmla="*/ 468247 w 9366542"/>
              <a:gd name="connsiteY2180" fmla="*/ 3748940 h 6308306"/>
              <a:gd name="connsiteX2181" fmla="*/ 453142 w 9366542"/>
              <a:gd name="connsiteY2181" fmla="*/ 3738863 h 6308306"/>
              <a:gd name="connsiteX2182" fmla="*/ 453142 w 9366542"/>
              <a:gd name="connsiteY2182" fmla="*/ 3703597 h 6308306"/>
              <a:gd name="connsiteX2183" fmla="*/ 387690 w 9366542"/>
              <a:gd name="connsiteY2183" fmla="*/ 3733826 h 6308306"/>
              <a:gd name="connsiteX2184" fmla="*/ 352445 w 9366542"/>
              <a:gd name="connsiteY2184" fmla="*/ 3764054 h 6308306"/>
              <a:gd name="connsiteX2185" fmla="*/ 347410 w 9366542"/>
              <a:gd name="connsiteY2185" fmla="*/ 3764054 h 6308306"/>
              <a:gd name="connsiteX2186" fmla="*/ 337340 w 9366542"/>
              <a:gd name="connsiteY2186" fmla="*/ 3774131 h 6308306"/>
              <a:gd name="connsiteX2187" fmla="*/ 337340 w 9366542"/>
              <a:gd name="connsiteY2187" fmla="*/ 3779168 h 6308306"/>
              <a:gd name="connsiteX2188" fmla="*/ 347410 w 9366542"/>
              <a:gd name="connsiteY2188" fmla="*/ 3789245 h 6308306"/>
              <a:gd name="connsiteX2189" fmla="*/ 382654 w 9366542"/>
              <a:gd name="connsiteY2189" fmla="*/ 3779168 h 6308306"/>
              <a:gd name="connsiteX2190" fmla="*/ 337340 w 9366542"/>
              <a:gd name="connsiteY2190" fmla="*/ 3804359 h 6308306"/>
              <a:gd name="connsiteX2191" fmla="*/ 337340 w 9366542"/>
              <a:gd name="connsiteY2191" fmla="*/ 3799320 h 6308306"/>
              <a:gd name="connsiteX2192" fmla="*/ 286991 w 9366542"/>
              <a:gd name="connsiteY2192" fmla="*/ 3814436 h 6308306"/>
              <a:gd name="connsiteX2193" fmla="*/ 302095 w 9366542"/>
              <a:gd name="connsiteY2193" fmla="*/ 3784206 h 6308306"/>
              <a:gd name="connsiteX2194" fmla="*/ 312166 w 9366542"/>
              <a:gd name="connsiteY2194" fmla="*/ 3774131 h 6308306"/>
              <a:gd name="connsiteX2195" fmla="*/ 307130 w 9366542"/>
              <a:gd name="connsiteY2195" fmla="*/ 3764054 h 6308306"/>
              <a:gd name="connsiteX2196" fmla="*/ 327271 w 9366542"/>
              <a:gd name="connsiteY2196" fmla="*/ 3733826 h 6308306"/>
              <a:gd name="connsiteX2197" fmla="*/ 307130 w 9366542"/>
              <a:gd name="connsiteY2197" fmla="*/ 3708635 h 6308306"/>
              <a:gd name="connsiteX2198" fmla="*/ 317200 w 9366542"/>
              <a:gd name="connsiteY2198" fmla="*/ 3698558 h 6308306"/>
              <a:gd name="connsiteX2199" fmla="*/ 317200 w 9366542"/>
              <a:gd name="connsiteY2199" fmla="*/ 3688483 h 6308306"/>
              <a:gd name="connsiteX2200" fmla="*/ 281956 w 9366542"/>
              <a:gd name="connsiteY2200" fmla="*/ 3673369 h 6308306"/>
              <a:gd name="connsiteX2201" fmla="*/ 312166 w 9366542"/>
              <a:gd name="connsiteY2201" fmla="*/ 3668330 h 6308306"/>
              <a:gd name="connsiteX2202" fmla="*/ 317200 w 9366542"/>
              <a:gd name="connsiteY2202" fmla="*/ 3658253 h 6308306"/>
              <a:gd name="connsiteX2203" fmla="*/ 302095 w 9366542"/>
              <a:gd name="connsiteY2203" fmla="*/ 3628025 h 6308306"/>
              <a:gd name="connsiteX2204" fmla="*/ 317200 w 9366542"/>
              <a:gd name="connsiteY2204" fmla="*/ 3607873 h 6308306"/>
              <a:gd name="connsiteX2205" fmla="*/ 307130 w 9366542"/>
              <a:gd name="connsiteY2205" fmla="*/ 3572605 h 6308306"/>
              <a:gd name="connsiteX2206" fmla="*/ 312166 w 9366542"/>
              <a:gd name="connsiteY2206" fmla="*/ 3567568 h 6308306"/>
              <a:gd name="connsiteX2207" fmla="*/ 281956 w 9366542"/>
              <a:gd name="connsiteY2207" fmla="*/ 3552453 h 6308306"/>
              <a:gd name="connsiteX2208" fmla="*/ 327271 w 9366542"/>
              <a:gd name="connsiteY2208" fmla="*/ 3547416 h 6308306"/>
              <a:gd name="connsiteX2209" fmla="*/ 332305 w 9366542"/>
              <a:gd name="connsiteY2209" fmla="*/ 3547416 h 6308306"/>
              <a:gd name="connsiteX2210" fmla="*/ 322235 w 9366542"/>
              <a:gd name="connsiteY2210" fmla="*/ 3537339 h 6308306"/>
              <a:gd name="connsiteX2211" fmla="*/ 327271 w 9366542"/>
              <a:gd name="connsiteY2211" fmla="*/ 3527263 h 6308306"/>
              <a:gd name="connsiteX2212" fmla="*/ 302095 w 9366542"/>
              <a:gd name="connsiteY2212" fmla="*/ 3527263 h 6308306"/>
              <a:gd name="connsiteX2213" fmla="*/ 312166 w 9366542"/>
              <a:gd name="connsiteY2213" fmla="*/ 3512148 h 6308306"/>
              <a:gd name="connsiteX2214" fmla="*/ 327271 w 9366542"/>
              <a:gd name="connsiteY2214" fmla="*/ 3522225 h 6308306"/>
              <a:gd name="connsiteX2215" fmla="*/ 387690 w 9366542"/>
              <a:gd name="connsiteY2215" fmla="*/ 3476881 h 6308306"/>
              <a:gd name="connsiteX2216" fmla="*/ 332305 w 9366542"/>
              <a:gd name="connsiteY2216" fmla="*/ 3471843 h 6308306"/>
              <a:gd name="connsiteX2217" fmla="*/ 332305 w 9366542"/>
              <a:gd name="connsiteY2217" fmla="*/ 3461767 h 6308306"/>
              <a:gd name="connsiteX2218" fmla="*/ 362515 w 9366542"/>
              <a:gd name="connsiteY2218" fmla="*/ 3461767 h 6308306"/>
              <a:gd name="connsiteX2219" fmla="*/ 357479 w 9366542"/>
              <a:gd name="connsiteY2219" fmla="*/ 3421462 h 6308306"/>
              <a:gd name="connsiteX2220" fmla="*/ 382654 w 9366542"/>
              <a:gd name="connsiteY2220" fmla="*/ 3411385 h 6308306"/>
              <a:gd name="connsiteX2221" fmla="*/ 387690 w 9366542"/>
              <a:gd name="connsiteY2221" fmla="*/ 3401310 h 6308306"/>
              <a:gd name="connsiteX2222" fmla="*/ 317200 w 9366542"/>
              <a:gd name="connsiteY2222" fmla="*/ 3411385 h 6308306"/>
              <a:gd name="connsiteX2223" fmla="*/ 286991 w 9366542"/>
              <a:gd name="connsiteY2223" fmla="*/ 3421462 h 6308306"/>
              <a:gd name="connsiteX2224" fmla="*/ 271886 w 9366542"/>
              <a:gd name="connsiteY2224" fmla="*/ 3436576 h 6308306"/>
              <a:gd name="connsiteX2225" fmla="*/ 241676 w 9366542"/>
              <a:gd name="connsiteY2225" fmla="*/ 3426499 h 6308306"/>
              <a:gd name="connsiteX2226" fmla="*/ 211468 w 9366542"/>
              <a:gd name="connsiteY2226" fmla="*/ 3461767 h 6308306"/>
              <a:gd name="connsiteX2227" fmla="*/ 201398 w 9366542"/>
              <a:gd name="connsiteY2227" fmla="*/ 3451690 h 6308306"/>
              <a:gd name="connsiteX2228" fmla="*/ 186293 w 9366542"/>
              <a:gd name="connsiteY2228" fmla="*/ 3471843 h 6308306"/>
              <a:gd name="connsiteX2229" fmla="*/ 161118 w 9366542"/>
              <a:gd name="connsiteY2229" fmla="*/ 3481920 h 6308306"/>
              <a:gd name="connsiteX2230" fmla="*/ 105734 w 9366542"/>
              <a:gd name="connsiteY2230" fmla="*/ 3532300 h 6308306"/>
              <a:gd name="connsiteX2231" fmla="*/ 100700 w 9366542"/>
              <a:gd name="connsiteY2231" fmla="*/ 3512148 h 6308306"/>
              <a:gd name="connsiteX2232" fmla="*/ 105734 w 9366542"/>
              <a:gd name="connsiteY2232" fmla="*/ 3497034 h 6308306"/>
              <a:gd name="connsiteX2233" fmla="*/ 90629 w 9366542"/>
              <a:gd name="connsiteY2233" fmla="*/ 3491995 h 6308306"/>
              <a:gd name="connsiteX2234" fmla="*/ 130909 w 9366542"/>
              <a:gd name="connsiteY2234" fmla="*/ 3481920 h 6308306"/>
              <a:gd name="connsiteX2235" fmla="*/ 181258 w 9366542"/>
              <a:gd name="connsiteY2235" fmla="*/ 3461767 h 6308306"/>
              <a:gd name="connsiteX2236" fmla="*/ 156083 w 9366542"/>
              <a:gd name="connsiteY2236" fmla="*/ 3441615 h 6308306"/>
              <a:gd name="connsiteX2237" fmla="*/ 156083 w 9366542"/>
              <a:gd name="connsiteY2237" fmla="*/ 3401310 h 6308306"/>
              <a:gd name="connsiteX2238" fmla="*/ 186293 w 9366542"/>
              <a:gd name="connsiteY2238" fmla="*/ 3401310 h 6308306"/>
              <a:gd name="connsiteX2239" fmla="*/ 196363 w 9366542"/>
              <a:gd name="connsiteY2239" fmla="*/ 3391233 h 6308306"/>
              <a:gd name="connsiteX2240" fmla="*/ 196363 w 9366542"/>
              <a:gd name="connsiteY2240" fmla="*/ 3376119 h 6308306"/>
              <a:gd name="connsiteX2241" fmla="*/ 206432 w 9366542"/>
              <a:gd name="connsiteY2241" fmla="*/ 3355967 h 6308306"/>
              <a:gd name="connsiteX2242" fmla="*/ 211468 w 9366542"/>
              <a:gd name="connsiteY2242" fmla="*/ 3350928 h 6308306"/>
              <a:gd name="connsiteX2243" fmla="*/ 211468 w 9366542"/>
              <a:gd name="connsiteY2243" fmla="*/ 3325737 h 6308306"/>
              <a:gd name="connsiteX2244" fmla="*/ 231607 w 9366542"/>
              <a:gd name="connsiteY2244" fmla="*/ 3305585 h 6308306"/>
              <a:gd name="connsiteX2245" fmla="*/ 231607 w 9366542"/>
              <a:gd name="connsiteY2245" fmla="*/ 3295509 h 6308306"/>
              <a:gd name="connsiteX2246" fmla="*/ 206432 w 9366542"/>
              <a:gd name="connsiteY2246" fmla="*/ 3295509 h 6308306"/>
              <a:gd name="connsiteX2247" fmla="*/ 236642 w 9366542"/>
              <a:gd name="connsiteY2247" fmla="*/ 3265280 h 6308306"/>
              <a:gd name="connsiteX2248" fmla="*/ 231607 w 9366542"/>
              <a:gd name="connsiteY2248" fmla="*/ 3260241 h 6308306"/>
              <a:gd name="connsiteX2249" fmla="*/ 246712 w 9366542"/>
              <a:gd name="connsiteY2249" fmla="*/ 3250166 h 6308306"/>
              <a:gd name="connsiteX2250" fmla="*/ 246712 w 9366542"/>
              <a:gd name="connsiteY2250" fmla="*/ 3214899 h 6308306"/>
              <a:gd name="connsiteX2251" fmla="*/ 246712 w 9366542"/>
              <a:gd name="connsiteY2251" fmla="*/ 3184670 h 6308306"/>
              <a:gd name="connsiteX2252" fmla="*/ 206432 w 9366542"/>
              <a:gd name="connsiteY2252" fmla="*/ 3184670 h 6308306"/>
              <a:gd name="connsiteX2253" fmla="*/ 221537 w 9366542"/>
              <a:gd name="connsiteY2253" fmla="*/ 3214899 h 6308306"/>
              <a:gd name="connsiteX2254" fmla="*/ 216502 w 9366542"/>
              <a:gd name="connsiteY2254" fmla="*/ 3224975 h 6308306"/>
              <a:gd name="connsiteX2255" fmla="*/ 181258 w 9366542"/>
              <a:gd name="connsiteY2255" fmla="*/ 3209861 h 6308306"/>
              <a:gd name="connsiteX2256" fmla="*/ 176223 w 9366542"/>
              <a:gd name="connsiteY2256" fmla="*/ 3219936 h 6308306"/>
              <a:gd name="connsiteX2257" fmla="*/ 176223 w 9366542"/>
              <a:gd name="connsiteY2257" fmla="*/ 3194747 h 6308306"/>
              <a:gd name="connsiteX2258" fmla="*/ 186293 w 9366542"/>
              <a:gd name="connsiteY2258" fmla="*/ 3189709 h 6308306"/>
              <a:gd name="connsiteX2259" fmla="*/ 151047 w 9366542"/>
              <a:gd name="connsiteY2259" fmla="*/ 3169556 h 6308306"/>
              <a:gd name="connsiteX2260" fmla="*/ 151047 w 9366542"/>
              <a:gd name="connsiteY2260" fmla="*/ 3174595 h 6308306"/>
              <a:gd name="connsiteX2261" fmla="*/ 130909 w 9366542"/>
              <a:gd name="connsiteY2261" fmla="*/ 3209861 h 6308306"/>
              <a:gd name="connsiteX2262" fmla="*/ 105734 w 9366542"/>
              <a:gd name="connsiteY2262" fmla="*/ 3214899 h 6308306"/>
              <a:gd name="connsiteX2263" fmla="*/ 125875 w 9366542"/>
              <a:gd name="connsiteY2263" fmla="*/ 3224975 h 6308306"/>
              <a:gd name="connsiteX2264" fmla="*/ 115804 w 9366542"/>
              <a:gd name="connsiteY2264" fmla="*/ 3260241 h 6308306"/>
              <a:gd name="connsiteX2265" fmla="*/ 130909 w 9366542"/>
              <a:gd name="connsiteY2265" fmla="*/ 3265280 h 6308306"/>
              <a:gd name="connsiteX2266" fmla="*/ 120839 w 9366542"/>
              <a:gd name="connsiteY2266" fmla="*/ 3270318 h 6308306"/>
              <a:gd name="connsiteX2267" fmla="*/ 115804 w 9366542"/>
              <a:gd name="connsiteY2267" fmla="*/ 3265280 h 6308306"/>
              <a:gd name="connsiteX2268" fmla="*/ 110770 w 9366542"/>
              <a:gd name="connsiteY2268" fmla="*/ 3275357 h 6308306"/>
              <a:gd name="connsiteX2269" fmla="*/ 105734 w 9366542"/>
              <a:gd name="connsiteY2269" fmla="*/ 3290471 h 6308306"/>
              <a:gd name="connsiteX2270" fmla="*/ 80560 w 9366542"/>
              <a:gd name="connsiteY2270" fmla="*/ 3315662 h 6308306"/>
              <a:gd name="connsiteX2271" fmla="*/ 80560 w 9366542"/>
              <a:gd name="connsiteY2271" fmla="*/ 3330776 h 6308306"/>
              <a:gd name="connsiteX2272" fmla="*/ 60420 w 9366542"/>
              <a:gd name="connsiteY2272" fmla="*/ 3340853 h 6308306"/>
              <a:gd name="connsiteX2273" fmla="*/ 65454 w 9366542"/>
              <a:gd name="connsiteY2273" fmla="*/ 3345890 h 6308306"/>
              <a:gd name="connsiteX2274" fmla="*/ 45315 w 9366542"/>
              <a:gd name="connsiteY2274" fmla="*/ 3355967 h 6308306"/>
              <a:gd name="connsiteX2275" fmla="*/ 35246 w 9366542"/>
              <a:gd name="connsiteY2275" fmla="*/ 3350928 h 6308306"/>
              <a:gd name="connsiteX2276" fmla="*/ 25176 w 9366542"/>
              <a:gd name="connsiteY2276" fmla="*/ 3345890 h 6308306"/>
              <a:gd name="connsiteX2277" fmla="*/ 25176 w 9366542"/>
              <a:gd name="connsiteY2277" fmla="*/ 3335814 h 6308306"/>
              <a:gd name="connsiteX2278" fmla="*/ 40280 w 9366542"/>
              <a:gd name="connsiteY2278" fmla="*/ 3325737 h 6308306"/>
              <a:gd name="connsiteX2279" fmla="*/ 10071 w 9366542"/>
              <a:gd name="connsiteY2279" fmla="*/ 3310623 h 6308306"/>
              <a:gd name="connsiteX2280" fmla="*/ 0 w 9366542"/>
              <a:gd name="connsiteY2280" fmla="*/ 3285432 h 6308306"/>
              <a:gd name="connsiteX2281" fmla="*/ 30210 w 9366542"/>
              <a:gd name="connsiteY2281" fmla="*/ 3285432 h 6308306"/>
              <a:gd name="connsiteX2282" fmla="*/ 65454 w 9366542"/>
              <a:gd name="connsiteY2282" fmla="*/ 3285432 h 6308306"/>
              <a:gd name="connsiteX2283" fmla="*/ 65454 w 9366542"/>
              <a:gd name="connsiteY2283" fmla="*/ 3250166 h 6308306"/>
              <a:gd name="connsiteX2284" fmla="*/ 85595 w 9366542"/>
              <a:gd name="connsiteY2284" fmla="*/ 3224975 h 6308306"/>
              <a:gd name="connsiteX2285" fmla="*/ 50351 w 9366542"/>
              <a:gd name="connsiteY2285" fmla="*/ 3194747 h 6308306"/>
              <a:gd name="connsiteX2286" fmla="*/ 75524 w 9366542"/>
              <a:gd name="connsiteY2286" fmla="*/ 3174595 h 6308306"/>
              <a:gd name="connsiteX2287" fmla="*/ 85595 w 9366542"/>
              <a:gd name="connsiteY2287" fmla="*/ 3189709 h 6308306"/>
              <a:gd name="connsiteX2288" fmla="*/ 130909 w 9366542"/>
              <a:gd name="connsiteY2288" fmla="*/ 3159479 h 6308306"/>
              <a:gd name="connsiteX2289" fmla="*/ 135944 w 9366542"/>
              <a:gd name="connsiteY2289" fmla="*/ 3159479 h 6308306"/>
              <a:gd name="connsiteX2290" fmla="*/ 135944 w 9366542"/>
              <a:gd name="connsiteY2290" fmla="*/ 3139327 h 6308306"/>
              <a:gd name="connsiteX2291" fmla="*/ 146014 w 9366542"/>
              <a:gd name="connsiteY2291" fmla="*/ 3149404 h 6308306"/>
              <a:gd name="connsiteX2292" fmla="*/ 156083 w 9366542"/>
              <a:gd name="connsiteY2292" fmla="*/ 3124213 h 6308306"/>
              <a:gd name="connsiteX2293" fmla="*/ 171188 w 9366542"/>
              <a:gd name="connsiteY2293" fmla="*/ 3124213 h 6308306"/>
              <a:gd name="connsiteX2294" fmla="*/ 166153 w 9366542"/>
              <a:gd name="connsiteY2294" fmla="*/ 3109099 h 6308306"/>
              <a:gd name="connsiteX2295" fmla="*/ 130909 w 9366542"/>
              <a:gd name="connsiteY2295" fmla="*/ 3119174 h 6308306"/>
              <a:gd name="connsiteX2296" fmla="*/ 125875 w 9366542"/>
              <a:gd name="connsiteY2296" fmla="*/ 3124213 h 6308306"/>
              <a:gd name="connsiteX2297" fmla="*/ 105734 w 9366542"/>
              <a:gd name="connsiteY2297" fmla="*/ 3124213 h 6308306"/>
              <a:gd name="connsiteX2298" fmla="*/ 80560 w 9366542"/>
              <a:gd name="connsiteY2298" fmla="*/ 3159479 h 6308306"/>
              <a:gd name="connsiteX2299" fmla="*/ 80560 w 9366542"/>
              <a:gd name="connsiteY2299" fmla="*/ 3119174 h 6308306"/>
              <a:gd name="connsiteX2300" fmla="*/ 130909 w 9366542"/>
              <a:gd name="connsiteY2300" fmla="*/ 3104060 h 6308306"/>
              <a:gd name="connsiteX2301" fmla="*/ 166153 w 9366542"/>
              <a:gd name="connsiteY2301" fmla="*/ 3078869 h 6308306"/>
              <a:gd name="connsiteX2302" fmla="*/ 186293 w 9366542"/>
              <a:gd name="connsiteY2302" fmla="*/ 3078869 h 6308306"/>
              <a:gd name="connsiteX2303" fmla="*/ 191327 w 9366542"/>
              <a:gd name="connsiteY2303" fmla="*/ 3053678 h 6308306"/>
              <a:gd name="connsiteX2304" fmla="*/ 176223 w 9366542"/>
              <a:gd name="connsiteY2304" fmla="*/ 3048641 h 6308306"/>
              <a:gd name="connsiteX2305" fmla="*/ 146014 w 9366542"/>
              <a:gd name="connsiteY2305" fmla="*/ 3058717 h 6308306"/>
              <a:gd name="connsiteX2306" fmla="*/ 181258 w 9366542"/>
              <a:gd name="connsiteY2306" fmla="*/ 3033526 h 6308306"/>
              <a:gd name="connsiteX2307" fmla="*/ 196363 w 9366542"/>
              <a:gd name="connsiteY2307" fmla="*/ 3033526 h 6308306"/>
              <a:gd name="connsiteX2308" fmla="*/ 196363 w 9366542"/>
              <a:gd name="connsiteY2308" fmla="*/ 3023451 h 6308306"/>
              <a:gd name="connsiteX2309" fmla="*/ 161118 w 9366542"/>
              <a:gd name="connsiteY2309" fmla="*/ 3013374 h 6308306"/>
              <a:gd name="connsiteX2310" fmla="*/ 196363 w 9366542"/>
              <a:gd name="connsiteY2310" fmla="*/ 2998260 h 6308306"/>
              <a:gd name="connsiteX2311" fmla="*/ 243800 w 9366542"/>
              <a:gd name="connsiteY2311" fmla="*/ 2987633 h 6308306"/>
              <a:gd name="connsiteX2312" fmla="*/ 243802 w 9366542"/>
              <a:gd name="connsiteY2312" fmla="*/ 2987632 h 6308306"/>
              <a:gd name="connsiteX2313" fmla="*/ 241676 w 9366542"/>
              <a:gd name="connsiteY2313" fmla="*/ 2998260 h 6308306"/>
              <a:gd name="connsiteX2314" fmla="*/ 266851 w 9366542"/>
              <a:gd name="connsiteY2314" fmla="*/ 2998260 h 6308306"/>
              <a:gd name="connsiteX2315" fmla="*/ 307130 w 9366542"/>
              <a:gd name="connsiteY2315" fmla="*/ 2983146 h 6308306"/>
              <a:gd name="connsiteX2316" fmla="*/ 332305 w 9366542"/>
              <a:gd name="connsiteY2316" fmla="*/ 2942841 h 6308306"/>
              <a:gd name="connsiteX2317" fmla="*/ 362515 w 9366542"/>
              <a:gd name="connsiteY2317" fmla="*/ 2922688 h 6308306"/>
              <a:gd name="connsiteX2318" fmla="*/ 392724 w 9366542"/>
              <a:gd name="connsiteY2318" fmla="*/ 2892459 h 6308306"/>
              <a:gd name="connsiteX2319" fmla="*/ 387690 w 9366542"/>
              <a:gd name="connsiteY2319" fmla="*/ 2887420 h 6308306"/>
              <a:gd name="connsiteX2320" fmla="*/ 422934 w 9366542"/>
              <a:gd name="connsiteY2320" fmla="*/ 2882383 h 6308306"/>
              <a:gd name="connsiteX2321" fmla="*/ 438039 w 9366542"/>
              <a:gd name="connsiteY2321" fmla="*/ 2872306 h 6308306"/>
              <a:gd name="connsiteX2322" fmla="*/ 412864 w 9366542"/>
              <a:gd name="connsiteY2322" fmla="*/ 2852154 h 6308306"/>
              <a:gd name="connsiteX2323" fmla="*/ 377619 w 9366542"/>
              <a:gd name="connsiteY2323" fmla="*/ 2862231 h 6308306"/>
              <a:gd name="connsiteX2324" fmla="*/ 377619 w 9366542"/>
              <a:gd name="connsiteY2324" fmla="*/ 2837040 h 6308306"/>
              <a:gd name="connsiteX2325" fmla="*/ 322235 w 9366542"/>
              <a:gd name="connsiteY2325" fmla="*/ 2821926 h 6308306"/>
              <a:gd name="connsiteX2326" fmla="*/ 337340 w 9366542"/>
              <a:gd name="connsiteY2326" fmla="*/ 2801774 h 6308306"/>
              <a:gd name="connsiteX2327" fmla="*/ 332305 w 9366542"/>
              <a:gd name="connsiteY2327" fmla="*/ 2791697 h 6308306"/>
              <a:gd name="connsiteX2328" fmla="*/ 327271 w 9366542"/>
              <a:gd name="connsiteY2328" fmla="*/ 2781621 h 6308306"/>
              <a:gd name="connsiteX2329" fmla="*/ 302095 w 9366542"/>
              <a:gd name="connsiteY2329" fmla="*/ 2786658 h 6308306"/>
              <a:gd name="connsiteX2330" fmla="*/ 286991 w 9366542"/>
              <a:gd name="connsiteY2330" fmla="*/ 2786658 h 6308306"/>
              <a:gd name="connsiteX2331" fmla="*/ 332305 w 9366542"/>
              <a:gd name="connsiteY2331" fmla="*/ 2736278 h 6308306"/>
              <a:gd name="connsiteX2332" fmla="*/ 322235 w 9366542"/>
              <a:gd name="connsiteY2332" fmla="*/ 2731239 h 6308306"/>
              <a:gd name="connsiteX2333" fmla="*/ 276922 w 9366542"/>
              <a:gd name="connsiteY2333" fmla="*/ 2726201 h 6308306"/>
              <a:gd name="connsiteX2334" fmla="*/ 276922 w 9366542"/>
              <a:gd name="connsiteY2334" fmla="*/ 2716125 h 6308306"/>
              <a:gd name="connsiteX2335" fmla="*/ 246712 w 9366542"/>
              <a:gd name="connsiteY2335" fmla="*/ 2706048 h 6308306"/>
              <a:gd name="connsiteX2336" fmla="*/ 231607 w 9366542"/>
              <a:gd name="connsiteY2336" fmla="*/ 2711087 h 6308306"/>
              <a:gd name="connsiteX2337" fmla="*/ 231607 w 9366542"/>
              <a:gd name="connsiteY2337" fmla="*/ 2695973 h 6308306"/>
              <a:gd name="connsiteX2338" fmla="*/ 246712 w 9366542"/>
              <a:gd name="connsiteY2338" fmla="*/ 2680857 h 6308306"/>
              <a:gd name="connsiteX2339" fmla="*/ 261817 w 9366542"/>
              <a:gd name="connsiteY2339" fmla="*/ 2690934 h 6308306"/>
              <a:gd name="connsiteX2340" fmla="*/ 286991 w 9366542"/>
              <a:gd name="connsiteY2340" fmla="*/ 2690934 h 6308306"/>
              <a:gd name="connsiteX2341" fmla="*/ 317200 w 9366542"/>
              <a:gd name="connsiteY2341" fmla="*/ 2645591 h 6308306"/>
              <a:gd name="connsiteX2342" fmla="*/ 392724 w 9366542"/>
              <a:gd name="connsiteY2342" fmla="*/ 2595211 h 6308306"/>
              <a:gd name="connsiteX2343" fmla="*/ 387690 w 9366542"/>
              <a:gd name="connsiteY2343" fmla="*/ 2585134 h 6308306"/>
              <a:gd name="connsiteX2344" fmla="*/ 362515 w 9366542"/>
              <a:gd name="connsiteY2344" fmla="*/ 2595211 h 6308306"/>
              <a:gd name="connsiteX2345" fmla="*/ 352445 w 9366542"/>
              <a:gd name="connsiteY2345" fmla="*/ 2585134 h 6308306"/>
              <a:gd name="connsiteX2346" fmla="*/ 362515 w 9366542"/>
              <a:gd name="connsiteY2346" fmla="*/ 2575057 h 6308306"/>
              <a:gd name="connsiteX2347" fmla="*/ 342374 w 9366542"/>
              <a:gd name="connsiteY2347" fmla="*/ 2529715 h 6308306"/>
              <a:gd name="connsiteX2348" fmla="*/ 332305 w 9366542"/>
              <a:gd name="connsiteY2348" fmla="*/ 2519638 h 6308306"/>
              <a:gd name="connsiteX2349" fmla="*/ 322235 w 9366542"/>
              <a:gd name="connsiteY2349" fmla="*/ 2529715 h 6308306"/>
              <a:gd name="connsiteX2350" fmla="*/ 317200 w 9366542"/>
              <a:gd name="connsiteY2350" fmla="*/ 2524676 h 6308306"/>
              <a:gd name="connsiteX2351" fmla="*/ 322235 w 9366542"/>
              <a:gd name="connsiteY2351" fmla="*/ 2509563 h 6308306"/>
              <a:gd name="connsiteX2352" fmla="*/ 286991 w 9366542"/>
              <a:gd name="connsiteY2352" fmla="*/ 2514599 h 6308306"/>
              <a:gd name="connsiteX2353" fmla="*/ 271886 w 9366542"/>
              <a:gd name="connsiteY2353" fmla="*/ 2529715 h 6308306"/>
              <a:gd name="connsiteX2354" fmla="*/ 266851 w 9366542"/>
              <a:gd name="connsiteY2354" fmla="*/ 2559943 h 6308306"/>
              <a:gd name="connsiteX2355" fmla="*/ 281956 w 9366542"/>
              <a:gd name="connsiteY2355" fmla="*/ 2570020 h 6308306"/>
              <a:gd name="connsiteX2356" fmla="*/ 271886 w 9366542"/>
              <a:gd name="connsiteY2356" fmla="*/ 2580095 h 6308306"/>
              <a:gd name="connsiteX2357" fmla="*/ 281956 w 9366542"/>
              <a:gd name="connsiteY2357" fmla="*/ 2590172 h 6308306"/>
              <a:gd name="connsiteX2358" fmla="*/ 246712 w 9366542"/>
              <a:gd name="connsiteY2358" fmla="*/ 2570020 h 6308306"/>
              <a:gd name="connsiteX2359" fmla="*/ 241676 w 9366542"/>
              <a:gd name="connsiteY2359" fmla="*/ 2534752 h 6308306"/>
              <a:gd name="connsiteX2360" fmla="*/ 241676 w 9366542"/>
              <a:gd name="connsiteY2360" fmla="*/ 2519638 h 6308306"/>
              <a:gd name="connsiteX2361" fmla="*/ 266851 w 9366542"/>
              <a:gd name="connsiteY2361" fmla="*/ 2499486 h 6308306"/>
              <a:gd name="connsiteX2362" fmla="*/ 251747 w 9366542"/>
              <a:gd name="connsiteY2362" fmla="*/ 2499486 h 6308306"/>
              <a:gd name="connsiteX2363" fmla="*/ 246712 w 9366542"/>
              <a:gd name="connsiteY2363" fmla="*/ 2484372 h 6308306"/>
              <a:gd name="connsiteX2364" fmla="*/ 286991 w 9366542"/>
              <a:gd name="connsiteY2364" fmla="*/ 2469257 h 6308306"/>
              <a:gd name="connsiteX2365" fmla="*/ 372585 w 9366542"/>
              <a:gd name="connsiteY2365" fmla="*/ 2408800 h 6308306"/>
              <a:gd name="connsiteX2366" fmla="*/ 397759 w 9366542"/>
              <a:gd name="connsiteY2366" fmla="*/ 2388646 h 6308306"/>
              <a:gd name="connsiteX2367" fmla="*/ 417898 w 9366542"/>
              <a:gd name="connsiteY2367" fmla="*/ 2388646 h 6308306"/>
              <a:gd name="connsiteX2368" fmla="*/ 422934 w 9366542"/>
              <a:gd name="connsiteY2368" fmla="*/ 2373532 h 6308306"/>
              <a:gd name="connsiteX2369" fmla="*/ 468247 w 9366542"/>
              <a:gd name="connsiteY2369" fmla="*/ 2353380 h 6308306"/>
              <a:gd name="connsiteX2370" fmla="*/ 553842 w 9366542"/>
              <a:gd name="connsiteY2370" fmla="*/ 2297961 h 6308306"/>
              <a:gd name="connsiteX2371" fmla="*/ 563911 w 9366542"/>
              <a:gd name="connsiteY2371" fmla="*/ 2272770 h 6308306"/>
              <a:gd name="connsiteX2372" fmla="*/ 584050 w 9366542"/>
              <a:gd name="connsiteY2372" fmla="*/ 2282847 h 6308306"/>
              <a:gd name="connsiteX2373" fmla="*/ 599155 w 9366542"/>
              <a:gd name="connsiteY2373" fmla="*/ 2277808 h 6308306"/>
              <a:gd name="connsiteX2374" fmla="*/ 594120 w 9366542"/>
              <a:gd name="connsiteY2374" fmla="*/ 2272770 h 6308306"/>
              <a:gd name="connsiteX2375" fmla="*/ 639435 w 9366542"/>
              <a:gd name="connsiteY2375" fmla="*/ 2257656 h 6308306"/>
              <a:gd name="connsiteX2376" fmla="*/ 624330 w 9366542"/>
              <a:gd name="connsiteY2376" fmla="*/ 2242542 h 6308306"/>
              <a:gd name="connsiteX2377" fmla="*/ 654540 w 9366542"/>
              <a:gd name="connsiteY2377" fmla="*/ 2237504 h 6308306"/>
              <a:gd name="connsiteX2378" fmla="*/ 644469 w 9366542"/>
              <a:gd name="connsiteY2378" fmla="*/ 2222388 h 6308306"/>
              <a:gd name="connsiteX2379" fmla="*/ 664610 w 9366542"/>
              <a:gd name="connsiteY2379" fmla="*/ 2207274 h 6308306"/>
              <a:gd name="connsiteX2380" fmla="*/ 679713 w 9366542"/>
              <a:gd name="connsiteY2380" fmla="*/ 2217351 h 6308306"/>
              <a:gd name="connsiteX2381" fmla="*/ 679713 w 9366542"/>
              <a:gd name="connsiteY2381" fmla="*/ 2192160 h 6308306"/>
              <a:gd name="connsiteX2382" fmla="*/ 684749 w 9366542"/>
              <a:gd name="connsiteY2382" fmla="*/ 2202236 h 6308306"/>
              <a:gd name="connsiteX2383" fmla="*/ 699854 w 9366542"/>
              <a:gd name="connsiteY2383" fmla="*/ 2202236 h 6308306"/>
              <a:gd name="connsiteX2384" fmla="*/ 760272 w 9366542"/>
              <a:gd name="connsiteY2384" fmla="*/ 2182084 h 6308306"/>
              <a:gd name="connsiteX2385" fmla="*/ 780413 w 9366542"/>
              <a:gd name="connsiteY2385" fmla="*/ 2166970 h 6308306"/>
              <a:gd name="connsiteX2386" fmla="*/ 840831 w 9366542"/>
              <a:gd name="connsiteY2386" fmla="*/ 2141780 h 6308306"/>
              <a:gd name="connsiteX2387" fmla="*/ 835796 w 9366542"/>
              <a:gd name="connsiteY2387" fmla="*/ 2131703 h 6308306"/>
              <a:gd name="connsiteX2388" fmla="*/ 850901 w 9366542"/>
              <a:gd name="connsiteY2388" fmla="*/ 2136741 h 6308306"/>
              <a:gd name="connsiteX2389" fmla="*/ 906285 w 9366542"/>
              <a:gd name="connsiteY2389" fmla="*/ 2106512 h 6308306"/>
              <a:gd name="connsiteX2390" fmla="*/ 845865 w 9366542"/>
              <a:gd name="connsiteY2390" fmla="*/ 2106512 h 6308306"/>
              <a:gd name="connsiteX2391" fmla="*/ 850901 w 9366542"/>
              <a:gd name="connsiteY2391" fmla="*/ 2096436 h 6308306"/>
              <a:gd name="connsiteX2392" fmla="*/ 891180 w 9366542"/>
              <a:gd name="connsiteY2392" fmla="*/ 2091398 h 6308306"/>
              <a:gd name="connsiteX2393" fmla="*/ 926424 w 9366542"/>
              <a:gd name="connsiteY2393" fmla="*/ 2091398 h 6308306"/>
              <a:gd name="connsiteX2394" fmla="*/ 1001948 w 9366542"/>
              <a:gd name="connsiteY2394" fmla="*/ 2061169 h 6308306"/>
              <a:gd name="connsiteX2395" fmla="*/ 1052297 w 9366542"/>
              <a:gd name="connsiteY2395" fmla="*/ 2046055 h 6308306"/>
              <a:gd name="connsiteX2396" fmla="*/ 1067402 w 9366542"/>
              <a:gd name="connsiteY2396" fmla="*/ 2025902 h 6308306"/>
              <a:gd name="connsiteX2397" fmla="*/ 1057333 w 9366542"/>
              <a:gd name="connsiteY2397" fmla="*/ 1990636 h 6308306"/>
              <a:gd name="connsiteX2398" fmla="*/ 1082507 w 9366542"/>
              <a:gd name="connsiteY2398" fmla="*/ 1995673 h 6308306"/>
              <a:gd name="connsiteX2399" fmla="*/ 1077472 w 9366542"/>
              <a:gd name="connsiteY2399" fmla="*/ 2005750 h 6308306"/>
              <a:gd name="connsiteX2400" fmla="*/ 1092577 w 9366542"/>
              <a:gd name="connsiteY2400" fmla="*/ 2015827 h 6308306"/>
              <a:gd name="connsiteX2401" fmla="*/ 1112716 w 9366542"/>
              <a:gd name="connsiteY2401" fmla="*/ 2005750 h 6308306"/>
              <a:gd name="connsiteX2402" fmla="*/ 1092577 w 9366542"/>
              <a:gd name="connsiteY2402" fmla="*/ 1980559 h 6308306"/>
              <a:gd name="connsiteX2403" fmla="*/ 1122785 w 9366542"/>
              <a:gd name="connsiteY2403" fmla="*/ 1985597 h 6308306"/>
              <a:gd name="connsiteX2404" fmla="*/ 1117751 w 9366542"/>
              <a:gd name="connsiteY2404" fmla="*/ 1975520 h 6308306"/>
              <a:gd name="connsiteX2405" fmla="*/ 1147960 w 9366542"/>
              <a:gd name="connsiteY2405" fmla="*/ 1990636 h 6308306"/>
              <a:gd name="connsiteX2406" fmla="*/ 1183204 w 9366542"/>
              <a:gd name="connsiteY2406" fmla="*/ 1975520 h 6308306"/>
              <a:gd name="connsiteX2407" fmla="*/ 1152995 w 9366542"/>
              <a:gd name="connsiteY2407" fmla="*/ 1965445 h 6308306"/>
              <a:gd name="connsiteX2408" fmla="*/ 1077472 w 9366542"/>
              <a:gd name="connsiteY2408" fmla="*/ 1960406 h 6308306"/>
              <a:gd name="connsiteX2409" fmla="*/ 1042228 w 9366542"/>
              <a:gd name="connsiteY2409" fmla="*/ 1940254 h 6308306"/>
              <a:gd name="connsiteX2410" fmla="*/ 981809 w 9366542"/>
              <a:gd name="connsiteY2410" fmla="*/ 1950331 h 6308306"/>
              <a:gd name="connsiteX2411" fmla="*/ 961669 w 9366542"/>
              <a:gd name="connsiteY2411" fmla="*/ 1940254 h 6308306"/>
              <a:gd name="connsiteX2412" fmla="*/ 951599 w 9366542"/>
              <a:gd name="connsiteY2412" fmla="*/ 1950331 h 6308306"/>
              <a:gd name="connsiteX2413" fmla="*/ 951599 w 9366542"/>
              <a:gd name="connsiteY2413" fmla="*/ 1940254 h 6308306"/>
              <a:gd name="connsiteX2414" fmla="*/ 931460 w 9366542"/>
              <a:gd name="connsiteY2414" fmla="*/ 1940254 h 6308306"/>
              <a:gd name="connsiteX2415" fmla="*/ 946564 w 9366542"/>
              <a:gd name="connsiteY2415" fmla="*/ 1925140 h 6308306"/>
              <a:gd name="connsiteX2416" fmla="*/ 891180 w 9366542"/>
              <a:gd name="connsiteY2416" fmla="*/ 1915065 h 6308306"/>
              <a:gd name="connsiteX2417" fmla="*/ 830762 w 9366542"/>
              <a:gd name="connsiteY2417" fmla="*/ 1940254 h 6308306"/>
              <a:gd name="connsiteX2418" fmla="*/ 810621 w 9366542"/>
              <a:gd name="connsiteY2418" fmla="*/ 1930178 h 6308306"/>
              <a:gd name="connsiteX2419" fmla="*/ 790482 w 9366542"/>
              <a:gd name="connsiteY2419" fmla="*/ 1950331 h 6308306"/>
              <a:gd name="connsiteX2420" fmla="*/ 755238 w 9366542"/>
              <a:gd name="connsiteY2420" fmla="*/ 1950331 h 6308306"/>
              <a:gd name="connsiteX2421" fmla="*/ 699854 w 9366542"/>
              <a:gd name="connsiteY2421" fmla="*/ 2005750 h 6308306"/>
              <a:gd name="connsiteX2422" fmla="*/ 709923 w 9366542"/>
              <a:gd name="connsiteY2422" fmla="*/ 2010788 h 6308306"/>
              <a:gd name="connsiteX2423" fmla="*/ 745167 w 9366542"/>
              <a:gd name="connsiteY2423" fmla="*/ 2005750 h 6308306"/>
              <a:gd name="connsiteX2424" fmla="*/ 750202 w 9366542"/>
              <a:gd name="connsiteY2424" fmla="*/ 2020864 h 6308306"/>
              <a:gd name="connsiteX2425" fmla="*/ 785447 w 9366542"/>
              <a:gd name="connsiteY2425" fmla="*/ 2041016 h 6308306"/>
              <a:gd name="connsiteX2426" fmla="*/ 775377 w 9366542"/>
              <a:gd name="connsiteY2426" fmla="*/ 2041016 h 6308306"/>
              <a:gd name="connsiteX2427" fmla="*/ 735097 w 9366542"/>
              <a:gd name="connsiteY2427" fmla="*/ 2020864 h 6308306"/>
              <a:gd name="connsiteX2428" fmla="*/ 725028 w 9366542"/>
              <a:gd name="connsiteY2428" fmla="*/ 2025902 h 6308306"/>
              <a:gd name="connsiteX2429" fmla="*/ 725028 w 9366542"/>
              <a:gd name="connsiteY2429" fmla="*/ 2035978 h 6308306"/>
              <a:gd name="connsiteX2430" fmla="*/ 719993 w 9366542"/>
              <a:gd name="connsiteY2430" fmla="*/ 2020864 h 6308306"/>
              <a:gd name="connsiteX2431" fmla="*/ 709923 w 9366542"/>
              <a:gd name="connsiteY2431" fmla="*/ 2020864 h 6308306"/>
              <a:gd name="connsiteX2432" fmla="*/ 699854 w 9366542"/>
              <a:gd name="connsiteY2432" fmla="*/ 2010788 h 6308306"/>
              <a:gd name="connsiteX2433" fmla="*/ 649505 w 9366542"/>
              <a:gd name="connsiteY2433" fmla="*/ 2015827 h 6308306"/>
              <a:gd name="connsiteX2434" fmla="*/ 619294 w 9366542"/>
              <a:gd name="connsiteY2434" fmla="*/ 2030941 h 6308306"/>
              <a:gd name="connsiteX2435" fmla="*/ 589086 w 9366542"/>
              <a:gd name="connsiteY2435" fmla="*/ 2030941 h 6308306"/>
              <a:gd name="connsiteX2436" fmla="*/ 599155 w 9366542"/>
              <a:gd name="connsiteY2436" fmla="*/ 2061169 h 6308306"/>
              <a:gd name="connsiteX2437" fmla="*/ 563911 w 9366542"/>
              <a:gd name="connsiteY2437" fmla="*/ 2051093 h 6308306"/>
              <a:gd name="connsiteX2438" fmla="*/ 563911 w 9366542"/>
              <a:gd name="connsiteY2438" fmla="*/ 2041016 h 6308306"/>
              <a:gd name="connsiteX2439" fmla="*/ 493422 w 9366542"/>
              <a:gd name="connsiteY2439" fmla="*/ 2066207 h 6308306"/>
              <a:gd name="connsiteX2440" fmla="*/ 508527 w 9366542"/>
              <a:gd name="connsiteY2440" fmla="*/ 2076284 h 6308306"/>
              <a:gd name="connsiteX2441" fmla="*/ 483352 w 9366542"/>
              <a:gd name="connsiteY2441" fmla="*/ 2081321 h 6308306"/>
              <a:gd name="connsiteX2442" fmla="*/ 488388 w 9366542"/>
              <a:gd name="connsiteY2442" fmla="*/ 2091398 h 6308306"/>
              <a:gd name="connsiteX2443" fmla="*/ 453142 w 9366542"/>
              <a:gd name="connsiteY2443" fmla="*/ 2106512 h 6308306"/>
              <a:gd name="connsiteX2444" fmla="*/ 417898 w 9366542"/>
              <a:gd name="connsiteY2444" fmla="*/ 2136741 h 6308306"/>
              <a:gd name="connsiteX2445" fmla="*/ 417898 w 9366542"/>
              <a:gd name="connsiteY2445" fmla="*/ 2151856 h 6308306"/>
              <a:gd name="connsiteX2446" fmla="*/ 427969 w 9366542"/>
              <a:gd name="connsiteY2446" fmla="*/ 2151856 h 6308306"/>
              <a:gd name="connsiteX2447" fmla="*/ 422934 w 9366542"/>
              <a:gd name="connsiteY2447" fmla="*/ 2161931 h 6308306"/>
              <a:gd name="connsiteX2448" fmla="*/ 407829 w 9366542"/>
              <a:gd name="connsiteY2448" fmla="*/ 2151856 h 6308306"/>
              <a:gd name="connsiteX2449" fmla="*/ 337340 w 9366542"/>
              <a:gd name="connsiteY2449" fmla="*/ 2187122 h 6308306"/>
              <a:gd name="connsiteX2450" fmla="*/ 307130 w 9366542"/>
              <a:gd name="connsiteY2450" fmla="*/ 2187122 h 6308306"/>
              <a:gd name="connsiteX2451" fmla="*/ 312166 w 9366542"/>
              <a:gd name="connsiteY2451" fmla="*/ 2177047 h 6308306"/>
              <a:gd name="connsiteX2452" fmla="*/ 292025 w 9366542"/>
              <a:gd name="connsiteY2452" fmla="*/ 2151856 h 6308306"/>
              <a:gd name="connsiteX2453" fmla="*/ 322235 w 9366542"/>
              <a:gd name="connsiteY2453" fmla="*/ 2151856 h 6308306"/>
              <a:gd name="connsiteX2454" fmla="*/ 352445 w 9366542"/>
              <a:gd name="connsiteY2454" fmla="*/ 2126664 h 6308306"/>
              <a:gd name="connsiteX2455" fmla="*/ 307130 w 9366542"/>
              <a:gd name="connsiteY2455" fmla="*/ 2096436 h 6308306"/>
              <a:gd name="connsiteX2456" fmla="*/ 281956 w 9366542"/>
              <a:gd name="connsiteY2456" fmla="*/ 2096436 h 6308306"/>
              <a:gd name="connsiteX2457" fmla="*/ 286991 w 9366542"/>
              <a:gd name="connsiteY2457" fmla="*/ 2086360 h 6308306"/>
              <a:gd name="connsiteX2458" fmla="*/ 322235 w 9366542"/>
              <a:gd name="connsiteY2458" fmla="*/ 2096436 h 6308306"/>
              <a:gd name="connsiteX2459" fmla="*/ 312166 w 9366542"/>
              <a:gd name="connsiteY2459" fmla="*/ 2061169 h 6308306"/>
              <a:gd name="connsiteX2460" fmla="*/ 367549 w 9366542"/>
              <a:gd name="connsiteY2460" fmla="*/ 2041016 h 6308306"/>
              <a:gd name="connsiteX2461" fmla="*/ 367549 w 9366542"/>
              <a:gd name="connsiteY2461" fmla="*/ 2056132 h 6308306"/>
              <a:gd name="connsiteX2462" fmla="*/ 382654 w 9366542"/>
              <a:gd name="connsiteY2462" fmla="*/ 2056132 h 6308306"/>
              <a:gd name="connsiteX2463" fmla="*/ 362515 w 9366542"/>
              <a:gd name="connsiteY2463" fmla="*/ 2066207 h 6308306"/>
              <a:gd name="connsiteX2464" fmla="*/ 382654 w 9366542"/>
              <a:gd name="connsiteY2464" fmla="*/ 2071246 h 6308306"/>
              <a:gd name="connsiteX2465" fmla="*/ 392724 w 9366542"/>
              <a:gd name="connsiteY2465" fmla="*/ 2066207 h 6308306"/>
              <a:gd name="connsiteX2466" fmla="*/ 392724 w 9366542"/>
              <a:gd name="connsiteY2466" fmla="*/ 2061169 h 6308306"/>
              <a:gd name="connsiteX2467" fmla="*/ 422934 w 9366542"/>
              <a:gd name="connsiteY2467" fmla="*/ 2086360 h 6308306"/>
              <a:gd name="connsiteX2468" fmla="*/ 468247 w 9366542"/>
              <a:gd name="connsiteY2468" fmla="*/ 2061169 h 6308306"/>
              <a:gd name="connsiteX2469" fmla="*/ 448108 w 9366542"/>
              <a:gd name="connsiteY2469" fmla="*/ 2025902 h 6308306"/>
              <a:gd name="connsiteX2470" fmla="*/ 468247 w 9366542"/>
              <a:gd name="connsiteY2470" fmla="*/ 2015827 h 6308306"/>
              <a:gd name="connsiteX2471" fmla="*/ 493422 w 9366542"/>
              <a:gd name="connsiteY2471" fmla="*/ 2020864 h 6308306"/>
              <a:gd name="connsiteX2472" fmla="*/ 478318 w 9366542"/>
              <a:gd name="connsiteY2472" fmla="*/ 2005750 h 6308306"/>
              <a:gd name="connsiteX2473" fmla="*/ 513562 w 9366542"/>
              <a:gd name="connsiteY2473" fmla="*/ 2000711 h 6308306"/>
              <a:gd name="connsiteX2474" fmla="*/ 498457 w 9366542"/>
              <a:gd name="connsiteY2474" fmla="*/ 1985597 h 6308306"/>
              <a:gd name="connsiteX2475" fmla="*/ 483352 w 9366542"/>
              <a:gd name="connsiteY2475" fmla="*/ 1990636 h 6308306"/>
              <a:gd name="connsiteX2476" fmla="*/ 478318 w 9366542"/>
              <a:gd name="connsiteY2476" fmla="*/ 1990636 h 6308306"/>
              <a:gd name="connsiteX2477" fmla="*/ 463213 w 9366542"/>
              <a:gd name="connsiteY2477" fmla="*/ 1990636 h 6308306"/>
              <a:gd name="connsiteX2478" fmla="*/ 473283 w 9366542"/>
              <a:gd name="connsiteY2478" fmla="*/ 1980559 h 6308306"/>
              <a:gd name="connsiteX2479" fmla="*/ 483352 w 9366542"/>
              <a:gd name="connsiteY2479" fmla="*/ 1980559 h 6308306"/>
              <a:gd name="connsiteX2480" fmla="*/ 493422 w 9366542"/>
              <a:gd name="connsiteY2480" fmla="*/ 1950331 h 6308306"/>
              <a:gd name="connsiteX2481" fmla="*/ 513562 w 9366542"/>
              <a:gd name="connsiteY2481" fmla="*/ 1940254 h 6308306"/>
              <a:gd name="connsiteX2482" fmla="*/ 508527 w 9366542"/>
              <a:gd name="connsiteY2482" fmla="*/ 1975520 h 6308306"/>
              <a:gd name="connsiteX2483" fmla="*/ 548806 w 9366542"/>
              <a:gd name="connsiteY2483" fmla="*/ 1975520 h 6308306"/>
              <a:gd name="connsiteX2484" fmla="*/ 553842 w 9366542"/>
              <a:gd name="connsiteY2484" fmla="*/ 1965445 h 6308306"/>
              <a:gd name="connsiteX2485" fmla="*/ 548806 w 9366542"/>
              <a:gd name="connsiteY2485" fmla="*/ 1950331 h 6308306"/>
              <a:gd name="connsiteX2486" fmla="*/ 573981 w 9366542"/>
              <a:gd name="connsiteY2486" fmla="*/ 1940254 h 6308306"/>
              <a:gd name="connsiteX2487" fmla="*/ 579016 w 9366542"/>
              <a:gd name="connsiteY2487" fmla="*/ 1935215 h 6308306"/>
              <a:gd name="connsiteX2488" fmla="*/ 594120 w 9366542"/>
              <a:gd name="connsiteY2488" fmla="*/ 1925140 h 6308306"/>
              <a:gd name="connsiteX2489" fmla="*/ 594120 w 9366542"/>
              <a:gd name="connsiteY2489" fmla="*/ 1940254 h 6308306"/>
              <a:gd name="connsiteX2490" fmla="*/ 634399 w 9366542"/>
              <a:gd name="connsiteY2490" fmla="*/ 1940254 h 6308306"/>
              <a:gd name="connsiteX2491" fmla="*/ 644469 w 9366542"/>
              <a:gd name="connsiteY2491" fmla="*/ 1930178 h 6308306"/>
              <a:gd name="connsiteX2492" fmla="*/ 614260 w 9366542"/>
              <a:gd name="connsiteY2492" fmla="*/ 1915065 h 6308306"/>
              <a:gd name="connsiteX2493" fmla="*/ 594120 w 9366542"/>
              <a:gd name="connsiteY2493" fmla="*/ 1904988 h 6308306"/>
              <a:gd name="connsiteX2494" fmla="*/ 594120 w 9366542"/>
              <a:gd name="connsiteY2494" fmla="*/ 1894911 h 6308306"/>
              <a:gd name="connsiteX2495" fmla="*/ 584050 w 9366542"/>
              <a:gd name="connsiteY2495" fmla="*/ 1889872 h 6308306"/>
              <a:gd name="connsiteX2496" fmla="*/ 609225 w 9366542"/>
              <a:gd name="connsiteY2496" fmla="*/ 1869720 h 6308306"/>
              <a:gd name="connsiteX2497" fmla="*/ 624330 w 9366542"/>
              <a:gd name="connsiteY2497" fmla="*/ 1899949 h 6308306"/>
              <a:gd name="connsiteX2498" fmla="*/ 619294 w 9366542"/>
              <a:gd name="connsiteY2498" fmla="*/ 1910026 h 6308306"/>
              <a:gd name="connsiteX2499" fmla="*/ 659574 w 9366542"/>
              <a:gd name="connsiteY2499" fmla="*/ 1889872 h 6308306"/>
              <a:gd name="connsiteX2500" fmla="*/ 634399 w 9366542"/>
              <a:gd name="connsiteY2500" fmla="*/ 1874758 h 6308306"/>
              <a:gd name="connsiteX2501" fmla="*/ 659574 w 9366542"/>
              <a:gd name="connsiteY2501" fmla="*/ 1869720 h 6308306"/>
              <a:gd name="connsiteX2502" fmla="*/ 649505 w 9366542"/>
              <a:gd name="connsiteY2502" fmla="*/ 1854606 h 6308306"/>
              <a:gd name="connsiteX2503" fmla="*/ 624330 w 9366542"/>
              <a:gd name="connsiteY2503" fmla="*/ 1849567 h 6308306"/>
              <a:gd name="connsiteX2504" fmla="*/ 639435 w 9366542"/>
              <a:gd name="connsiteY2504" fmla="*/ 1819339 h 6308306"/>
              <a:gd name="connsiteX2505" fmla="*/ 659574 w 9366542"/>
              <a:gd name="connsiteY2505" fmla="*/ 1814301 h 6308306"/>
              <a:gd name="connsiteX2506" fmla="*/ 669644 w 9366542"/>
              <a:gd name="connsiteY2506" fmla="*/ 1814301 h 6308306"/>
              <a:gd name="connsiteX2507" fmla="*/ 664610 w 9366542"/>
              <a:gd name="connsiteY2507" fmla="*/ 1809262 h 6308306"/>
              <a:gd name="connsiteX2508" fmla="*/ 679713 w 9366542"/>
              <a:gd name="connsiteY2508" fmla="*/ 1789111 h 6308306"/>
              <a:gd name="connsiteX2509" fmla="*/ 719993 w 9366542"/>
              <a:gd name="connsiteY2509" fmla="*/ 1784073 h 6308306"/>
              <a:gd name="connsiteX2510" fmla="*/ 740133 w 9366542"/>
              <a:gd name="connsiteY2510" fmla="*/ 1789111 h 6308306"/>
              <a:gd name="connsiteX2511" fmla="*/ 770342 w 9366542"/>
              <a:gd name="connsiteY2511" fmla="*/ 1779034 h 6308306"/>
              <a:gd name="connsiteX2512" fmla="*/ 805587 w 9366542"/>
              <a:gd name="connsiteY2512" fmla="*/ 1773996 h 6308306"/>
              <a:gd name="connsiteX2513" fmla="*/ 820691 w 9366542"/>
              <a:gd name="connsiteY2513" fmla="*/ 1773996 h 6308306"/>
              <a:gd name="connsiteX2514" fmla="*/ 845865 w 9366542"/>
              <a:gd name="connsiteY2514" fmla="*/ 1743768 h 6308306"/>
              <a:gd name="connsiteX2515" fmla="*/ 830762 w 9366542"/>
              <a:gd name="connsiteY2515" fmla="*/ 1728653 h 6308306"/>
              <a:gd name="connsiteX2516" fmla="*/ 795516 w 9366542"/>
              <a:gd name="connsiteY2516" fmla="*/ 1743768 h 6308306"/>
              <a:gd name="connsiteX2517" fmla="*/ 795516 w 9366542"/>
              <a:gd name="connsiteY2517" fmla="*/ 1728653 h 6308306"/>
              <a:gd name="connsiteX2518" fmla="*/ 830762 w 9366542"/>
              <a:gd name="connsiteY2518" fmla="*/ 1723616 h 6308306"/>
              <a:gd name="connsiteX2519" fmla="*/ 825726 w 9366542"/>
              <a:gd name="connsiteY2519" fmla="*/ 1718577 h 6308306"/>
              <a:gd name="connsiteX2520" fmla="*/ 830762 w 9366542"/>
              <a:gd name="connsiteY2520" fmla="*/ 1713539 h 6308306"/>
              <a:gd name="connsiteX2521" fmla="*/ 881111 w 9366542"/>
              <a:gd name="connsiteY2521" fmla="*/ 1728653 h 6308306"/>
              <a:gd name="connsiteX2522" fmla="*/ 881111 w 9366542"/>
              <a:gd name="connsiteY2522" fmla="*/ 1708500 h 6308306"/>
              <a:gd name="connsiteX2523" fmla="*/ 886145 w 9366542"/>
              <a:gd name="connsiteY2523" fmla="*/ 1708500 h 6308306"/>
              <a:gd name="connsiteX2524" fmla="*/ 986843 w 9366542"/>
              <a:gd name="connsiteY2524" fmla="*/ 1673234 h 6308306"/>
              <a:gd name="connsiteX2525" fmla="*/ 1001948 w 9366542"/>
              <a:gd name="connsiteY2525" fmla="*/ 1673234 h 6308306"/>
              <a:gd name="connsiteX2526" fmla="*/ 1012018 w 9366542"/>
              <a:gd name="connsiteY2526" fmla="*/ 1663158 h 6308306"/>
              <a:gd name="connsiteX2527" fmla="*/ 931460 w 9366542"/>
              <a:gd name="connsiteY2527" fmla="*/ 1653081 h 6308306"/>
              <a:gd name="connsiteX2528" fmla="*/ 951599 w 9366542"/>
              <a:gd name="connsiteY2528" fmla="*/ 1643004 h 6308306"/>
              <a:gd name="connsiteX2529" fmla="*/ 926424 w 9366542"/>
              <a:gd name="connsiteY2529" fmla="*/ 1637967 h 6308306"/>
              <a:gd name="connsiteX2530" fmla="*/ 936494 w 9366542"/>
              <a:gd name="connsiteY2530" fmla="*/ 1622852 h 6308306"/>
              <a:gd name="connsiteX2531" fmla="*/ 1001948 w 9366542"/>
              <a:gd name="connsiteY2531" fmla="*/ 1602699 h 6308306"/>
              <a:gd name="connsiteX2532" fmla="*/ 1001948 w 9366542"/>
              <a:gd name="connsiteY2532" fmla="*/ 1577510 h 6308306"/>
              <a:gd name="connsiteX2533" fmla="*/ 1012018 w 9366542"/>
              <a:gd name="connsiteY2533" fmla="*/ 1572471 h 6308306"/>
              <a:gd name="connsiteX2534" fmla="*/ 1001948 w 9366542"/>
              <a:gd name="connsiteY2534" fmla="*/ 1567433 h 6308306"/>
              <a:gd name="connsiteX2535" fmla="*/ 860970 w 9366542"/>
              <a:gd name="connsiteY2535" fmla="*/ 1632929 h 6308306"/>
              <a:gd name="connsiteX2536" fmla="*/ 845865 w 9366542"/>
              <a:gd name="connsiteY2536" fmla="*/ 1658120 h 6308306"/>
              <a:gd name="connsiteX2537" fmla="*/ 876075 w 9366542"/>
              <a:gd name="connsiteY2537" fmla="*/ 1668195 h 6308306"/>
              <a:gd name="connsiteX2538" fmla="*/ 886145 w 9366542"/>
              <a:gd name="connsiteY2538" fmla="*/ 1658120 h 6308306"/>
              <a:gd name="connsiteX2539" fmla="*/ 881111 w 9366542"/>
              <a:gd name="connsiteY2539" fmla="*/ 1673234 h 6308306"/>
              <a:gd name="connsiteX2540" fmla="*/ 866006 w 9366542"/>
              <a:gd name="connsiteY2540" fmla="*/ 1678272 h 6308306"/>
              <a:gd name="connsiteX2541" fmla="*/ 845865 w 9366542"/>
              <a:gd name="connsiteY2541" fmla="*/ 1678272 h 6308306"/>
              <a:gd name="connsiteX2542" fmla="*/ 866006 w 9366542"/>
              <a:gd name="connsiteY2542" fmla="*/ 1693386 h 6308306"/>
              <a:gd name="connsiteX2543" fmla="*/ 840831 w 9366542"/>
              <a:gd name="connsiteY2543" fmla="*/ 1683311 h 6308306"/>
              <a:gd name="connsiteX2544" fmla="*/ 780413 w 9366542"/>
              <a:gd name="connsiteY2544" fmla="*/ 1703463 h 6308306"/>
              <a:gd name="connsiteX2545" fmla="*/ 780413 w 9366542"/>
              <a:gd name="connsiteY2545" fmla="*/ 1698425 h 6308306"/>
              <a:gd name="connsiteX2546" fmla="*/ 775377 w 9366542"/>
              <a:gd name="connsiteY2546" fmla="*/ 1688348 h 6308306"/>
              <a:gd name="connsiteX2547" fmla="*/ 755238 w 9366542"/>
              <a:gd name="connsiteY2547" fmla="*/ 1708500 h 6308306"/>
              <a:gd name="connsiteX2548" fmla="*/ 760272 w 9366542"/>
              <a:gd name="connsiteY2548" fmla="*/ 1713539 h 6308306"/>
              <a:gd name="connsiteX2549" fmla="*/ 750202 w 9366542"/>
              <a:gd name="connsiteY2549" fmla="*/ 1728653 h 6308306"/>
              <a:gd name="connsiteX2550" fmla="*/ 719993 w 9366542"/>
              <a:gd name="connsiteY2550" fmla="*/ 1728653 h 6308306"/>
              <a:gd name="connsiteX2551" fmla="*/ 719993 w 9366542"/>
              <a:gd name="connsiteY2551" fmla="*/ 1738730 h 6308306"/>
              <a:gd name="connsiteX2552" fmla="*/ 709923 w 9366542"/>
              <a:gd name="connsiteY2552" fmla="*/ 1733691 h 6308306"/>
              <a:gd name="connsiteX2553" fmla="*/ 679713 w 9366542"/>
              <a:gd name="connsiteY2553" fmla="*/ 1743768 h 6308306"/>
              <a:gd name="connsiteX2554" fmla="*/ 679713 w 9366542"/>
              <a:gd name="connsiteY2554" fmla="*/ 1753843 h 6308306"/>
              <a:gd name="connsiteX2555" fmla="*/ 664610 w 9366542"/>
              <a:gd name="connsiteY2555" fmla="*/ 1753843 h 6308306"/>
              <a:gd name="connsiteX2556" fmla="*/ 584050 w 9366542"/>
              <a:gd name="connsiteY2556" fmla="*/ 1789111 h 6308306"/>
              <a:gd name="connsiteX2557" fmla="*/ 563911 w 9366542"/>
              <a:gd name="connsiteY2557" fmla="*/ 1789111 h 6308306"/>
              <a:gd name="connsiteX2558" fmla="*/ 543771 w 9366542"/>
              <a:gd name="connsiteY2558" fmla="*/ 1794148 h 6308306"/>
              <a:gd name="connsiteX2559" fmla="*/ 584050 w 9366542"/>
              <a:gd name="connsiteY2559" fmla="*/ 1768957 h 6308306"/>
              <a:gd name="connsiteX2560" fmla="*/ 528666 w 9366542"/>
              <a:gd name="connsiteY2560" fmla="*/ 1773996 h 6308306"/>
              <a:gd name="connsiteX2561" fmla="*/ 528666 w 9366542"/>
              <a:gd name="connsiteY2561" fmla="*/ 1799187 h 6308306"/>
              <a:gd name="connsiteX2562" fmla="*/ 488388 w 9366542"/>
              <a:gd name="connsiteY2562" fmla="*/ 1794148 h 6308306"/>
              <a:gd name="connsiteX2563" fmla="*/ 483352 w 9366542"/>
              <a:gd name="connsiteY2563" fmla="*/ 1814301 h 6308306"/>
              <a:gd name="connsiteX2564" fmla="*/ 513562 w 9366542"/>
              <a:gd name="connsiteY2564" fmla="*/ 1809262 h 6308306"/>
              <a:gd name="connsiteX2565" fmla="*/ 468247 w 9366542"/>
              <a:gd name="connsiteY2565" fmla="*/ 1829416 h 6308306"/>
              <a:gd name="connsiteX2566" fmla="*/ 483352 w 9366542"/>
              <a:gd name="connsiteY2566" fmla="*/ 1839492 h 6308306"/>
              <a:gd name="connsiteX2567" fmla="*/ 503493 w 9366542"/>
              <a:gd name="connsiteY2567" fmla="*/ 1829416 h 6308306"/>
              <a:gd name="connsiteX2568" fmla="*/ 533701 w 9366542"/>
              <a:gd name="connsiteY2568" fmla="*/ 1829416 h 6308306"/>
              <a:gd name="connsiteX2569" fmla="*/ 493422 w 9366542"/>
              <a:gd name="connsiteY2569" fmla="*/ 1854606 h 6308306"/>
              <a:gd name="connsiteX2570" fmla="*/ 483352 w 9366542"/>
              <a:gd name="connsiteY2570" fmla="*/ 1864683 h 6308306"/>
              <a:gd name="connsiteX2571" fmla="*/ 518596 w 9366542"/>
              <a:gd name="connsiteY2571" fmla="*/ 1874758 h 6308306"/>
              <a:gd name="connsiteX2572" fmla="*/ 579016 w 9366542"/>
              <a:gd name="connsiteY2572" fmla="*/ 1849567 h 6308306"/>
              <a:gd name="connsiteX2573" fmla="*/ 508527 w 9366542"/>
              <a:gd name="connsiteY2573" fmla="*/ 1894911 h 6308306"/>
              <a:gd name="connsiteX2574" fmla="*/ 493422 w 9366542"/>
              <a:gd name="connsiteY2574" fmla="*/ 1879797 h 6308306"/>
              <a:gd name="connsiteX2575" fmla="*/ 458178 w 9366542"/>
              <a:gd name="connsiteY2575" fmla="*/ 1864683 h 6308306"/>
              <a:gd name="connsiteX2576" fmla="*/ 433003 w 9366542"/>
              <a:gd name="connsiteY2576" fmla="*/ 1889872 h 6308306"/>
              <a:gd name="connsiteX2577" fmla="*/ 427969 w 9366542"/>
              <a:gd name="connsiteY2577" fmla="*/ 1894911 h 6308306"/>
              <a:gd name="connsiteX2578" fmla="*/ 392724 w 9366542"/>
              <a:gd name="connsiteY2578" fmla="*/ 1889872 h 6308306"/>
              <a:gd name="connsiteX2579" fmla="*/ 357479 w 9366542"/>
              <a:gd name="connsiteY2579" fmla="*/ 1884835 h 6308306"/>
              <a:gd name="connsiteX2580" fmla="*/ 347410 w 9366542"/>
              <a:gd name="connsiteY2580" fmla="*/ 1879797 h 6308306"/>
              <a:gd name="connsiteX2581" fmla="*/ 327271 w 9366542"/>
              <a:gd name="connsiteY2581" fmla="*/ 1889872 h 6308306"/>
              <a:gd name="connsiteX2582" fmla="*/ 332305 w 9366542"/>
              <a:gd name="connsiteY2582" fmla="*/ 1899949 h 6308306"/>
              <a:gd name="connsiteX2583" fmla="*/ 307130 w 9366542"/>
              <a:gd name="connsiteY2583" fmla="*/ 1920101 h 6308306"/>
              <a:gd name="connsiteX2584" fmla="*/ 286991 w 9366542"/>
              <a:gd name="connsiteY2584" fmla="*/ 1899949 h 6308306"/>
              <a:gd name="connsiteX2585" fmla="*/ 271886 w 9366542"/>
              <a:gd name="connsiteY2585" fmla="*/ 1915065 h 6308306"/>
              <a:gd name="connsiteX2586" fmla="*/ 271886 w 9366542"/>
              <a:gd name="connsiteY2586" fmla="*/ 1904988 h 6308306"/>
              <a:gd name="connsiteX2587" fmla="*/ 241676 w 9366542"/>
              <a:gd name="connsiteY2587" fmla="*/ 1899949 h 6308306"/>
              <a:gd name="connsiteX2588" fmla="*/ 246712 w 9366542"/>
              <a:gd name="connsiteY2588" fmla="*/ 1889872 h 6308306"/>
              <a:gd name="connsiteX2589" fmla="*/ 266851 w 9366542"/>
              <a:gd name="connsiteY2589" fmla="*/ 1884835 h 6308306"/>
              <a:gd name="connsiteX2590" fmla="*/ 266851 w 9366542"/>
              <a:gd name="connsiteY2590" fmla="*/ 1879797 h 6308306"/>
              <a:gd name="connsiteX2591" fmla="*/ 281956 w 9366542"/>
              <a:gd name="connsiteY2591" fmla="*/ 1869720 h 6308306"/>
              <a:gd name="connsiteX2592" fmla="*/ 266851 w 9366542"/>
              <a:gd name="connsiteY2592" fmla="*/ 1854606 h 6308306"/>
              <a:gd name="connsiteX2593" fmla="*/ 276922 w 9366542"/>
              <a:gd name="connsiteY2593" fmla="*/ 1839492 h 6308306"/>
              <a:gd name="connsiteX2594" fmla="*/ 261817 w 9366542"/>
              <a:gd name="connsiteY2594" fmla="*/ 1824378 h 6308306"/>
              <a:gd name="connsiteX2595" fmla="*/ 236642 w 9366542"/>
              <a:gd name="connsiteY2595" fmla="*/ 1834453 h 6308306"/>
              <a:gd name="connsiteX2596" fmla="*/ 241676 w 9366542"/>
              <a:gd name="connsiteY2596" fmla="*/ 1794148 h 6308306"/>
              <a:gd name="connsiteX2597" fmla="*/ 226571 w 9366542"/>
              <a:gd name="connsiteY2597" fmla="*/ 1799187 h 6308306"/>
              <a:gd name="connsiteX2598" fmla="*/ 201398 w 9366542"/>
              <a:gd name="connsiteY2598" fmla="*/ 1789111 h 6308306"/>
              <a:gd name="connsiteX2599" fmla="*/ 196363 w 9366542"/>
              <a:gd name="connsiteY2599" fmla="*/ 1789111 h 6308306"/>
              <a:gd name="connsiteX2600" fmla="*/ 206432 w 9366542"/>
              <a:gd name="connsiteY2600" fmla="*/ 1773996 h 6308306"/>
              <a:gd name="connsiteX2601" fmla="*/ 196363 w 9366542"/>
              <a:gd name="connsiteY2601" fmla="*/ 1768957 h 6308306"/>
              <a:gd name="connsiteX2602" fmla="*/ 176223 w 9366542"/>
              <a:gd name="connsiteY2602" fmla="*/ 1773996 h 6308306"/>
              <a:gd name="connsiteX2603" fmla="*/ 156083 w 9366542"/>
              <a:gd name="connsiteY2603" fmla="*/ 1748805 h 6308306"/>
              <a:gd name="connsiteX2604" fmla="*/ 176223 w 9366542"/>
              <a:gd name="connsiteY2604" fmla="*/ 1738730 h 6308306"/>
              <a:gd name="connsiteX2605" fmla="*/ 135944 w 9366542"/>
              <a:gd name="connsiteY2605" fmla="*/ 1733691 h 6308306"/>
              <a:gd name="connsiteX2606" fmla="*/ 90629 w 9366542"/>
              <a:gd name="connsiteY2606" fmla="*/ 1693386 h 6308306"/>
              <a:gd name="connsiteX2607" fmla="*/ 60420 w 9366542"/>
              <a:gd name="connsiteY2607" fmla="*/ 1718577 h 6308306"/>
              <a:gd name="connsiteX2608" fmla="*/ 55385 w 9366542"/>
              <a:gd name="connsiteY2608" fmla="*/ 1738730 h 6308306"/>
              <a:gd name="connsiteX2609" fmla="*/ 45315 w 9366542"/>
              <a:gd name="connsiteY2609" fmla="*/ 1738730 h 6308306"/>
              <a:gd name="connsiteX2610" fmla="*/ 60420 w 9366542"/>
              <a:gd name="connsiteY2610" fmla="*/ 1703463 h 6308306"/>
              <a:gd name="connsiteX2611" fmla="*/ 10071 w 9366542"/>
              <a:gd name="connsiteY2611" fmla="*/ 1683311 h 6308306"/>
              <a:gd name="connsiteX2612" fmla="*/ 15105 w 9366542"/>
              <a:gd name="connsiteY2612" fmla="*/ 1648043 h 6308306"/>
              <a:gd name="connsiteX2613" fmla="*/ 25176 w 9366542"/>
              <a:gd name="connsiteY2613" fmla="*/ 1643004 h 6308306"/>
              <a:gd name="connsiteX2614" fmla="*/ 15105 w 9366542"/>
              <a:gd name="connsiteY2614" fmla="*/ 1653081 h 6308306"/>
              <a:gd name="connsiteX2615" fmla="*/ 30210 w 9366542"/>
              <a:gd name="connsiteY2615" fmla="*/ 1668195 h 6308306"/>
              <a:gd name="connsiteX2616" fmla="*/ 65454 w 9366542"/>
              <a:gd name="connsiteY2616" fmla="*/ 1663158 h 6308306"/>
              <a:gd name="connsiteX2617" fmla="*/ 75524 w 9366542"/>
              <a:gd name="connsiteY2617" fmla="*/ 1648043 h 6308306"/>
              <a:gd name="connsiteX2618" fmla="*/ 10071 w 9366542"/>
              <a:gd name="connsiteY2618" fmla="*/ 1602699 h 6308306"/>
              <a:gd name="connsiteX2619" fmla="*/ 10071 w 9366542"/>
              <a:gd name="connsiteY2619" fmla="*/ 1547281 h 6308306"/>
              <a:gd name="connsiteX2620" fmla="*/ 20141 w 9366542"/>
              <a:gd name="connsiteY2620" fmla="*/ 1542242 h 6308306"/>
              <a:gd name="connsiteX2621" fmla="*/ 25176 w 9366542"/>
              <a:gd name="connsiteY2621" fmla="*/ 1557358 h 6308306"/>
              <a:gd name="connsiteX2622" fmla="*/ 45315 w 9366542"/>
              <a:gd name="connsiteY2622" fmla="*/ 1552319 h 6308306"/>
              <a:gd name="connsiteX2623" fmla="*/ 45315 w 9366542"/>
              <a:gd name="connsiteY2623" fmla="*/ 1542242 h 6308306"/>
              <a:gd name="connsiteX2624" fmla="*/ 45315 w 9366542"/>
              <a:gd name="connsiteY2624" fmla="*/ 1527128 h 6308306"/>
              <a:gd name="connsiteX2625" fmla="*/ 65454 w 9366542"/>
              <a:gd name="connsiteY2625" fmla="*/ 1537205 h 6308306"/>
              <a:gd name="connsiteX2626" fmla="*/ 55385 w 9366542"/>
              <a:gd name="connsiteY2626" fmla="*/ 1562395 h 6308306"/>
              <a:gd name="connsiteX2627" fmla="*/ 75524 w 9366542"/>
              <a:gd name="connsiteY2627" fmla="*/ 1602699 h 6308306"/>
              <a:gd name="connsiteX2628" fmla="*/ 80560 w 9366542"/>
              <a:gd name="connsiteY2628" fmla="*/ 1643004 h 6308306"/>
              <a:gd name="connsiteX2629" fmla="*/ 85595 w 9366542"/>
              <a:gd name="connsiteY2629" fmla="*/ 1648043 h 6308306"/>
              <a:gd name="connsiteX2630" fmla="*/ 130909 w 9366542"/>
              <a:gd name="connsiteY2630" fmla="*/ 1612776 h 6308306"/>
              <a:gd name="connsiteX2631" fmla="*/ 125875 w 9366542"/>
              <a:gd name="connsiteY2631" fmla="*/ 1597662 h 6308306"/>
              <a:gd name="connsiteX2632" fmla="*/ 191327 w 9366542"/>
              <a:gd name="connsiteY2632" fmla="*/ 1572471 h 6308306"/>
              <a:gd name="connsiteX2633" fmla="*/ 206432 w 9366542"/>
              <a:gd name="connsiteY2633" fmla="*/ 1562395 h 6308306"/>
              <a:gd name="connsiteX2634" fmla="*/ 206432 w 9366542"/>
              <a:gd name="connsiteY2634" fmla="*/ 1557358 h 6308306"/>
              <a:gd name="connsiteX2635" fmla="*/ 236642 w 9366542"/>
              <a:gd name="connsiteY2635" fmla="*/ 1532167 h 6308306"/>
              <a:gd name="connsiteX2636" fmla="*/ 261817 w 9366542"/>
              <a:gd name="connsiteY2636" fmla="*/ 1547281 h 6308306"/>
              <a:gd name="connsiteX2637" fmla="*/ 266851 w 9366542"/>
              <a:gd name="connsiteY2637" fmla="*/ 1547281 h 6308306"/>
              <a:gd name="connsiteX2638" fmla="*/ 266851 w 9366542"/>
              <a:gd name="connsiteY2638" fmla="*/ 1527128 h 6308306"/>
              <a:gd name="connsiteX2639" fmla="*/ 312166 w 9366542"/>
              <a:gd name="connsiteY2639" fmla="*/ 1512014 h 6308306"/>
              <a:gd name="connsiteX2640" fmla="*/ 302095 w 9366542"/>
              <a:gd name="connsiteY2640" fmla="*/ 1501937 h 6308306"/>
              <a:gd name="connsiteX2641" fmla="*/ 342374 w 9366542"/>
              <a:gd name="connsiteY2641" fmla="*/ 1501937 h 6308306"/>
              <a:gd name="connsiteX2642" fmla="*/ 362515 w 9366542"/>
              <a:gd name="connsiteY2642" fmla="*/ 1522090 h 6308306"/>
              <a:gd name="connsiteX2643" fmla="*/ 367549 w 9366542"/>
              <a:gd name="connsiteY2643" fmla="*/ 1522090 h 6308306"/>
              <a:gd name="connsiteX2644" fmla="*/ 397759 w 9366542"/>
              <a:gd name="connsiteY2644" fmla="*/ 1537205 h 6308306"/>
              <a:gd name="connsiteX2645" fmla="*/ 402795 w 9366542"/>
              <a:gd name="connsiteY2645" fmla="*/ 1522090 h 6308306"/>
              <a:gd name="connsiteX2646" fmla="*/ 387690 w 9366542"/>
              <a:gd name="connsiteY2646" fmla="*/ 1512014 h 6308306"/>
              <a:gd name="connsiteX2647" fmla="*/ 407829 w 9366542"/>
              <a:gd name="connsiteY2647" fmla="*/ 1491862 h 6308306"/>
              <a:gd name="connsiteX2648" fmla="*/ 422934 w 9366542"/>
              <a:gd name="connsiteY2648" fmla="*/ 1517053 h 6308306"/>
              <a:gd name="connsiteX2649" fmla="*/ 433003 w 9366542"/>
              <a:gd name="connsiteY2649" fmla="*/ 1512014 h 6308306"/>
              <a:gd name="connsiteX2650" fmla="*/ 453142 w 9366542"/>
              <a:gd name="connsiteY2650" fmla="*/ 1527128 h 6308306"/>
              <a:gd name="connsiteX2651" fmla="*/ 478318 w 9366542"/>
              <a:gd name="connsiteY2651" fmla="*/ 1512014 h 6308306"/>
              <a:gd name="connsiteX2652" fmla="*/ 448108 w 9366542"/>
              <a:gd name="connsiteY2652" fmla="*/ 1501937 h 6308306"/>
              <a:gd name="connsiteX2653" fmla="*/ 407829 w 9366542"/>
              <a:gd name="connsiteY2653" fmla="*/ 1471709 h 6308306"/>
              <a:gd name="connsiteX2654" fmla="*/ 407829 w 9366542"/>
              <a:gd name="connsiteY2654" fmla="*/ 1466671 h 6308306"/>
              <a:gd name="connsiteX2655" fmla="*/ 397759 w 9366542"/>
              <a:gd name="connsiteY2655" fmla="*/ 1471709 h 6308306"/>
              <a:gd name="connsiteX2656" fmla="*/ 402795 w 9366542"/>
              <a:gd name="connsiteY2656" fmla="*/ 1461632 h 6308306"/>
              <a:gd name="connsiteX2657" fmla="*/ 443072 w 9366542"/>
              <a:gd name="connsiteY2657" fmla="*/ 1466671 h 6308306"/>
              <a:gd name="connsiteX2658" fmla="*/ 488388 w 9366542"/>
              <a:gd name="connsiteY2658" fmla="*/ 1476748 h 6308306"/>
              <a:gd name="connsiteX2659" fmla="*/ 493422 w 9366542"/>
              <a:gd name="connsiteY2659" fmla="*/ 1476748 h 6308306"/>
              <a:gd name="connsiteX2660" fmla="*/ 493422 w 9366542"/>
              <a:gd name="connsiteY2660" fmla="*/ 1461632 h 6308306"/>
              <a:gd name="connsiteX2661" fmla="*/ 503493 w 9366542"/>
              <a:gd name="connsiteY2661" fmla="*/ 1466671 h 6308306"/>
              <a:gd name="connsiteX2662" fmla="*/ 523632 w 9366542"/>
              <a:gd name="connsiteY2662" fmla="*/ 1461632 h 6308306"/>
              <a:gd name="connsiteX2663" fmla="*/ 518596 w 9366542"/>
              <a:gd name="connsiteY2663" fmla="*/ 1436443 h 6308306"/>
              <a:gd name="connsiteX2664" fmla="*/ 523632 w 9366542"/>
              <a:gd name="connsiteY2664" fmla="*/ 1426366 h 6308306"/>
              <a:gd name="connsiteX2665" fmla="*/ 498457 w 9366542"/>
              <a:gd name="connsiteY2665" fmla="*/ 1411252 h 6308306"/>
              <a:gd name="connsiteX2666" fmla="*/ 493422 w 9366542"/>
              <a:gd name="connsiteY2666" fmla="*/ 1436443 h 6308306"/>
              <a:gd name="connsiteX2667" fmla="*/ 458178 w 9366542"/>
              <a:gd name="connsiteY2667" fmla="*/ 1426366 h 6308306"/>
              <a:gd name="connsiteX2668" fmla="*/ 468247 w 9366542"/>
              <a:gd name="connsiteY2668" fmla="*/ 1401175 h 6308306"/>
              <a:gd name="connsiteX2669" fmla="*/ 543771 w 9366542"/>
              <a:gd name="connsiteY2669" fmla="*/ 1401175 h 6308306"/>
              <a:gd name="connsiteX2670" fmla="*/ 533701 w 9366542"/>
              <a:gd name="connsiteY2670" fmla="*/ 1411252 h 6308306"/>
              <a:gd name="connsiteX2671" fmla="*/ 543771 w 9366542"/>
              <a:gd name="connsiteY2671" fmla="*/ 1416289 h 6308306"/>
              <a:gd name="connsiteX2672" fmla="*/ 553842 w 9366542"/>
              <a:gd name="connsiteY2672" fmla="*/ 1411252 h 6308306"/>
              <a:gd name="connsiteX2673" fmla="*/ 533701 w 9366542"/>
              <a:gd name="connsiteY2673" fmla="*/ 1426366 h 6308306"/>
              <a:gd name="connsiteX2674" fmla="*/ 568945 w 9366542"/>
              <a:gd name="connsiteY2674" fmla="*/ 1421327 h 6308306"/>
              <a:gd name="connsiteX2675" fmla="*/ 579016 w 9366542"/>
              <a:gd name="connsiteY2675" fmla="*/ 1406213 h 6308306"/>
              <a:gd name="connsiteX2676" fmla="*/ 654540 w 9366542"/>
              <a:gd name="connsiteY2676" fmla="*/ 1391099 h 6308306"/>
              <a:gd name="connsiteX2677" fmla="*/ 684749 w 9366542"/>
              <a:gd name="connsiteY2677" fmla="*/ 1375984 h 6308306"/>
              <a:gd name="connsiteX2678" fmla="*/ 730064 w 9366542"/>
              <a:gd name="connsiteY2678" fmla="*/ 1360870 h 6308306"/>
              <a:gd name="connsiteX2679" fmla="*/ 750202 w 9366542"/>
              <a:gd name="connsiteY2679" fmla="*/ 1360870 h 6308306"/>
              <a:gd name="connsiteX2680" fmla="*/ 780413 w 9366542"/>
              <a:gd name="connsiteY2680" fmla="*/ 1355832 h 6308306"/>
              <a:gd name="connsiteX2681" fmla="*/ 770342 w 9366542"/>
              <a:gd name="connsiteY2681" fmla="*/ 1370947 h 6308306"/>
              <a:gd name="connsiteX2682" fmla="*/ 805587 w 9366542"/>
              <a:gd name="connsiteY2682" fmla="*/ 1381023 h 6308306"/>
              <a:gd name="connsiteX2683" fmla="*/ 810621 w 9366542"/>
              <a:gd name="connsiteY2683" fmla="*/ 1381023 h 6308306"/>
              <a:gd name="connsiteX2684" fmla="*/ 805587 w 9366542"/>
              <a:gd name="connsiteY2684" fmla="*/ 1391099 h 6308306"/>
              <a:gd name="connsiteX2685" fmla="*/ 850901 w 9366542"/>
              <a:gd name="connsiteY2685" fmla="*/ 1381023 h 6308306"/>
              <a:gd name="connsiteX2686" fmla="*/ 850901 w 9366542"/>
              <a:gd name="connsiteY2686" fmla="*/ 1360870 h 6308306"/>
              <a:gd name="connsiteX2687" fmla="*/ 805587 w 9366542"/>
              <a:gd name="connsiteY2687" fmla="*/ 1360870 h 6308306"/>
              <a:gd name="connsiteX2688" fmla="*/ 760272 w 9366542"/>
              <a:gd name="connsiteY2688" fmla="*/ 1320565 h 6308306"/>
              <a:gd name="connsiteX2689" fmla="*/ 750202 w 9366542"/>
              <a:gd name="connsiteY2689" fmla="*/ 1320565 h 6308306"/>
              <a:gd name="connsiteX2690" fmla="*/ 735097 w 9366542"/>
              <a:gd name="connsiteY2690" fmla="*/ 1350795 h 6308306"/>
              <a:gd name="connsiteX2691" fmla="*/ 699854 w 9366542"/>
              <a:gd name="connsiteY2691" fmla="*/ 1330642 h 6308306"/>
              <a:gd name="connsiteX2692" fmla="*/ 674679 w 9366542"/>
              <a:gd name="connsiteY2692" fmla="*/ 1350795 h 6308306"/>
              <a:gd name="connsiteX2693" fmla="*/ 669644 w 9366542"/>
              <a:gd name="connsiteY2693" fmla="*/ 1345756 h 6308306"/>
              <a:gd name="connsiteX2694" fmla="*/ 629365 w 9366542"/>
              <a:gd name="connsiteY2694" fmla="*/ 1345756 h 6308306"/>
              <a:gd name="connsiteX2695" fmla="*/ 629365 w 9366542"/>
              <a:gd name="connsiteY2695" fmla="*/ 1365909 h 6308306"/>
              <a:gd name="connsiteX2696" fmla="*/ 609225 w 9366542"/>
              <a:gd name="connsiteY2696" fmla="*/ 1360870 h 6308306"/>
              <a:gd name="connsiteX2697" fmla="*/ 599155 w 9366542"/>
              <a:gd name="connsiteY2697" fmla="*/ 1365909 h 6308306"/>
              <a:gd name="connsiteX2698" fmla="*/ 594120 w 9366542"/>
              <a:gd name="connsiteY2698" fmla="*/ 1391099 h 6308306"/>
              <a:gd name="connsiteX2699" fmla="*/ 568945 w 9366542"/>
              <a:gd name="connsiteY2699" fmla="*/ 1391099 h 6308306"/>
              <a:gd name="connsiteX2700" fmla="*/ 584050 w 9366542"/>
              <a:gd name="connsiteY2700" fmla="*/ 1375984 h 6308306"/>
              <a:gd name="connsiteX2701" fmla="*/ 586569 w 9366542"/>
              <a:gd name="connsiteY2701" fmla="*/ 1371733 h 6308306"/>
              <a:gd name="connsiteX2702" fmla="*/ 594808 w 9366542"/>
              <a:gd name="connsiteY2702" fmla="*/ 1369029 h 6308306"/>
              <a:gd name="connsiteX2703" fmla="*/ 595378 w 9366542"/>
              <a:gd name="connsiteY2703" fmla="*/ 1368899 h 6308306"/>
              <a:gd name="connsiteX2704" fmla="*/ 596638 w 9366542"/>
              <a:gd name="connsiteY2704" fmla="*/ 1368427 h 6308306"/>
              <a:gd name="connsiteX2705" fmla="*/ 594808 w 9366542"/>
              <a:gd name="connsiteY2705" fmla="*/ 1369029 h 6308306"/>
              <a:gd name="connsiteX2706" fmla="*/ 563911 w 9366542"/>
              <a:gd name="connsiteY2706" fmla="*/ 1375984 h 6308306"/>
              <a:gd name="connsiteX2707" fmla="*/ 589086 w 9366542"/>
              <a:gd name="connsiteY2707" fmla="*/ 1350795 h 6308306"/>
              <a:gd name="connsiteX2708" fmla="*/ 584050 w 9366542"/>
              <a:gd name="connsiteY2708" fmla="*/ 1350795 h 6308306"/>
              <a:gd name="connsiteX2709" fmla="*/ 624330 w 9366542"/>
              <a:gd name="connsiteY2709" fmla="*/ 1325604 h 6308306"/>
              <a:gd name="connsiteX2710" fmla="*/ 659574 w 9366542"/>
              <a:gd name="connsiteY2710" fmla="*/ 1305451 h 6308306"/>
              <a:gd name="connsiteX2711" fmla="*/ 664610 w 9366542"/>
              <a:gd name="connsiteY2711" fmla="*/ 1305451 h 6308306"/>
              <a:gd name="connsiteX2712" fmla="*/ 730064 w 9366542"/>
              <a:gd name="connsiteY2712" fmla="*/ 1270183 h 6308306"/>
              <a:gd name="connsiteX2713" fmla="*/ 755238 w 9366542"/>
              <a:gd name="connsiteY2713" fmla="*/ 1270183 h 6308306"/>
              <a:gd name="connsiteX2714" fmla="*/ 775377 w 9366542"/>
              <a:gd name="connsiteY2714" fmla="*/ 1270183 h 6308306"/>
              <a:gd name="connsiteX2715" fmla="*/ 775377 w 9366542"/>
              <a:gd name="connsiteY2715" fmla="*/ 1250032 h 6308306"/>
              <a:gd name="connsiteX2716" fmla="*/ 810621 w 9366542"/>
              <a:gd name="connsiteY2716" fmla="*/ 1234917 h 6308306"/>
              <a:gd name="connsiteX2717" fmla="*/ 840831 w 9366542"/>
              <a:gd name="connsiteY2717" fmla="*/ 1224841 h 6308306"/>
              <a:gd name="connsiteX2718" fmla="*/ 855936 w 9366542"/>
              <a:gd name="connsiteY2718" fmla="*/ 1194612 h 6308306"/>
              <a:gd name="connsiteX2719" fmla="*/ 871040 w 9366542"/>
              <a:gd name="connsiteY2719" fmla="*/ 1204689 h 6308306"/>
              <a:gd name="connsiteX2720" fmla="*/ 936494 w 9366542"/>
              <a:gd name="connsiteY2720" fmla="*/ 1199651 h 6308306"/>
              <a:gd name="connsiteX2721" fmla="*/ 956635 w 9366542"/>
              <a:gd name="connsiteY2721" fmla="*/ 1189574 h 6308306"/>
              <a:gd name="connsiteX2722" fmla="*/ 961669 w 9366542"/>
              <a:gd name="connsiteY2722" fmla="*/ 1194612 h 6308306"/>
              <a:gd name="connsiteX2723" fmla="*/ 996913 w 9366542"/>
              <a:gd name="connsiteY2723" fmla="*/ 1179498 h 6308306"/>
              <a:gd name="connsiteX2724" fmla="*/ 961669 w 9366542"/>
              <a:gd name="connsiteY2724" fmla="*/ 1174460 h 6308306"/>
              <a:gd name="connsiteX2725" fmla="*/ 921389 w 9366542"/>
              <a:gd name="connsiteY2725" fmla="*/ 1184537 h 6308306"/>
              <a:gd name="connsiteX2726" fmla="*/ 941530 w 9366542"/>
              <a:gd name="connsiteY2726" fmla="*/ 1169421 h 6308306"/>
              <a:gd name="connsiteX2727" fmla="*/ 936494 w 9366542"/>
              <a:gd name="connsiteY2727" fmla="*/ 1164384 h 6308306"/>
              <a:gd name="connsiteX2728" fmla="*/ 961669 w 9366542"/>
              <a:gd name="connsiteY2728" fmla="*/ 1134155 h 6308306"/>
              <a:gd name="connsiteX2729" fmla="*/ 961669 w 9366542"/>
              <a:gd name="connsiteY2729" fmla="*/ 1139193 h 6308306"/>
              <a:gd name="connsiteX2730" fmla="*/ 971738 w 9366542"/>
              <a:gd name="connsiteY2730" fmla="*/ 1139193 h 6308306"/>
              <a:gd name="connsiteX2731" fmla="*/ 1006984 w 9366542"/>
              <a:gd name="connsiteY2731" fmla="*/ 1144230 h 6308306"/>
              <a:gd name="connsiteX2732" fmla="*/ 1001948 w 9366542"/>
              <a:gd name="connsiteY2732" fmla="*/ 1119041 h 6308306"/>
              <a:gd name="connsiteX2733" fmla="*/ 1042228 w 9366542"/>
              <a:gd name="connsiteY2733" fmla="*/ 1098888 h 6308306"/>
              <a:gd name="connsiteX2734" fmla="*/ 1072436 w 9366542"/>
              <a:gd name="connsiteY2734" fmla="*/ 1088811 h 6308306"/>
              <a:gd name="connsiteX2735" fmla="*/ 1087541 w 9366542"/>
              <a:gd name="connsiteY2735" fmla="*/ 1088811 h 6308306"/>
              <a:gd name="connsiteX2736" fmla="*/ 1112716 w 9366542"/>
              <a:gd name="connsiteY2736" fmla="*/ 1048506 h 6308306"/>
              <a:gd name="connsiteX2737" fmla="*/ 1112716 w 9366542"/>
              <a:gd name="connsiteY2737" fmla="*/ 1043468 h 6308306"/>
              <a:gd name="connsiteX2738" fmla="*/ 1102646 w 9366542"/>
              <a:gd name="connsiteY2738" fmla="*/ 1043468 h 6308306"/>
              <a:gd name="connsiteX2739" fmla="*/ 1112716 w 9366542"/>
              <a:gd name="connsiteY2739" fmla="*/ 1033392 h 6308306"/>
              <a:gd name="connsiteX2740" fmla="*/ 1072436 w 9366542"/>
              <a:gd name="connsiteY2740" fmla="*/ 1043468 h 6308306"/>
              <a:gd name="connsiteX2741" fmla="*/ 1057333 w 9366542"/>
              <a:gd name="connsiteY2741" fmla="*/ 1058583 h 6308306"/>
              <a:gd name="connsiteX2742" fmla="*/ 1042228 w 9366542"/>
              <a:gd name="connsiteY2742" fmla="*/ 1058583 h 6308306"/>
              <a:gd name="connsiteX2743" fmla="*/ 1037192 w 9366542"/>
              <a:gd name="connsiteY2743" fmla="*/ 1053545 h 6308306"/>
              <a:gd name="connsiteX2744" fmla="*/ 1077472 w 9366542"/>
              <a:gd name="connsiteY2744" fmla="*/ 1028354 h 6308306"/>
              <a:gd name="connsiteX2745" fmla="*/ 1122785 w 9366542"/>
              <a:gd name="connsiteY2745" fmla="*/ 1023316 h 6308306"/>
              <a:gd name="connsiteX2746" fmla="*/ 1147960 w 9366542"/>
              <a:gd name="connsiteY2746" fmla="*/ 998126 h 6308306"/>
              <a:gd name="connsiteX2747" fmla="*/ 1183204 w 9366542"/>
              <a:gd name="connsiteY2747" fmla="*/ 993088 h 6308306"/>
              <a:gd name="connsiteX2748" fmla="*/ 1188239 w 9366542"/>
              <a:gd name="connsiteY2748" fmla="*/ 983011 h 6308306"/>
              <a:gd name="connsiteX2749" fmla="*/ 1168100 w 9366542"/>
              <a:gd name="connsiteY2749" fmla="*/ 983011 h 6308306"/>
              <a:gd name="connsiteX2750" fmla="*/ 1218449 w 9366542"/>
              <a:gd name="connsiteY2750" fmla="*/ 942706 h 6308306"/>
              <a:gd name="connsiteX2751" fmla="*/ 1228519 w 9366542"/>
              <a:gd name="connsiteY2751" fmla="*/ 947744 h 6308306"/>
              <a:gd name="connsiteX2752" fmla="*/ 1243624 w 9366542"/>
              <a:gd name="connsiteY2752" fmla="*/ 947744 h 6308306"/>
              <a:gd name="connsiteX2753" fmla="*/ 1233555 w 9366542"/>
              <a:gd name="connsiteY2753" fmla="*/ 942706 h 6308306"/>
              <a:gd name="connsiteX2754" fmla="*/ 1203344 w 9366542"/>
              <a:gd name="connsiteY2754" fmla="*/ 922553 h 6308306"/>
              <a:gd name="connsiteX2755" fmla="*/ 1142926 w 9366542"/>
              <a:gd name="connsiteY2755" fmla="*/ 952783 h 6308306"/>
              <a:gd name="connsiteX2756" fmla="*/ 1137890 w 9366542"/>
              <a:gd name="connsiteY2756" fmla="*/ 942706 h 6308306"/>
              <a:gd name="connsiteX2757" fmla="*/ 1122785 w 9366542"/>
              <a:gd name="connsiteY2757" fmla="*/ 957820 h 6308306"/>
              <a:gd name="connsiteX2758" fmla="*/ 1077472 w 9366542"/>
              <a:gd name="connsiteY2758" fmla="*/ 983011 h 6308306"/>
              <a:gd name="connsiteX2759" fmla="*/ 1062367 w 9366542"/>
              <a:gd name="connsiteY2759" fmla="*/ 993088 h 6308306"/>
              <a:gd name="connsiteX2760" fmla="*/ 1062367 w 9366542"/>
              <a:gd name="connsiteY2760" fmla="*/ 983011 h 6308306"/>
              <a:gd name="connsiteX2761" fmla="*/ 1037192 w 9366542"/>
              <a:gd name="connsiteY2761" fmla="*/ 967897 h 6308306"/>
              <a:gd name="connsiteX2762" fmla="*/ 1037192 w 9366542"/>
              <a:gd name="connsiteY2762" fmla="*/ 947744 h 6308306"/>
              <a:gd name="connsiteX2763" fmla="*/ 981809 w 9366542"/>
              <a:gd name="connsiteY2763" fmla="*/ 917515 h 6308306"/>
              <a:gd name="connsiteX2764" fmla="*/ 966704 w 9366542"/>
              <a:gd name="connsiteY2764" fmla="*/ 917515 h 6308306"/>
              <a:gd name="connsiteX2765" fmla="*/ 976774 w 9366542"/>
              <a:gd name="connsiteY2765" fmla="*/ 937667 h 6308306"/>
              <a:gd name="connsiteX2766" fmla="*/ 941530 w 9366542"/>
              <a:gd name="connsiteY2766" fmla="*/ 932630 h 6308306"/>
              <a:gd name="connsiteX2767" fmla="*/ 956635 w 9366542"/>
              <a:gd name="connsiteY2767" fmla="*/ 912478 h 6308306"/>
              <a:gd name="connsiteX2768" fmla="*/ 961669 w 9366542"/>
              <a:gd name="connsiteY2768" fmla="*/ 882248 h 6308306"/>
              <a:gd name="connsiteX2769" fmla="*/ 926424 w 9366542"/>
              <a:gd name="connsiteY2769" fmla="*/ 882248 h 6308306"/>
              <a:gd name="connsiteX2770" fmla="*/ 936494 w 9366542"/>
              <a:gd name="connsiteY2770" fmla="*/ 897364 h 6308306"/>
              <a:gd name="connsiteX2771" fmla="*/ 921389 w 9366542"/>
              <a:gd name="connsiteY2771" fmla="*/ 937667 h 6308306"/>
              <a:gd name="connsiteX2772" fmla="*/ 876075 w 9366542"/>
              <a:gd name="connsiteY2772" fmla="*/ 932630 h 6308306"/>
              <a:gd name="connsiteX2773" fmla="*/ 886145 w 9366542"/>
              <a:gd name="connsiteY2773" fmla="*/ 917515 h 6308306"/>
              <a:gd name="connsiteX2774" fmla="*/ 916355 w 9366542"/>
              <a:gd name="connsiteY2774" fmla="*/ 897364 h 6308306"/>
              <a:gd name="connsiteX2775" fmla="*/ 926424 w 9366542"/>
              <a:gd name="connsiteY2775" fmla="*/ 887287 h 6308306"/>
              <a:gd name="connsiteX2776" fmla="*/ 916355 w 9366542"/>
              <a:gd name="connsiteY2776" fmla="*/ 877210 h 6308306"/>
              <a:gd name="connsiteX2777" fmla="*/ 876075 w 9366542"/>
              <a:gd name="connsiteY2777" fmla="*/ 892325 h 6308306"/>
              <a:gd name="connsiteX2778" fmla="*/ 911319 w 9366542"/>
              <a:gd name="connsiteY2778" fmla="*/ 877210 h 6308306"/>
              <a:gd name="connsiteX2779" fmla="*/ 891180 w 9366542"/>
              <a:gd name="connsiteY2779" fmla="*/ 862096 h 6308306"/>
              <a:gd name="connsiteX2780" fmla="*/ 926424 w 9366542"/>
              <a:gd name="connsiteY2780" fmla="*/ 846982 h 6308306"/>
              <a:gd name="connsiteX2781" fmla="*/ 936494 w 9366542"/>
              <a:gd name="connsiteY2781" fmla="*/ 841944 h 6308306"/>
              <a:gd name="connsiteX2782" fmla="*/ 896214 w 9366542"/>
              <a:gd name="connsiteY2782" fmla="*/ 831868 h 6308306"/>
              <a:gd name="connsiteX2783" fmla="*/ 936494 w 9366542"/>
              <a:gd name="connsiteY2783" fmla="*/ 816753 h 6308306"/>
              <a:gd name="connsiteX2784" fmla="*/ 976774 w 9366542"/>
              <a:gd name="connsiteY2784" fmla="*/ 791562 h 6308306"/>
              <a:gd name="connsiteX2785" fmla="*/ 991879 w 9366542"/>
              <a:gd name="connsiteY2785" fmla="*/ 796600 h 6308306"/>
              <a:gd name="connsiteX2786" fmla="*/ 996913 w 9366542"/>
              <a:gd name="connsiteY2786" fmla="*/ 791562 h 6308306"/>
              <a:gd name="connsiteX2787" fmla="*/ 1001948 w 9366542"/>
              <a:gd name="connsiteY2787" fmla="*/ 766372 h 6308306"/>
              <a:gd name="connsiteX2788" fmla="*/ 1062367 w 9366542"/>
              <a:gd name="connsiteY2788" fmla="*/ 736143 h 6308306"/>
              <a:gd name="connsiteX2789" fmla="*/ 1097611 w 9366542"/>
              <a:gd name="connsiteY2789" fmla="*/ 756295 h 6308306"/>
              <a:gd name="connsiteX2790" fmla="*/ 1137890 w 9366542"/>
              <a:gd name="connsiteY2790" fmla="*/ 756295 h 6308306"/>
              <a:gd name="connsiteX2791" fmla="*/ 1142926 w 9366542"/>
              <a:gd name="connsiteY2791" fmla="*/ 736143 h 6308306"/>
              <a:gd name="connsiteX2792" fmla="*/ 1168100 w 9366542"/>
              <a:gd name="connsiteY2792" fmla="*/ 736143 h 6308306"/>
              <a:gd name="connsiteX2793" fmla="*/ 1163065 w 9366542"/>
              <a:gd name="connsiteY2793" fmla="*/ 721029 h 6308306"/>
              <a:gd name="connsiteX2794" fmla="*/ 1152995 w 9366542"/>
              <a:gd name="connsiteY2794" fmla="*/ 705915 h 6308306"/>
              <a:gd name="connsiteX2795" fmla="*/ 1117751 w 9366542"/>
              <a:gd name="connsiteY2795" fmla="*/ 700876 h 6308306"/>
              <a:gd name="connsiteX2796" fmla="*/ 1117751 w 9366542"/>
              <a:gd name="connsiteY2796" fmla="*/ 710952 h 6308306"/>
              <a:gd name="connsiteX2797" fmla="*/ 1097611 w 9366542"/>
              <a:gd name="connsiteY2797" fmla="*/ 710952 h 6308306"/>
              <a:gd name="connsiteX2798" fmla="*/ 1097611 w 9366542"/>
              <a:gd name="connsiteY2798" fmla="*/ 721029 h 6308306"/>
              <a:gd name="connsiteX2799" fmla="*/ 1052297 w 9366542"/>
              <a:gd name="connsiteY2799" fmla="*/ 731104 h 6308306"/>
              <a:gd name="connsiteX2800" fmla="*/ 1052297 w 9366542"/>
              <a:gd name="connsiteY2800" fmla="*/ 726067 h 6308306"/>
              <a:gd name="connsiteX2801" fmla="*/ 1042228 w 9366542"/>
              <a:gd name="connsiteY2801" fmla="*/ 726067 h 6308306"/>
              <a:gd name="connsiteX2802" fmla="*/ 1087541 w 9366542"/>
              <a:gd name="connsiteY2802" fmla="*/ 695838 h 6308306"/>
              <a:gd name="connsiteX2803" fmla="*/ 1062367 w 9366542"/>
              <a:gd name="connsiteY2803" fmla="*/ 690800 h 6308306"/>
              <a:gd name="connsiteX2804" fmla="*/ 1042228 w 9366542"/>
              <a:gd name="connsiteY2804" fmla="*/ 695838 h 6308306"/>
              <a:gd name="connsiteX2805" fmla="*/ 1022087 w 9366542"/>
              <a:gd name="connsiteY2805" fmla="*/ 680724 h 6308306"/>
              <a:gd name="connsiteX2806" fmla="*/ 1006984 w 9366542"/>
              <a:gd name="connsiteY2806" fmla="*/ 680724 h 6308306"/>
              <a:gd name="connsiteX2807" fmla="*/ 1001948 w 9366542"/>
              <a:gd name="connsiteY2807" fmla="*/ 700876 h 6308306"/>
              <a:gd name="connsiteX2808" fmla="*/ 976774 w 9366542"/>
              <a:gd name="connsiteY2808" fmla="*/ 705915 h 6308306"/>
              <a:gd name="connsiteX2809" fmla="*/ 981809 w 9366542"/>
              <a:gd name="connsiteY2809" fmla="*/ 721029 h 6308306"/>
              <a:gd name="connsiteX2810" fmla="*/ 951599 w 9366542"/>
              <a:gd name="connsiteY2810" fmla="*/ 705915 h 6308306"/>
              <a:gd name="connsiteX2811" fmla="*/ 941530 w 9366542"/>
              <a:gd name="connsiteY2811" fmla="*/ 710952 h 6308306"/>
              <a:gd name="connsiteX2812" fmla="*/ 911319 w 9366542"/>
              <a:gd name="connsiteY2812" fmla="*/ 690800 h 6308306"/>
              <a:gd name="connsiteX2813" fmla="*/ 911319 w 9366542"/>
              <a:gd name="connsiteY2813" fmla="*/ 705915 h 6308306"/>
              <a:gd name="connsiteX2814" fmla="*/ 876075 w 9366542"/>
              <a:gd name="connsiteY2814" fmla="*/ 695838 h 6308306"/>
              <a:gd name="connsiteX2815" fmla="*/ 871040 w 9366542"/>
              <a:gd name="connsiteY2815" fmla="*/ 670647 h 6308306"/>
              <a:gd name="connsiteX2816" fmla="*/ 810621 w 9366542"/>
              <a:gd name="connsiteY2816" fmla="*/ 660572 h 6308306"/>
              <a:gd name="connsiteX2817" fmla="*/ 790482 w 9366542"/>
              <a:gd name="connsiteY2817" fmla="*/ 665610 h 6308306"/>
              <a:gd name="connsiteX2818" fmla="*/ 780413 w 9366542"/>
              <a:gd name="connsiteY2818" fmla="*/ 665610 h 6308306"/>
              <a:gd name="connsiteX2819" fmla="*/ 825726 w 9366542"/>
              <a:gd name="connsiteY2819" fmla="*/ 645458 h 6308306"/>
              <a:gd name="connsiteX2820" fmla="*/ 830762 w 9366542"/>
              <a:gd name="connsiteY2820" fmla="*/ 630342 h 6308306"/>
              <a:gd name="connsiteX2821" fmla="*/ 850901 w 9366542"/>
              <a:gd name="connsiteY2821" fmla="*/ 610190 h 6308306"/>
              <a:gd name="connsiteX2822" fmla="*/ 810621 w 9366542"/>
              <a:gd name="connsiteY2822" fmla="*/ 600114 h 6308306"/>
              <a:gd name="connsiteX2823" fmla="*/ 850901 w 9366542"/>
              <a:gd name="connsiteY2823" fmla="*/ 600114 h 6308306"/>
              <a:gd name="connsiteX2824" fmla="*/ 860970 w 9366542"/>
              <a:gd name="connsiteY2824" fmla="*/ 620267 h 6308306"/>
              <a:gd name="connsiteX2825" fmla="*/ 876075 w 9366542"/>
              <a:gd name="connsiteY2825" fmla="*/ 605151 h 6308306"/>
              <a:gd name="connsiteX2826" fmla="*/ 906285 w 9366542"/>
              <a:gd name="connsiteY2826" fmla="*/ 620267 h 6308306"/>
              <a:gd name="connsiteX2827" fmla="*/ 921389 w 9366542"/>
              <a:gd name="connsiteY2827" fmla="*/ 600114 h 6308306"/>
              <a:gd name="connsiteX2828" fmla="*/ 951599 w 9366542"/>
              <a:gd name="connsiteY2828" fmla="*/ 595076 h 6308306"/>
              <a:gd name="connsiteX2829" fmla="*/ 961669 w 9366542"/>
              <a:gd name="connsiteY2829" fmla="*/ 605151 h 6308306"/>
              <a:gd name="connsiteX2830" fmla="*/ 981809 w 9366542"/>
              <a:gd name="connsiteY2830" fmla="*/ 590037 h 6308306"/>
              <a:gd name="connsiteX2831" fmla="*/ 991879 w 9366542"/>
              <a:gd name="connsiteY2831" fmla="*/ 564846 h 6308306"/>
              <a:gd name="connsiteX2832" fmla="*/ 961669 w 9366542"/>
              <a:gd name="connsiteY2832" fmla="*/ 559809 h 6308306"/>
              <a:gd name="connsiteX2833" fmla="*/ 961669 w 9366542"/>
              <a:gd name="connsiteY2833" fmla="*/ 549732 h 6308306"/>
              <a:gd name="connsiteX2834" fmla="*/ 1017053 w 9366542"/>
              <a:gd name="connsiteY2834" fmla="*/ 509428 h 6308306"/>
              <a:gd name="connsiteX2835" fmla="*/ 1037192 w 9366542"/>
              <a:gd name="connsiteY2835" fmla="*/ 524541 h 6308306"/>
              <a:gd name="connsiteX2836" fmla="*/ 1077472 w 9366542"/>
              <a:gd name="connsiteY2836" fmla="*/ 484236 h 6308306"/>
              <a:gd name="connsiteX2837" fmla="*/ 1067402 w 9366542"/>
              <a:gd name="connsiteY2837" fmla="*/ 454009 h 6308306"/>
              <a:gd name="connsiteX2838" fmla="*/ 1097611 w 9366542"/>
              <a:gd name="connsiteY2838" fmla="*/ 443932 h 6308306"/>
              <a:gd name="connsiteX2839" fmla="*/ 1097611 w 9366542"/>
              <a:gd name="connsiteY2839" fmla="*/ 464084 h 6308306"/>
              <a:gd name="connsiteX2840" fmla="*/ 1087541 w 9366542"/>
              <a:gd name="connsiteY2840" fmla="*/ 464084 h 6308306"/>
              <a:gd name="connsiteX2841" fmla="*/ 1087541 w 9366542"/>
              <a:gd name="connsiteY2841" fmla="*/ 469123 h 6308306"/>
              <a:gd name="connsiteX2842" fmla="*/ 1097611 w 9366542"/>
              <a:gd name="connsiteY2842" fmla="*/ 474161 h 6308306"/>
              <a:gd name="connsiteX2843" fmla="*/ 1122785 w 9366542"/>
              <a:gd name="connsiteY2843" fmla="*/ 459046 h 6308306"/>
              <a:gd name="connsiteX2844" fmla="*/ 1127821 w 9366542"/>
              <a:gd name="connsiteY2844" fmla="*/ 464084 h 6308306"/>
              <a:gd name="connsiteX2845" fmla="*/ 1097611 w 9366542"/>
              <a:gd name="connsiteY2845" fmla="*/ 494314 h 6308306"/>
              <a:gd name="connsiteX2846" fmla="*/ 1077472 w 9366542"/>
              <a:gd name="connsiteY2846" fmla="*/ 494314 h 6308306"/>
              <a:gd name="connsiteX2847" fmla="*/ 1072436 w 9366542"/>
              <a:gd name="connsiteY2847" fmla="*/ 499352 h 6308306"/>
              <a:gd name="connsiteX2848" fmla="*/ 1082507 w 9366542"/>
              <a:gd name="connsiteY2848" fmla="*/ 529580 h 6308306"/>
              <a:gd name="connsiteX2849" fmla="*/ 1067402 w 9366542"/>
              <a:gd name="connsiteY2849" fmla="*/ 529580 h 6308306"/>
              <a:gd name="connsiteX2850" fmla="*/ 1057333 w 9366542"/>
              <a:gd name="connsiteY2850" fmla="*/ 554771 h 6308306"/>
              <a:gd name="connsiteX2851" fmla="*/ 1077472 w 9366542"/>
              <a:gd name="connsiteY2851" fmla="*/ 564846 h 6308306"/>
              <a:gd name="connsiteX2852" fmla="*/ 1062367 w 9366542"/>
              <a:gd name="connsiteY2852" fmla="*/ 574923 h 6308306"/>
              <a:gd name="connsiteX2853" fmla="*/ 1077472 w 9366542"/>
              <a:gd name="connsiteY2853" fmla="*/ 579962 h 6308306"/>
              <a:gd name="connsiteX2854" fmla="*/ 1127821 w 9366542"/>
              <a:gd name="connsiteY2854" fmla="*/ 544694 h 6308306"/>
              <a:gd name="connsiteX2855" fmla="*/ 1152995 w 9366542"/>
              <a:gd name="connsiteY2855" fmla="*/ 524541 h 6308306"/>
              <a:gd name="connsiteX2856" fmla="*/ 1163065 w 9366542"/>
              <a:gd name="connsiteY2856" fmla="*/ 529580 h 6308306"/>
              <a:gd name="connsiteX2857" fmla="*/ 1137890 w 9366542"/>
              <a:gd name="connsiteY2857" fmla="*/ 554771 h 6308306"/>
              <a:gd name="connsiteX2858" fmla="*/ 1163065 w 9366542"/>
              <a:gd name="connsiteY2858" fmla="*/ 569885 h 6308306"/>
              <a:gd name="connsiteX2859" fmla="*/ 1188239 w 9366542"/>
              <a:gd name="connsiteY2859" fmla="*/ 564846 h 6308306"/>
              <a:gd name="connsiteX2860" fmla="*/ 1188239 w 9366542"/>
              <a:gd name="connsiteY2860" fmla="*/ 574923 h 6308306"/>
              <a:gd name="connsiteX2861" fmla="*/ 1228519 w 9366542"/>
              <a:gd name="connsiteY2861" fmla="*/ 549732 h 6308306"/>
              <a:gd name="connsiteX2862" fmla="*/ 1258728 w 9366542"/>
              <a:gd name="connsiteY2862" fmla="*/ 529580 h 6308306"/>
              <a:gd name="connsiteX2863" fmla="*/ 1278868 w 9366542"/>
              <a:gd name="connsiteY2863" fmla="*/ 534618 h 6308306"/>
              <a:gd name="connsiteX2864" fmla="*/ 1319148 w 9366542"/>
              <a:gd name="connsiteY2864" fmla="*/ 514466 h 6308306"/>
              <a:gd name="connsiteX2865" fmla="*/ 1309078 w 9366542"/>
              <a:gd name="connsiteY2865" fmla="*/ 504389 h 6308306"/>
              <a:gd name="connsiteX2866" fmla="*/ 1263763 w 9366542"/>
              <a:gd name="connsiteY2866" fmla="*/ 519504 h 6308306"/>
              <a:gd name="connsiteX2867" fmla="*/ 1283902 w 9366542"/>
              <a:gd name="connsiteY2867" fmla="*/ 499352 h 6308306"/>
              <a:gd name="connsiteX2868" fmla="*/ 1288938 w 9366542"/>
              <a:gd name="connsiteY2868" fmla="*/ 494314 h 6308306"/>
              <a:gd name="connsiteX2869" fmla="*/ 1293973 w 9366542"/>
              <a:gd name="connsiteY2869" fmla="*/ 504389 h 6308306"/>
              <a:gd name="connsiteX2870" fmla="*/ 1319148 w 9366542"/>
              <a:gd name="connsiteY2870" fmla="*/ 494314 h 6308306"/>
              <a:gd name="connsiteX2871" fmla="*/ 1389636 w 9366542"/>
              <a:gd name="connsiteY2871" fmla="*/ 479199 h 6308306"/>
              <a:gd name="connsiteX2872" fmla="*/ 1384600 w 9366542"/>
              <a:gd name="connsiteY2872" fmla="*/ 464084 h 6308306"/>
              <a:gd name="connsiteX2873" fmla="*/ 1404741 w 9366542"/>
              <a:gd name="connsiteY2873" fmla="*/ 469123 h 6308306"/>
              <a:gd name="connsiteX2874" fmla="*/ 1434950 w 9366542"/>
              <a:gd name="connsiteY2874" fmla="*/ 443932 h 6308306"/>
              <a:gd name="connsiteX2875" fmla="*/ 1394671 w 9366542"/>
              <a:gd name="connsiteY2875" fmla="*/ 428818 h 6308306"/>
              <a:gd name="connsiteX2876" fmla="*/ 1359426 w 9366542"/>
              <a:gd name="connsiteY2876" fmla="*/ 433856 h 6308306"/>
              <a:gd name="connsiteX2877" fmla="*/ 1354392 w 9366542"/>
              <a:gd name="connsiteY2877" fmla="*/ 438893 h 6308306"/>
              <a:gd name="connsiteX2878" fmla="*/ 1354392 w 9366542"/>
              <a:gd name="connsiteY2878" fmla="*/ 443932 h 6308306"/>
              <a:gd name="connsiteX2879" fmla="*/ 1349356 w 9366542"/>
              <a:gd name="connsiteY2879" fmla="*/ 454009 h 6308306"/>
              <a:gd name="connsiteX2880" fmla="*/ 1334251 w 9366542"/>
              <a:gd name="connsiteY2880" fmla="*/ 459046 h 6308306"/>
              <a:gd name="connsiteX2881" fmla="*/ 1344322 w 9366542"/>
              <a:gd name="connsiteY2881" fmla="*/ 443932 h 6308306"/>
              <a:gd name="connsiteX2882" fmla="*/ 1288938 w 9366542"/>
              <a:gd name="connsiteY2882" fmla="*/ 438893 h 6308306"/>
              <a:gd name="connsiteX2883" fmla="*/ 1273833 w 9366542"/>
              <a:gd name="connsiteY2883" fmla="*/ 438893 h 6308306"/>
              <a:gd name="connsiteX2884" fmla="*/ 1263763 w 9366542"/>
              <a:gd name="connsiteY2884" fmla="*/ 454009 h 6308306"/>
              <a:gd name="connsiteX2885" fmla="*/ 1152995 w 9366542"/>
              <a:gd name="connsiteY2885" fmla="*/ 469123 h 6308306"/>
              <a:gd name="connsiteX2886" fmla="*/ 1137890 w 9366542"/>
              <a:gd name="connsiteY2886" fmla="*/ 443932 h 6308306"/>
              <a:gd name="connsiteX2887" fmla="*/ 1122785 w 9366542"/>
              <a:gd name="connsiteY2887" fmla="*/ 454009 h 6308306"/>
              <a:gd name="connsiteX2888" fmla="*/ 1122785 w 9366542"/>
              <a:gd name="connsiteY2888" fmla="*/ 438893 h 6308306"/>
              <a:gd name="connsiteX2889" fmla="*/ 1087541 w 9366542"/>
              <a:gd name="connsiteY2889" fmla="*/ 428818 h 6308306"/>
              <a:gd name="connsiteX2890" fmla="*/ 1047262 w 9366542"/>
              <a:gd name="connsiteY2890" fmla="*/ 428818 h 6308306"/>
              <a:gd name="connsiteX2891" fmla="*/ 1057333 w 9366542"/>
              <a:gd name="connsiteY2891" fmla="*/ 454009 h 6308306"/>
              <a:gd name="connsiteX2892" fmla="*/ 1001948 w 9366542"/>
              <a:gd name="connsiteY2892" fmla="*/ 438893 h 6308306"/>
              <a:gd name="connsiteX2893" fmla="*/ 991879 w 9366542"/>
              <a:gd name="connsiteY2893" fmla="*/ 428818 h 6308306"/>
              <a:gd name="connsiteX2894" fmla="*/ 1017053 w 9366542"/>
              <a:gd name="connsiteY2894" fmla="*/ 403627 h 6308306"/>
              <a:gd name="connsiteX2895" fmla="*/ 1001948 w 9366542"/>
              <a:gd name="connsiteY2895" fmla="*/ 393551 h 6308306"/>
              <a:gd name="connsiteX2896" fmla="*/ 986843 w 9366542"/>
              <a:gd name="connsiteY2896" fmla="*/ 398588 h 6308306"/>
              <a:gd name="connsiteX2897" fmla="*/ 981809 w 9366542"/>
              <a:gd name="connsiteY2897" fmla="*/ 428818 h 6308306"/>
              <a:gd name="connsiteX2898" fmla="*/ 1006984 w 9366542"/>
              <a:gd name="connsiteY2898" fmla="*/ 479199 h 6308306"/>
              <a:gd name="connsiteX2899" fmla="*/ 966704 w 9366542"/>
              <a:gd name="connsiteY2899" fmla="*/ 454009 h 6308306"/>
              <a:gd name="connsiteX2900" fmla="*/ 961669 w 9366542"/>
              <a:gd name="connsiteY2900" fmla="*/ 464084 h 6308306"/>
              <a:gd name="connsiteX2901" fmla="*/ 951599 w 9366542"/>
              <a:gd name="connsiteY2901" fmla="*/ 454009 h 6308306"/>
              <a:gd name="connsiteX2902" fmla="*/ 931460 w 9366542"/>
              <a:gd name="connsiteY2902" fmla="*/ 464084 h 6308306"/>
              <a:gd name="connsiteX2903" fmla="*/ 886145 w 9366542"/>
              <a:gd name="connsiteY2903" fmla="*/ 454009 h 6308306"/>
              <a:gd name="connsiteX2904" fmla="*/ 860970 w 9366542"/>
              <a:gd name="connsiteY2904" fmla="*/ 469123 h 6308306"/>
              <a:gd name="connsiteX2905" fmla="*/ 850901 w 9366542"/>
              <a:gd name="connsiteY2905" fmla="*/ 464084 h 6308306"/>
              <a:gd name="connsiteX2906" fmla="*/ 830762 w 9366542"/>
              <a:gd name="connsiteY2906" fmla="*/ 479199 h 6308306"/>
              <a:gd name="connsiteX2907" fmla="*/ 815657 w 9366542"/>
              <a:gd name="connsiteY2907" fmla="*/ 454009 h 6308306"/>
              <a:gd name="connsiteX2908" fmla="*/ 820691 w 9366542"/>
              <a:gd name="connsiteY2908" fmla="*/ 438893 h 6308306"/>
              <a:gd name="connsiteX2909" fmla="*/ 850901 w 9366542"/>
              <a:gd name="connsiteY2909" fmla="*/ 438893 h 6308306"/>
              <a:gd name="connsiteX2910" fmla="*/ 845865 w 9366542"/>
              <a:gd name="connsiteY2910" fmla="*/ 433856 h 6308306"/>
              <a:gd name="connsiteX2911" fmla="*/ 876075 w 9366542"/>
              <a:gd name="connsiteY2911" fmla="*/ 403627 h 6308306"/>
              <a:gd name="connsiteX2912" fmla="*/ 845865 w 9366542"/>
              <a:gd name="connsiteY2912" fmla="*/ 378436 h 6308306"/>
              <a:gd name="connsiteX2913" fmla="*/ 845865 w 9366542"/>
              <a:gd name="connsiteY2913" fmla="*/ 363322 h 6308306"/>
              <a:gd name="connsiteX2914" fmla="*/ 810621 w 9366542"/>
              <a:gd name="connsiteY2914" fmla="*/ 353246 h 6308306"/>
              <a:gd name="connsiteX2915" fmla="*/ 830762 w 9366542"/>
              <a:gd name="connsiteY2915" fmla="*/ 333094 h 6308306"/>
              <a:gd name="connsiteX2916" fmla="*/ 795516 w 9366542"/>
              <a:gd name="connsiteY2916" fmla="*/ 333094 h 6308306"/>
              <a:gd name="connsiteX2917" fmla="*/ 800552 w 9366542"/>
              <a:gd name="connsiteY2917" fmla="*/ 328055 h 6308306"/>
              <a:gd name="connsiteX2918" fmla="*/ 845865 w 9366542"/>
              <a:gd name="connsiteY2918" fmla="*/ 302864 h 6308306"/>
              <a:gd name="connsiteX2919" fmla="*/ 835796 w 9366542"/>
              <a:gd name="connsiteY2919" fmla="*/ 287751 h 6308306"/>
              <a:gd name="connsiteX2920" fmla="*/ 815657 w 9366542"/>
              <a:gd name="connsiteY2920" fmla="*/ 292789 h 6308306"/>
              <a:gd name="connsiteX2921" fmla="*/ 805587 w 9366542"/>
              <a:gd name="connsiteY2921" fmla="*/ 282712 h 6308306"/>
              <a:gd name="connsiteX2922" fmla="*/ 714959 w 9366542"/>
              <a:gd name="connsiteY2922" fmla="*/ 287751 h 6308306"/>
              <a:gd name="connsiteX2923" fmla="*/ 770342 w 9366542"/>
              <a:gd name="connsiteY2923" fmla="*/ 267598 h 6308306"/>
              <a:gd name="connsiteX2924" fmla="*/ 780413 w 9366542"/>
              <a:gd name="connsiteY2924" fmla="*/ 252483 h 6308306"/>
              <a:gd name="connsiteX2925" fmla="*/ 800552 w 9366542"/>
              <a:gd name="connsiteY2925" fmla="*/ 272635 h 6308306"/>
              <a:gd name="connsiteX2926" fmla="*/ 866006 w 9366542"/>
              <a:gd name="connsiteY2926" fmla="*/ 267598 h 6308306"/>
              <a:gd name="connsiteX2927" fmla="*/ 855936 w 9366542"/>
              <a:gd name="connsiteY2927" fmla="*/ 242407 h 6308306"/>
              <a:gd name="connsiteX2928" fmla="*/ 830762 w 9366542"/>
              <a:gd name="connsiteY2928" fmla="*/ 237369 h 6308306"/>
              <a:gd name="connsiteX2929" fmla="*/ 855936 w 9366542"/>
              <a:gd name="connsiteY2929" fmla="*/ 227293 h 6308306"/>
              <a:gd name="connsiteX2930" fmla="*/ 850901 w 9366542"/>
              <a:gd name="connsiteY2930" fmla="*/ 202102 h 6308306"/>
              <a:gd name="connsiteX2931" fmla="*/ 820691 w 9366542"/>
              <a:gd name="connsiteY2931" fmla="*/ 202102 h 6308306"/>
              <a:gd name="connsiteX2932" fmla="*/ 820691 w 9366542"/>
              <a:gd name="connsiteY2932" fmla="*/ 181950 h 6308306"/>
              <a:gd name="connsiteX2933" fmla="*/ 830762 w 9366542"/>
              <a:gd name="connsiteY2933" fmla="*/ 156759 h 6308306"/>
              <a:gd name="connsiteX2934" fmla="*/ 810621 w 9366542"/>
              <a:gd name="connsiteY2934" fmla="*/ 156759 h 6308306"/>
              <a:gd name="connsiteX2935" fmla="*/ 850901 w 9366542"/>
              <a:gd name="connsiteY2935" fmla="*/ 126529 h 6308306"/>
              <a:gd name="connsiteX2936" fmla="*/ 906285 w 9366542"/>
              <a:gd name="connsiteY2936" fmla="*/ 126529 h 6308306"/>
              <a:gd name="connsiteX2937" fmla="*/ 961669 w 9366542"/>
              <a:gd name="connsiteY2937" fmla="*/ 126529 h 6308306"/>
              <a:gd name="connsiteX2938" fmla="*/ 961669 w 9366542"/>
              <a:gd name="connsiteY2938" fmla="*/ 116454 h 6308306"/>
              <a:gd name="connsiteX2939" fmla="*/ 986843 w 9366542"/>
              <a:gd name="connsiteY2939" fmla="*/ 116454 h 6308306"/>
              <a:gd name="connsiteX2940" fmla="*/ 989360 w 9366542"/>
              <a:gd name="connsiteY2940" fmla="*/ 113934 h 6308306"/>
              <a:gd name="connsiteX2941" fmla="*/ 990525 w 9366542"/>
              <a:gd name="connsiteY2941" fmla="*/ 112771 h 6308306"/>
              <a:gd name="connsiteX2942" fmla="*/ 993530 w 9366542"/>
              <a:gd name="connsiteY2942" fmla="*/ 113306 h 6308306"/>
              <a:gd name="connsiteX2943" fmla="*/ 1037192 w 9366542"/>
              <a:gd name="connsiteY2943" fmla="*/ 91263 h 6308306"/>
              <a:gd name="connsiteX2944" fmla="*/ 1027123 w 9366542"/>
              <a:gd name="connsiteY2944" fmla="*/ 76149 h 6308306"/>
              <a:gd name="connsiteX2945" fmla="*/ 1082507 w 9366542"/>
              <a:gd name="connsiteY2945" fmla="*/ 86225 h 6308306"/>
              <a:gd name="connsiteX2946" fmla="*/ 1107682 w 9366542"/>
              <a:gd name="connsiteY2946" fmla="*/ 71111 h 6308306"/>
              <a:gd name="connsiteX2947" fmla="*/ 1127821 w 9366542"/>
              <a:gd name="connsiteY2947" fmla="*/ 76149 h 6308306"/>
              <a:gd name="connsiteX2948" fmla="*/ 1127821 w 9366542"/>
              <a:gd name="connsiteY2948" fmla="*/ 61035 h 6308306"/>
              <a:gd name="connsiteX2949" fmla="*/ 1067402 w 9366542"/>
              <a:gd name="connsiteY2949" fmla="*/ 50958 h 6308306"/>
              <a:gd name="connsiteX2950" fmla="*/ 1047262 w 9366542"/>
              <a:gd name="connsiteY2950" fmla="*/ 61035 h 6308306"/>
              <a:gd name="connsiteX2951" fmla="*/ 1027123 w 9366542"/>
              <a:gd name="connsiteY2951" fmla="*/ 50958 h 6308306"/>
              <a:gd name="connsiteX2952" fmla="*/ 991879 w 9366542"/>
              <a:gd name="connsiteY2952" fmla="*/ 61035 h 6308306"/>
              <a:gd name="connsiteX2953" fmla="*/ 946564 w 9366542"/>
              <a:gd name="connsiteY2953" fmla="*/ 45920 h 6308306"/>
              <a:gd name="connsiteX2954" fmla="*/ 946564 w 9366542"/>
              <a:gd name="connsiteY2954" fmla="*/ 55997 h 6308306"/>
              <a:gd name="connsiteX2955" fmla="*/ 921389 w 9366542"/>
              <a:gd name="connsiteY2955" fmla="*/ 66072 h 6308306"/>
              <a:gd name="connsiteX2956" fmla="*/ 871040 w 9366542"/>
              <a:gd name="connsiteY2956" fmla="*/ 55997 h 6308306"/>
              <a:gd name="connsiteX2957" fmla="*/ 866006 w 9366542"/>
              <a:gd name="connsiteY2957" fmla="*/ 35844 h 6308306"/>
              <a:gd name="connsiteX2958" fmla="*/ 810621 w 9366542"/>
              <a:gd name="connsiteY2958" fmla="*/ 30806 h 6308306"/>
              <a:gd name="connsiteX2959" fmla="*/ 790482 w 9366542"/>
              <a:gd name="connsiteY2959" fmla="*/ 25767 h 6308306"/>
              <a:gd name="connsiteX2960" fmla="*/ 765308 w 9366542"/>
              <a:gd name="connsiteY2960" fmla="*/ 35844 h 6308306"/>
              <a:gd name="connsiteX2961" fmla="*/ 790482 w 9366542"/>
              <a:gd name="connsiteY2961" fmla="*/ 15692 h 6308306"/>
              <a:gd name="connsiteX2962" fmla="*/ 941530 w 9366542"/>
              <a:gd name="connsiteY2962" fmla="*/ 10653 h 6308306"/>
              <a:gd name="connsiteX2963" fmla="*/ 1022087 w 9366542"/>
              <a:gd name="connsiteY2963" fmla="*/ 15692 h 6308306"/>
              <a:gd name="connsiteX2964" fmla="*/ 1042228 w 9366542"/>
              <a:gd name="connsiteY2964" fmla="*/ 10653 h 630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</a:cxnLst>
            <a:rect l="l" t="t" r="r" b="b"/>
            <a:pathLst>
              <a:path w="9366542" h="6308306">
                <a:moveTo>
                  <a:pt x="7280479" y="6227696"/>
                </a:moveTo>
                <a:cubicBezTo>
                  <a:pt x="7280479" y="6227696"/>
                  <a:pt x="7280479" y="6232733"/>
                  <a:pt x="7295584" y="6237772"/>
                </a:cubicBezTo>
                <a:cubicBezTo>
                  <a:pt x="7295584" y="6237772"/>
                  <a:pt x="7295584" y="6237772"/>
                  <a:pt x="7260340" y="6257924"/>
                </a:cubicBezTo>
                <a:cubicBezTo>
                  <a:pt x="7260340" y="6257924"/>
                  <a:pt x="7260340" y="6257924"/>
                  <a:pt x="7250269" y="6283115"/>
                </a:cubicBezTo>
                <a:cubicBezTo>
                  <a:pt x="7250269" y="6283115"/>
                  <a:pt x="7250269" y="6283115"/>
                  <a:pt x="7240200" y="6283115"/>
                </a:cubicBezTo>
                <a:cubicBezTo>
                  <a:pt x="7235166" y="6262963"/>
                  <a:pt x="7265374" y="6247849"/>
                  <a:pt x="7280479" y="6227696"/>
                </a:cubicBezTo>
                <a:close/>
                <a:moveTo>
                  <a:pt x="2592176" y="5307005"/>
                </a:moveTo>
                <a:lnTo>
                  <a:pt x="2589833" y="5310758"/>
                </a:lnTo>
                <a:cubicBezTo>
                  <a:pt x="2588889" y="5311388"/>
                  <a:pt x="2588416" y="5311388"/>
                  <a:pt x="2589440" y="5309970"/>
                </a:cubicBezTo>
                <a:close/>
                <a:moveTo>
                  <a:pt x="2593978" y="5305054"/>
                </a:moveTo>
                <a:lnTo>
                  <a:pt x="2592176" y="5307005"/>
                </a:lnTo>
                <a:lnTo>
                  <a:pt x="2592980" y="5305720"/>
                </a:lnTo>
                <a:close/>
                <a:moveTo>
                  <a:pt x="2029069" y="5089080"/>
                </a:moveTo>
                <a:lnTo>
                  <a:pt x="2030078" y="5090088"/>
                </a:lnTo>
                <a:lnTo>
                  <a:pt x="2027810" y="5091600"/>
                </a:lnTo>
                <a:cubicBezTo>
                  <a:pt x="2024035" y="5094118"/>
                  <a:pt x="2024035" y="5094118"/>
                  <a:pt x="2024035" y="5094118"/>
                </a:cubicBezTo>
                <a:lnTo>
                  <a:pt x="2022425" y="5093582"/>
                </a:lnTo>
                <a:close/>
                <a:moveTo>
                  <a:pt x="1993825" y="5084043"/>
                </a:moveTo>
                <a:cubicBezTo>
                  <a:pt x="1993825" y="5084043"/>
                  <a:pt x="1993825" y="5084043"/>
                  <a:pt x="1997602" y="5085301"/>
                </a:cubicBezTo>
                <a:lnTo>
                  <a:pt x="2022425" y="5093582"/>
                </a:lnTo>
                <a:lnTo>
                  <a:pt x="2013964" y="5099315"/>
                </a:lnTo>
                <a:cubicBezTo>
                  <a:pt x="2004525" y="5096952"/>
                  <a:pt x="2006413" y="5067669"/>
                  <a:pt x="1968650" y="5109234"/>
                </a:cubicBezTo>
                <a:cubicBezTo>
                  <a:pt x="1968650" y="5109234"/>
                  <a:pt x="1968650" y="5109234"/>
                  <a:pt x="1963615" y="5109234"/>
                </a:cubicBezTo>
                <a:cubicBezTo>
                  <a:pt x="1963615" y="5109234"/>
                  <a:pt x="1963615" y="5109234"/>
                  <a:pt x="1993825" y="5084043"/>
                </a:cubicBezTo>
                <a:close/>
                <a:moveTo>
                  <a:pt x="7441596" y="4887555"/>
                </a:moveTo>
                <a:cubicBezTo>
                  <a:pt x="7441596" y="4887555"/>
                  <a:pt x="7441596" y="4887555"/>
                  <a:pt x="7466770" y="4902669"/>
                </a:cubicBezTo>
                <a:cubicBezTo>
                  <a:pt x="7466770" y="4902669"/>
                  <a:pt x="7466770" y="4902669"/>
                  <a:pt x="7486910" y="4887555"/>
                </a:cubicBezTo>
                <a:cubicBezTo>
                  <a:pt x="7486910" y="4887555"/>
                  <a:pt x="7486910" y="4887555"/>
                  <a:pt x="7471806" y="4917785"/>
                </a:cubicBezTo>
                <a:cubicBezTo>
                  <a:pt x="7471806" y="4917785"/>
                  <a:pt x="7471806" y="4917785"/>
                  <a:pt x="7451666" y="4902669"/>
                </a:cubicBezTo>
                <a:cubicBezTo>
                  <a:pt x="7451666" y="4902669"/>
                  <a:pt x="7451666" y="4902669"/>
                  <a:pt x="7436560" y="4907708"/>
                </a:cubicBezTo>
                <a:cubicBezTo>
                  <a:pt x="7436560" y="4907708"/>
                  <a:pt x="7436560" y="4907708"/>
                  <a:pt x="7441596" y="4887555"/>
                </a:cubicBezTo>
                <a:close/>
                <a:moveTo>
                  <a:pt x="2039138" y="4670917"/>
                </a:moveTo>
                <a:cubicBezTo>
                  <a:pt x="2049209" y="4675954"/>
                  <a:pt x="2019000" y="4686031"/>
                  <a:pt x="2039138" y="4670917"/>
                </a:cubicBezTo>
                <a:close/>
                <a:moveTo>
                  <a:pt x="1978720" y="4272905"/>
                </a:moveTo>
                <a:lnTo>
                  <a:pt x="1978720" y="4272905"/>
                </a:lnTo>
                <a:lnTo>
                  <a:pt x="1976833" y="4274793"/>
                </a:lnTo>
                <a:cubicBezTo>
                  <a:pt x="1973686" y="4277942"/>
                  <a:pt x="1973686" y="4277942"/>
                  <a:pt x="1973686" y="4277942"/>
                </a:cubicBezTo>
                <a:cubicBezTo>
                  <a:pt x="1978720" y="4272905"/>
                  <a:pt x="1978720" y="4272905"/>
                  <a:pt x="1978720" y="4272905"/>
                </a:cubicBezTo>
                <a:close/>
                <a:moveTo>
                  <a:pt x="246797" y="2973022"/>
                </a:moveTo>
                <a:lnTo>
                  <a:pt x="246820" y="2977251"/>
                </a:lnTo>
                <a:lnTo>
                  <a:pt x="243802" y="2987632"/>
                </a:lnTo>
                <a:lnTo>
                  <a:pt x="246082" y="2976219"/>
                </a:lnTo>
                <a:cubicBezTo>
                  <a:pt x="246712" y="2973069"/>
                  <a:pt x="246712" y="2973069"/>
                  <a:pt x="246712" y="2973069"/>
                </a:cubicBezTo>
                <a:close/>
                <a:moveTo>
                  <a:pt x="246712" y="2912611"/>
                </a:moveTo>
                <a:cubicBezTo>
                  <a:pt x="246712" y="2912611"/>
                  <a:pt x="246712" y="2912611"/>
                  <a:pt x="261817" y="2912611"/>
                </a:cubicBezTo>
                <a:cubicBezTo>
                  <a:pt x="261817" y="2912611"/>
                  <a:pt x="261817" y="2912611"/>
                  <a:pt x="266851" y="2927725"/>
                </a:cubicBezTo>
                <a:cubicBezTo>
                  <a:pt x="266851" y="2927725"/>
                  <a:pt x="266851" y="2927725"/>
                  <a:pt x="276922" y="2922688"/>
                </a:cubicBezTo>
                <a:cubicBezTo>
                  <a:pt x="276922" y="2922688"/>
                  <a:pt x="276922" y="2922688"/>
                  <a:pt x="276922" y="2937802"/>
                </a:cubicBezTo>
                <a:cubicBezTo>
                  <a:pt x="276922" y="2937802"/>
                  <a:pt x="276922" y="2937802"/>
                  <a:pt x="302095" y="2942841"/>
                </a:cubicBezTo>
                <a:cubicBezTo>
                  <a:pt x="302095" y="2942841"/>
                  <a:pt x="302095" y="2942841"/>
                  <a:pt x="278730" y="2955593"/>
                </a:cubicBezTo>
                <a:lnTo>
                  <a:pt x="246797" y="2973022"/>
                </a:lnTo>
                <a:lnTo>
                  <a:pt x="246712" y="2957955"/>
                </a:lnTo>
                <a:cubicBezTo>
                  <a:pt x="246712" y="2957955"/>
                  <a:pt x="246712" y="2957955"/>
                  <a:pt x="231607" y="2927725"/>
                </a:cubicBezTo>
                <a:cubicBezTo>
                  <a:pt x="231607" y="2927725"/>
                  <a:pt x="231607" y="2927725"/>
                  <a:pt x="251747" y="2927725"/>
                </a:cubicBezTo>
                <a:cubicBezTo>
                  <a:pt x="251747" y="2927725"/>
                  <a:pt x="251747" y="2927725"/>
                  <a:pt x="246712" y="2912611"/>
                </a:cubicBezTo>
                <a:close/>
                <a:moveTo>
                  <a:pt x="286991" y="2786658"/>
                </a:moveTo>
                <a:cubicBezTo>
                  <a:pt x="286991" y="2786658"/>
                  <a:pt x="286991" y="2791697"/>
                  <a:pt x="286991" y="2796735"/>
                </a:cubicBezTo>
                <a:cubicBezTo>
                  <a:pt x="286991" y="2796735"/>
                  <a:pt x="286991" y="2796735"/>
                  <a:pt x="281956" y="2842078"/>
                </a:cubicBezTo>
                <a:cubicBezTo>
                  <a:pt x="276922" y="2842078"/>
                  <a:pt x="271886" y="2842078"/>
                  <a:pt x="261817" y="2842078"/>
                </a:cubicBezTo>
                <a:cubicBezTo>
                  <a:pt x="261817" y="2842078"/>
                  <a:pt x="302095" y="2832001"/>
                  <a:pt x="261817" y="2821926"/>
                </a:cubicBezTo>
                <a:cubicBezTo>
                  <a:pt x="261817" y="2821926"/>
                  <a:pt x="261817" y="2821926"/>
                  <a:pt x="246712" y="2821926"/>
                </a:cubicBezTo>
                <a:cubicBezTo>
                  <a:pt x="246712" y="2821926"/>
                  <a:pt x="246712" y="2821926"/>
                  <a:pt x="276922" y="2791697"/>
                </a:cubicBezTo>
                <a:cubicBezTo>
                  <a:pt x="276922" y="2786658"/>
                  <a:pt x="281956" y="2786658"/>
                  <a:pt x="286991" y="2786658"/>
                </a:cubicBezTo>
                <a:close/>
                <a:moveTo>
                  <a:pt x="5137769" y="642747"/>
                </a:moveTo>
                <a:lnTo>
                  <a:pt x="5135058" y="645379"/>
                </a:lnTo>
                <a:cubicBezTo>
                  <a:pt x="5131990" y="648134"/>
                  <a:pt x="5132147" y="647660"/>
                  <a:pt x="5133720" y="646086"/>
                </a:cubicBezTo>
                <a:close/>
                <a:moveTo>
                  <a:pt x="9364931" y="433856"/>
                </a:moveTo>
                <a:lnTo>
                  <a:pt x="9366542" y="434017"/>
                </a:lnTo>
                <a:lnTo>
                  <a:pt x="9366542" y="438692"/>
                </a:lnTo>
                <a:close/>
                <a:moveTo>
                  <a:pt x="993218" y="110075"/>
                </a:moveTo>
                <a:lnTo>
                  <a:pt x="990525" y="112771"/>
                </a:lnTo>
                <a:lnTo>
                  <a:pt x="989990" y="112676"/>
                </a:lnTo>
                <a:close/>
                <a:moveTo>
                  <a:pt x="1006984" y="96302"/>
                </a:moveTo>
                <a:cubicBezTo>
                  <a:pt x="1009501" y="96302"/>
                  <a:pt x="1006668" y="99136"/>
                  <a:pt x="1002499" y="102599"/>
                </a:cubicBezTo>
                <a:lnTo>
                  <a:pt x="993218" y="110075"/>
                </a:lnTo>
                <a:close/>
                <a:moveTo>
                  <a:pt x="1048710" y="104"/>
                </a:moveTo>
                <a:lnTo>
                  <a:pt x="5846557" y="104"/>
                </a:lnTo>
                <a:lnTo>
                  <a:pt x="5811456" y="32961"/>
                </a:lnTo>
                <a:cubicBezTo>
                  <a:pt x="5796519" y="46944"/>
                  <a:pt x="5779447" y="62924"/>
                  <a:pt x="5759937" y="81188"/>
                </a:cubicBezTo>
                <a:cubicBezTo>
                  <a:pt x="5759937" y="81188"/>
                  <a:pt x="5759937" y="81188"/>
                  <a:pt x="5749868" y="91263"/>
                </a:cubicBezTo>
                <a:cubicBezTo>
                  <a:pt x="5749868" y="91263"/>
                  <a:pt x="5749868" y="91263"/>
                  <a:pt x="5749868" y="96302"/>
                </a:cubicBezTo>
                <a:cubicBezTo>
                  <a:pt x="5749868" y="96302"/>
                  <a:pt x="5749868" y="96302"/>
                  <a:pt x="5754902" y="101340"/>
                </a:cubicBezTo>
                <a:cubicBezTo>
                  <a:pt x="5754902" y="101340"/>
                  <a:pt x="5754902" y="101340"/>
                  <a:pt x="5810286" y="71111"/>
                </a:cubicBezTo>
                <a:cubicBezTo>
                  <a:pt x="5810286" y="71111"/>
                  <a:pt x="5810286" y="71111"/>
                  <a:pt x="5830425" y="50958"/>
                </a:cubicBezTo>
                <a:cubicBezTo>
                  <a:pt x="5830425" y="50958"/>
                  <a:pt x="5830425" y="50958"/>
                  <a:pt x="5870704" y="15692"/>
                </a:cubicBezTo>
                <a:cubicBezTo>
                  <a:pt x="5870704" y="15692"/>
                  <a:pt x="5870704" y="15692"/>
                  <a:pt x="5879201" y="5064"/>
                </a:cubicBezTo>
                <a:lnTo>
                  <a:pt x="5883166" y="104"/>
                </a:lnTo>
                <a:lnTo>
                  <a:pt x="5911457" y="104"/>
                </a:lnTo>
                <a:lnTo>
                  <a:pt x="5908309" y="3254"/>
                </a:lnTo>
                <a:cubicBezTo>
                  <a:pt x="5904061" y="7505"/>
                  <a:pt x="5898397" y="13173"/>
                  <a:pt x="5890844" y="20730"/>
                </a:cubicBezTo>
                <a:cubicBezTo>
                  <a:pt x="5890844" y="20730"/>
                  <a:pt x="5865669" y="578"/>
                  <a:pt x="5880774" y="35844"/>
                </a:cubicBezTo>
                <a:cubicBezTo>
                  <a:pt x="5880774" y="35844"/>
                  <a:pt x="5880774" y="35844"/>
                  <a:pt x="5850566" y="50958"/>
                </a:cubicBezTo>
                <a:cubicBezTo>
                  <a:pt x="5850566" y="50958"/>
                  <a:pt x="5850566" y="50958"/>
                  <a:pt x="5775042" y="106377"/>
                </a:cubicBezTo>
                <a:cubicBezTo>
                  <a:pt x="5775042" y="116454"/>
                  <a:pt x="5830425" y="66072"/>
                  <a:pt x="5770006" y="136606"/>
                </a:cubicBezTo>
                <a:cubicBezTo>
                  <a:pt x="5770006" y="136606"/>
                  <a:pt x="5770006" y="136606"/>
                  <a:pt x="5754902" y="121493"/>
                </a:cubicBezTo>
                <a:cubicBezTo>
                  <a:pt x="5754902" y="121493"/>
                  <a:pt x="5754902" y="121493"/>
                  <a:pt x="5724692" y="136606"/>
                </a:cubicBezTo>
                <a:cubicBezTo>
                  <a:pt x="5724692" y="136606"/>
                  <a:pt x="5724692" y="136606"/>
                  <a:pt x="5729727" y="151720"/>
                </a:cubicBezTo>
                <a:cubicBezTo>
                  <a:pt x="5729727" y="151720"/>
                  <a:pt x="5729727" y="151720"/>
                  <a:pt x="5709588" y="161797"/>
                </a:cubicBezTo>
                <a:cubicBezTo>
                  <a:pt x="5704552" y="151720"/>
                  <a:pt x="5689448" y="146683"/>
                  <a:pt x="5649168" y="171873"/>
                </a:cubicBezTo>
                <a:cubicBezTo>
                  <a:pt x="5649168" y="171873"/>
                  <a:pt x="5649168" y="171873"/>
                  <a:pt x="5644134" y="202102"/>
                </a:cubicBezTo>
                <a:cubicBezTo>
                  <a:pt x="5644134" y="202102"/>
                  <a:pt x="5644134" y="202102"/>
                  <a:pt x="5593784" y="232330"/>
                </a:cubicBezTo>
                <a:cubicBezTo>
                  <a:pt x="5593784" y="232330"/>
                  <a:pt x="5593784" y="232330"/>
                  <a:pt x="5412529" y="368360"/>
                </a:cubicBezTo>
                <a:cubicBezTo>
                  <a:pt x="5412529" y="368360"/>
                  <a:pt x="5412529" y="368360"/>
                  <a:pt x="5342039" y="413704"/>
                </a:cubicBezTo>
                <a:cubicBezTo>
                  <a:pt x="5342039" y="413704"/>
                  <a:pt x="5342039" y="413704"/>
                  <a:pt x="5221201" y="504389"/>
                </a:cubicBezTo>
                <a:cubicBezTo>
                  <a:pt x="5221201" y="504389"/>
                  <a:pt x="5221201" y="504389"/>
                  <a:pt x="5180923" y="519504"/>
                </a:cubicBezTo>
                <a:cubicBezTo>
                  <a:pt x="5180923" y="519504"/>
                  <a:pt x="5180923" y="519504"/>
                  <a:pt x="5145677" y="539657"/>
                </a:cubicBezTo>
                <a:cubicBezTo>
                  <a:pt x="5155748" y="539657"/>
                  <a:pt x="5150712" y="549732"/>
                  <a:pt x="5100363" y="569885"/>
                </a:cubicBezTo>
                <a:cubicBezTo>
                  <a:pt x="5100363" y="569885"/>
                  <a:pt x="5100363" y="569885"/>
                  <a:pt x="5075189" y="595076"/>
                </a:cubicBezTo>
                <a:cubicBezTo>
                  <a:pt x="5075189" y="595076"/>
                  <a:pt x="5075189" y="595076"/>
                  <a:pt x="5090294" y="595076"/>
                </a:cubicBezTo>
                <a:cubicBezTo>
                  <a:pt x="5090294" y="600114"/>
                  <a:pt x="5085260" y="610190"/>
                  <a:pt x="5070153" y="615228"/>
                </a:cubicBezTo>
                <a:cubicBezTo>
                  <a:pt x="5070153" y="615228"/>
                  <a:pt x="5070153" y="615228"/>
                  <a:pt x="5060084" y="605151"/>
                </a:cubicBezTo>
                <a:cubicBezTo>
                  <a:pt x="5060084" y="605151"/>
                  <a:pt x="5060084" y="605151"/>
                  <a:pt x="5019806" y="640419"/>
                </a:cubicBezTo>
                <a:cubicBezTo>
                  <a:pt x="5009737" y="650495"/>
                  <a:pt x="5014770" y="610190"/>
                  <a:pt x="4984561" y="670647"/>
                </a:cubicBezTo>
                <a:cubicBezTo>
                  <a:pt x="4984561" y="670647"/>
                  <a:pt x="4984561" y="670647"/>
                  <a:pt x="4989596" y="680724"/>
                </a:cubicBezTo>
                <a:cubicBezTo>
                  <a:pt x="4989596" y="680724"/>
                  <a:pt x="4989596" y="680724"/>
                  <a:pt x="4964421" y="700876"/>
                </a:cubicBezTo>
                <a:cubicBezTo>
                  <a:pt x="4964421" y="700876"/>
                  <a:pt x="4964421" y="700876"/>
                  <a:pt x="4969457" y="670647"/>
                </a:cubicBezTo>
                <a:cubicBezTo>
                  <a:pt x="4969457" y="670647"/>
                  <a:pt x="4969457" y="670647"/>
                  <a:pt x="4954352" y="675686"/>
                </a:cubicBezTo>
                <a:cubicBezTo>
                  <a:pt x="4954352" y="675686"/>
                  <a:pt x="4954352" y="675686"/>
                  <a:pt x="4939247" y="705915"/>
                </a:cubicBezTo>
                <a:cubicBezTo>
                  <a:pt x="4939247" y="705915"/>
                  <a:pt x="4939247" y="705915"/>
                  <a:pt x="4949316" y="726067"/>
                </a:cubicBezTo>
                <a:cubicBezTo>
                  <a:pt x="4949316" y="726067"/>
                  <a:pt x="4949316" y="726067"/>
                  <a:pt x="4924142" y="736143"/>
                </a:cubicBezTo>
                <a:cubicBezTo>
                  <a:pt x="4924142" y="736143"/>
                  <a:pt x="4924142" y="736143"/>
                  <a:pt x="4904003" y="751257"/>
                </a:cubicBezTo>
                <a:cubicBezTo>
                  <a:pt x="4904003" y="751257"/>
                  <a:pt x="4904003" y="751257"/>
                  <a:pt x="4798269" y="816753"/>
                </a:cubicBezTo>
                <a:cubicBezTo>
                  <a:pt x="4798269" y="816753"/>
                  <a:pt x="4798269" y="816753"/>
                  <a:pt x="4783164" y="831868"/>
                </a:cubicBezTo>
                <a:cubicBezTo>
                  <a:pt x="4783164" y="831868"/>
                  <a:pt x="4783164" y="831868"/>
                  <a:pt x="4818409" y="821791"/>
                </a:cubicBezTo>
                <a:cubicBezTo>
                  <a:pt x="4818409" y="821791"/>
                  <a:pt x="4818409" y="821791"/>
                  <a:pt x="4893934" y="781486"/>
                </a:cubicBezTo>
                <a:cubicBezTo>
                  <a:pt x="4893934" y="781486"/>
                  <a:pt x="4893934" y="781486"/>
                  <a:pt x="4904003" y="766372"/>
                </a:cubicBezTo>
                <a:cubicBezTo>
                  <a:pt x="4904003" y="766372"/>
                  <a:pt x="4904003" y="766372"/>
                  <a:pt x="4944282" y="746220"/>
                </a:cubicBezTo>
                <a:cubicBezTo>
                  <a:pt x="4944282" y="746220"/>
                  <a:pt x="4944282" y="746220"/>
                  <a:pt x="4979526" y="746220"/>
                </a:cubicBezTo>
                <a:cubicBezTo>
                  <a:pt x="4979526" y="746220"/>
                  <a:pt x="4979526" y="746220"/>
                  <a:pt x="5029875" y="715990"/>
                </a:cubicBezTo>
                <a:cubicBezTo>
                  <a:pt x="5029875" y="715990"/>
                  <a:pt x="5029875" y="715990"/>
                  <a:pt x="5060084" y="705915"/>
                </a:cubicBezTo>
                <a:cubicBezTo>
                  <a:pt x="5060084" y="705915"/>
                  <a:pt x="5060084" y="705915"/>
                  <a:pt x="5060084" y="685763"/>
                </a:cubicBezTo>
                <a:cubicBezTo>
                  <a:pt x="5060084" y="685763"/>
                  <a:pt x="5060084" y="685763"/>
                  <a:pt x="5115469" y="665610"/>
                </a:cubicBezTo>
                <a:cubicBezTo>
                  <a:pt x="5115469" y="665610"/>
                  <a:pt x="5115469" y="665610"/>
                  <a:pt x="5145677" y="640419"/>
                </a:cubicBezTo>
                <a:cubicBezTo>
                  <a:pt x="5145677" y="637899"/>
                  <a:pt x="5143474" y="638529"/>
                  <a:pt x="5140879" y="640182"/>
                </a:cubicBezTo>
                <a:lnTo>
                  <a:pt x="5137769" y="642747"/>
                </a:lnTo>
                <a:lnTo>
                  <a:pt x="5155748" y="625304"/>
                </a:lnTo>
                <a:cubicBezTo>
                  <a:pt x="5155748" y="625304"/>
                  <a:pt x="5155748" y="625304"/>
                  <a:pt x="5175888" y="640419"/>
                </a:cubicBezTo>
                <a:cubicBezTo>
                  <a:pt x="5175888" y="640419"/>
                  <a:pt x="5175888" y="640419"/>
                  <a:pt x="5190992" y="625304"/>
                </a:cubicBezTo>
                <a:cubicBezTo>
                  <a:pt x="5190992" y="625304"/>
                  <a:pt x="5190992" y="625304"/>
                  <a:pt x="5170854" y="620267"/>
                </a:cubicBezTo>
                <a:cubicBezTo>
                  <a:pt x="5170854" y="620267"/>
                  <a:pt x="5170854" y="620267"/>
                  <a:pt x="5185959" y="605151"/>
                </a:cubicBezTo>
                <a:cubicBezTo>
                  <a:pt x="5185959" y="605151"/>
                  <a:pt x="5185959" y="605151"/>
                  <a:pt x="5190992" y="620267"/>
                </a:cubicBezTo>
                <a:cubicBezTo>
                  <a:pt x="5190992" y="620267"/>
                  <a:pt x="5190992" y="620267"/>
                  <a:pt x="5226236" y="605151"/>
                </a:cubicBezTo>
                <a:cubicBezTo>
                  <a:pt x="5226236" y="605151"/>
                  <a:pt x="5226236" y="605151"/>
                  <a:pt x="5246377" y="579962"/>
                </a:cubicBezTo>
                <a:cubicBezTo>
                  <a:pt x="5246377" y="579962"/>
                  <a:pt x="5246377" y="579962"/>
                  <a:pt x="5266516" y="574923"/>
                </a:cubicBezTo>
                <a:cubicBezTo>
                  <a:pt x="5266516" y="574923"/>
                  <a:pt x="5266516" y="574923"/>
                  <a:pt x="5281621" y="549732"/>
                </a:cubicBezTo>
                <a:cubicBezTo>
                  <a:pt x="5281621" y="549732"/>
                  <a:pt x="5281621" y="549732"/>
                  <a:pt x="5316865" y="539657"/>
                </a:cubicBezTo>
                <a:cubicBezTo>
                  <a:pt x="5316865" y="539657"/>
                  <a:pt x="5316865" y="539657"/>
                  <a:pt x="5326934" y="524541"/>
                </a:cubicBezTo>
                <a:cubicBezTo>
                  <a:pt x="5326934" y="524541"/>
                  <a:pt x="5326934" y="524541"/>
                  <a:pt x="5377283" y="499352"/>
                </a:cubicBezTo>
                <a:cubicBezTo>
                  <a:pt x="5377283" y="499352"/>
                  <a:pt x="5377283" y="499352"/>
                  <a:pt x="5407493" y="479199"/>
                </a:cubicBezTo>
                <a:cubicBezTo>
                  <a:pt x="5413787" y="475420"/>
                  <a:pt x="5427632" y="466604"/>
                  <a:pt x="5452808" y="448970"/>
                </a:cubicBezTo>
                <a:cubicBezTo>
                  <a:pt x="5452808" y="448970"/>
                  <a:pt x="5452808" y="448970"/>
                  <a:pt x="5447773" y="469123"/>
                </a:cubicBezTo>
                <a:cubicBezTo>
                  <a:pt x="5447773" y="469123"/>
                  <a:pt x="5447773" y="469123"/>
                  <a:pt x="5452808" y="479199"/>
                </a:cubicBezTo>
                <a:cubicBezTo>
                  <a:pt x="5452808" y="479199"/>
                  <a:pt x="5452808" y="479199"/>
                  <a:pt x="5462878" y="464084"/>
                </a:cubicBezTo>
                <a:cubicBezTo>
                  <a:pt x="5462878" y="464084"/>
                  <a:pt x="5462878" y="464084"/>
                  <a:pt x="5493087" y="474161"/>
                </a:cubicBezTo>
                <a:cubicBezTo>
                  <a:pt x="5493087" y="474161"/>
                  <a:pt x="5493087" y="474161"/>
                  <a:pt x="5493087" y="448970"/>
                </a:cubicBezTo>
                <a:cubicBezTo>
                  <a:pt x="5493087" y="448970"/>
                  <a:pt x="5493087" y="448970"/>
                  <a:pt x="5477982" y="438893"/>
                </a:cubicBezTo>
                <a:cubicBezTo>
                  <a:pt x="5483017" y="433856"/>
                  <a:pt x="5488053" y="428818"/>
                  <a:pt x="5493087" y="423779"/>
                </a:cubicBezTo>
                <a:cubicBezTo>
                  <a:pt x="5493087" y="423779"/>
                  <a:pt x="5493087" y="423779"/>
                  <a:pt x="5563574" y="363322"/>
                </a:cubicBezTo>
                <a:cubicBezTo>
                  <a:pt x="5563574" y="363322"/>
                  <a:pt x="5563574" y="363322"/>
                  <a:pt x="5593784" y="358283"/>
                </a:cubicBezTo>
                <a:cubicBezTo>
                  <a:pt x="5593784" y="358283"/>
                  <a:pt x="5593784" y="358283"/>
                  <a:pt x="5613925" y="333094"/>
                </a:cubicBezTo>
                <a:cubicBezTo>
                  <a:pt x="5613925" y="333094"/>
                  <a:pt x="5613925" y="333094"/>
                  <a:pt x="5634064" y="328055"/>
                </a:cubicBezTo>
                <a:cubicBezTo>
                  <a:pt x="5634064" y="328055"/>
                  <a:pt x="5634064" y="328055"/>
                  <a:pt x="5639098" y="312940"/>
                </a:cubicBezTo>
                <a:cubicBezTo>
                  <a:pt x="5644134" y="282712"/>
                  <a:pt x="5689448" y="343170"/>
                  <a:pt x="5689448" y="287751"/>
                </a:cubicBezTo>
                <a:cubicBezTo>
                  <a:pt x="5689448" y="287751"/>
                  <a:pt x="5689448" y="287751"/>
                  <a:pt x="5694482" y="267598"/>
                </a:cubicBezTo>
                <a:cubicBezTo>
                  <a:pt x="5694482" y="267598"/>
                  <a:pt x="5694482" y="267598"/>
                  <a:pt x="5714622" y="262560"/>
                </a:cubicBezTo>
                <a:cubicBezTo>
                  <a:pt x="5714622" y="262560"/>
                  <a:pt x="5714622" y="262560"/>
                  <a:pt x="5709588" y="267598"/>
                </a:cubicBezTo>
                <a:cubicBezTo>
                  <a:pt x="5709588" y="267598"/>
                  <a:pt x="5714622" y="272635"/>
                  <a:pt x="5714622" y="277674"/>
                </a:cubicBezTo>
                <a:cubicBezTo>
                  <a:pt x="5714622" y="277674"/>
                  <a:pt x="5714622" y="277674"/>
                  <a:pt x="5729727" y="262560"/>
                </a:cubicBezTo>
                <a:cubicBezTo>
                  <a:pt x="5729727" y="262560"/>
                  <a:pt x="5729727" y="262560"/>
                  <a:pt x="5719658" y="257521"/>
                </a:cubicBezTo>
                <a:cubicBezTo>
                  <a:pt x="5719658" y="257521"/>
                  <a:pt x="5719658" y="257521"/>
                  <a:pt x="5780076" y="207141"/>
                </a:cubicBezTo>
                <a:cubicBezTo>
                  <a:pt x="5780076" y="207141"/>
                  <a:pt x="5780076" y="207141"/>
                  <a:pt x="5800215" y="202102"/>
                </a:cubicBezTo>
                <a:cubicBezTo>
                  <a:pt x="5800215" y="202102"/>
                  <a:pt x="5800215" y="202102"/>
                  <a:pt x="5810286" y="176911"/>
                </a:cubicBezTo>
                <a:cubicBezTo>
                  <a:pt x="5830425" y="186988"/>
                  <a:pt x="5850566" y="151720"/>
                  <a:pt x="5860635" y="176911"/>
                </a:cubicBezTo>
                <a:cubicBezTo>
                  <a:pt x="5860635" y="176911"/>
                  <a:pt x="5860635" y="176911"/>
                  <a:pt x="5860635" y="136606"/>
                </a:cubicBezTo>
                <a:cubicBezTo>
                  <a:pt x="5870704" y="116454"/>
                  <a:pt x="5875738" y="171873"/>
                  <a:pt x="5905948" y="116454"/>
                </a:cubicBezTo>
                <a:cubicBezTo>
                  <a:pt x="5905948" y="116454"/>
                  <a:pt x="5905948" y="116454"/>
                  <a:pt x="5921054" y="116454"/>
                </a:cubicBezTo>
                <a:cubicBezTo>
                  <a:pt x="5921054" y="116454"/>
                  <a:pt x="5921054" y="116454"/>
                  <a:pt x="5921054" y="121493"/>
                </a:cubicBezTo>
                <a:cubicBezTo>
                  <a:pt x="5921054" y="121493"/>
                  <a:pt x="5921054" y="121493"/>
                  <a:pt x="5931123" y="116454"/>
                </a:cubicBezTo>
                <a:cubicBezTo>
                  <a:pt x="5931123" y="116454"/>
                  <a:pt x="5931123" y="116454"/>
                  <a:pt x="5921054" y="101340"/>
                </a:cubicBezTo>
                <a:cubicBezTo>
                  <a:pt x="5921054" y="101340"/>
                  <a:pt x="5921054" y="101340"/>
                  <a:pt x="5921054" y="91263"/>
                </a:cubicBezTo>
                <a:cubicBezTo>
                  <a:pt x="5921054" y="91263"/>
                  <a:pt x="5921054" y="91263"/>
                  <a:pt x="5956298" y="76149"/>
                </a:cubicBezTo>
                <a:cubicBezTo>
                  <a:pt x="5956298" y="76149"/>
                  <a:pt x="5956298" y="76149"/>
                  <a:pt x="5956298" y="66072"/>
                </a:cubicBezTo>
                <a:cubicBezTo>
                  <a:pt x="5956298" y="66072"/>
                  <a:pt x="5956298" y="66072"/>
                  <a:pt x="5986508" y="76149"/>
                </a:cubicBezTo>
                <a:cubicBezTo>
                  <a:pt x="5996577" y="76149"/>
                  <a:pt x="5966367" y="106377"/>
                  <a:pt x="6001613" y="71111"/>
                </a:cubicBezTo>
                <a:cubicBezTo>
                  <a:pt x="6001613" y="71111"/>
                  <a:pt x="6001613" y="71111"/>
                  <a:pt x="5981472" y="50958"/>
                </a:cubicBezTo>
                <a:cubicBezTo>
                  <a:pt x="5981472" y="50958"/>
                  <a:pt x="5981472" y="50958"/>
                  <a:pt x="6051960" y="15692"/>
                </a:cubicBezTo>
                <a:cubicBezTo>
                  <a:pt x="6051960" y="15692"/>
                  <a:pt x="6051960" y="15692"/>
                  <a:pt x="6051960" y="5064"/>
                </a:cubicBezTo>
                <a:lnTo>
                  <a:pt x="6051960" y="104"/>
                </a:lnTo>
                <a:lnTo>
                  <a:pt x="6224984" y="104"/>
                </a:lnTo>
                <a:lnTo>
                  <a:pt x="6223148" y="5615"/>
                </a:lnTo>
                <a:cubicBezTo>
                  <a:pt x="6223148" y="5615"/>
                  <a:pt x="6223148" y="5615"/>
                  <a:pt x="6218112" y="5615"/>
                </a:cubicBezTo>
                <a:cubicBezTo>
                  <a:pt x="6218112" y="5615"/>
                  <a:pt x="6218112" y="5615"/>
                  <a:pt x="6213078" y="578"/>
                </a:cubicBezTo>
                <a:cubicBezTo>
                  <a:pt x="6213078" y="578"/>
                  <a:pt x="6213078" y="578"/>
                  <a:pt x="6203008" y="10653"/>
                </a:cubicBezTo>
                <a:cubicBezTo>
                  <a:pt x="6203008" y="10653"/>
                  <a:pt x="6203008" y="10653"/>
                  <a:pt x="6213078" y="30806"/>
                </a:cubicBezTo>
                <a:cubicBezTo>
                  <a:pt x="6213078" y="30806"/>
                  <a:pt x="6213078" y="30806"/>
                  <a:pt x="6208043" y="55997"/>
                </a:cubicBezTo>
                <a:cubicBezTo>
                  <a:pt x="6208043" y="55997"/>
                  <a:pt x="6208043" y="55997"/>
                  <a:pt x="6197974" y="55997"/>
                </a:cubicBezTo>
                <a:cubicBezTo>
                  <a:pt x="6197974" y="55997"/>
                  <a:pt x="6197974" y="55997"/>
                  <a:pt x="6197974" y="76149"/>
                </a:cubicBezTo>
                <a:cubicBezTo>
                  <a:pt x="6197974" y="76149"/>
                  <a:pt x="6197974" y="76149"/>
                  <a:pt x="6218112" y="91263"/>
                </a:cubicBezTo>
                <a:cubicBezTo>
                  <a:pt x="6218112" y="91263"/>
                  <a:pt x="6218112" y="91263"/>
                  <a:pt x="6238253" y="50958"/>
                </a:cubicBezTo>
                <a:cubicBezTo>
                  <a:pt x="6238253" y="50958"/>
                  <a:pt x="6238253" y="50958"/>
                  <a:pt x="6278532" y="61035"/>
                </a:cubicBezTo>
                <a:cubicBezTo>
                  <a:pt x="6278532" y="61035"/>
                  <a:pt x="6278532" y="61035"/>
                  <a:pt x="6258392" y="81188"/>
                </a:cubicBezTo>
                <a:cubicBezTo>
                  <a:pt x="6258392" y="81188"/>
                  <a:pt x="6258392" y="81188"/>
                  <a:pt x="6228184" y="86225"/>
                </a:cubicBezTo>
                <a:cubicBezTo>
                  <a:pt x="6228184" y="86225"/>
                  <a:pt x="6223148" y="91263"/>
                  <a:pt x="6218112" y="96302"/>
                </a:cubicBezTo>
                <a:cubicBezTo>
                  <a:pt x="6218112" y="96302"/>
                  <a:pt x="6218112" y="96302"/>
                  <a:pt x="6208043" y="86225"/>
                </a:cubicBezTo>
                <a:cubicBezTo>
                  <a:pt x="6208043" y="86225"/>
                  <a:pt x="6208043" y="86225"/>
                  <a:pt x="6167764" y="101340"/>
                </a:cubicBezTo>
                <a:cubicBezTo>
                  <a:pt x="6167764" y="101340"/>
                  <a:pt x="6167764" y="101340"/>
                  <a:pt x="6147624" y="101340"/>
                </a:cubicBezTo>
                <a:cubicBezTo>
                  <a:pt x="6147624" y="101340"/>
                  <a:pt x="6147624" y="101340"/>
                  <a:pt x="6147624" y="126529"/>
                </a:cubicBezTo>
                <a:cubicBezTo>
                  <a:pt x="6147624" y="126529"/>
                  <a:pt x="6147624" y="126529"/>
                  <a:pt x="6117414" y="136606"/>
                </a:cubicBezTo>
                <a:cubicBezTo>
                  <a:pt x="6117414" y="136606"/>
                  <a:pt x="6117414" y="136606"/>
                  <a:pt x="6107345" y="151720"/>
                </a:cubicBezTo>
                <a:cubicBezTo>
                  <a:pt x="6107345" y="151720"/>
                  <a:pt x="6107345" y="151720"/>
                  <a:pt x="6062032" y="161797"/>
                </a:cubicBezTo>
                <a:cubicBezTo>
                  <a:pt x="6062032" y="161797"/>
                  <a:pt x="6062032" y="161797"/>
                  <a:pt x="6056996" y="176911"/>
                </a:cubicBezTo>
                <a:cubicBezTo>
                  <a:pt x="6056996" y="176911"/>
                  <a:pt x="6056996" y="176911"/>
                  <a:pt x="5996577" y="212178"/>
                </a:cubicBezTo>
                <a:cubicBezTo>
                  <a:pt x="5996577" y="212178"/>
                  <a:pt x="5996577" y="212178"/>
                  <a:pt x="6006647" y="197064"/>
                </a:cubicBezTo>
                <a:cubicBezTo>
                  <a:pt x="6011682" y="197064"/>
                  <a:pt x="6011682" y="197064"/>
                  <a:pt x="6006647" y="192025"/>
                </a:cubicBezTo>
                <a:cubicBezTo>
                  <a:pt x="6006647" y="186988"/>
                  <a:pt x="6001613" y="176911"/>
                  <a:pt x="5991542" y="161797"/>
                </a:cubicBezTo>
                <a:cubicBezTo>
                  <a:pt x="5991542" y="161797"/>
                  <a:pt x="5991542" y="161797"/>
                  <a:pt x="5956298" y="181950"/>
                </a:cubicBezTo>
                <a:cubicBezTo>
                  <a:pt x="5956298" y="181950"/>
                  <a:pt x="5956298" y="181950"/>
                  <a:pt x="5946228" y="186988"/>
                </a:cubicBezTo>
                <a:cubicBezTo>
                  <a:pt x="5946228" y="186988"/>
                  <a:pt x="5946228" y="186988"/>
                  <a:pt x="5986508" y="197064"/>
                </a:cubicBezTo>
                <a:cubicBezTo>
                  <a:pt x="5986508" y="197064"/>
                  <a:pt x="5986508" y="197064"/>
                  <a:pt x="5961333" y="227293"/>
                </a:cubicBezTo>
                <a:cubicBezTo>
                  <a:pt x="5961333" y="227293"/>
                  <a:pt x="5961333" y="227293"/>
                  <a:pt x="5961333" y="247446"/>
                </a:cubicBezTo>
                <a:cubicBezTo>
                  <a:pt x="5961333" y="247446"/>
                  <a:pt x="5961333" y="247446"/>
                  <a:pt x="5991542" y="237369"/>
                </a:cubicBezTo>
                <a:cubicBezTo>
                  <a:pt x="5991542" y="237369"/>
                  <a:pt x="5991542" y="237369"/>
                  <a:pt x="5966367" y="257521"/>
                </a:cubicBezTo>
                <a:cubicBezTo>
                  <a:pt x="5966367" y="257521"/>
                  <a:pt x="5966367" y="257521"/>
                  <a:pt x="5941192" y="267598"/>
                </a:cubicBezTo>
                <a:cubicBezTo>
                  <a:pt x="5941192" y="267598"/>
                  <a:pt x="5941192" y="267598"/>
                  <a:pt x="5921054" y="257521"/>
                </a:cubicBezTo>
                <a:cubicBezTo>
                  <a:pt x="5916018" y="262560"/>
                  <a:pt x="5910984" y="272635"/>
                  <a:pt x="5895879" y="297826"/>
                </a:cubicBezTo>
                <a:cubicBezTo>
                  <a:pt x="5895879" y="297826"/>
                  <a:pt x="5895879" y="297826"/>
                  <a:pt x="5900914" y="302864"/>
                </a:cubicBezTo>
                <a:cubicBezTo>
                  <a:pt x="5900914" y="302864"/>
                  <a:pt x="5900914" y="302864"/>
                  <a:pt x="5895879" y="317978"/>
                </a:cubicBezTo>
                <a:cubicBezTo>
                  <a:pt x="5895879" y="317978"/>
                  <a:pt x="5895879" y="317978"/>
                  <a:pt x="5865669" y="323017"/>
                </a:cubicBezTo>
                <a:cubicBezTo>
                  <a:pt x="5865669" y="323017"/>
                  <a:pt x="5865669" y="323017"/>
                  <a:pt x="5830425" y="317978"/>
                </a:cubicBezTo>
                <a:cubicBezTo>
                  <a:pt x="5830425" y="317978"/>
                  <a:pt x="5830425" y="317978"/>
                  <a:pt x="5825391" y="328055"/>
                </a:cubicBezTo>
                <a:cubicBezTo>
                  <a:pt x="5825391" y="328055"/>
                  <a:pt x="5825391" y="328055"/>
                  <a:pt x="5840494" y="343170"/>
                </a:cubicBezTo>
                <a:cubicBezTo>
                  <a:pt x="5840494" y="343170"/>
                  <a:pt x="5840494" y="343170"/>
                  <a:pt x="5860635" y="343170"/>
                </a:cubicBezTo>
                <a:cubicBezTo>
                  <a:pt x="5860635" y="343170"/>
                  <a:pt x="5860635" y="343170"/>
                  <a:pt x="5790146" y="368360"/>
                </a:cubicBezTo>
                <a:cubicBezTo>
                  <a:pt x="5790146" y="368360"/>
                  <a:pt x="5790146" y="368360"/>
                  <a:pt x="5795181" y="378436"/>
                </a:cubicBezTo>
                <a:cubicBezTo>
                  <a:pt x="5790146" y="378436"/>
                  <a:pt x="5785112" y="378436"/>
                  <a:pt x="5775042" y="378436"/>
                </a:cubicBezTo>
                <a:cubicBezTo>
                  <a:pt x="5775042" y="378436"/>
                  <a:pt x="5775042" y="378436"/>
                  <a:pt x="5729727" y="393551"/>
                </a:cubicBezTo>
                <a:cubicBezTo>
                  <a:pt x="5729727" y="393551"/>
                  <a:pt x="5729727" y="393551"/>
                  <a:pt x="5754902" y="403627"/>
                </a:cubicBezTo>
                <a:cubicBezTo>
                  <a:pt x="5759937" y="403627"/>
                  <a:pt x="5759937" y="403627"/>
                  <a:pt x="5759937" y="408665"/>
                </a:cubicBezTo>
                <a:cubicBezTo>
                  <a:pt x="5754902" y="408665"/>
                  <a:pt x="5744832" y="408665"/>
                  <a:pt x="5719658" y="418741"/>
                </a:cubicBezTo>
                <a:cubicBezTo>
                  <a:pt x="5719658" y="418741"/>
                  <a:pt x="5719658" y="418741"/>
                  <a:pt x="5714622" y="423779"/>
                </a:cubicBezTo>
                <a:cubicBezTo>
                  <a:pt x="5714622" y="423779"/>
                  <a:pt x="5714622" y="423779"/>
                  <a:pt x="5729727" y="438893"/>
                </a:cubicBezTo>
                <a:cubicBezTo>
                  <a:pt x="5729727" y="438893"/>
                  <a:pt x="5729727" y="438893"/>
                  <a:pt x="5699518" y="433856"/>
                </a:cubicBezTo>
                <a:cubicBezTo>
                  <a:pt x="5699518" y="433856"/>
                  <a:pt x="5699518" y="433856"/>
                  <a:pt x="5654203" y="479199"/>
                </a:cubicBezTo>
                <a:cubicBezTo>
                  <a:pt x="5654203" y="479199"/>
                  <a:pt x="5654203" y="479199"/>
                  <a:pt x="5654203" y="489275"/>
                </a:cubicBezTo>
                <a:cubicBezTo>
                  <a:pt x="5654203" y="489275"/>
                  <a:pt x="5654203" y="489275"/>
                  <a:pt x="5644134" y="489275"/>
                </a:cubicBezTo>
                <a:cubicBezTo>
                  <a:pt x="5629028" y="494314"/>
                  <a:pt x="5593784" y="484236"/>
                  <a:pt x="5613925" y="514466"/>
                </a:cubicBezTo>
                <a:cubicBezTo>
                  <a:pt x="5613925" y="514466"/>
                  <a:pt x="5613925" y="514466"/>
                  <a:pt x="5593784" y="529580"/>
                </a:cubicBezTo>
                <a:cubicBezTo>
                  <a:pt x="5593784" y="529580"/>
                  <a:pt x="5593784" y="529580"/>
                  <a:pt x="5593784" y="539657"/>
                </a:cubicBezTo>
                <a:cubicBezTo>
                  <a:pt x="5593784" y="539657"/>
                  <a:pt x="5593784" y="539657"/>
                  <a:pt x="5573644" y="539657"/>
                </a:cubicBezTo>
                <a:cubicBezTo>
                  <a:pt x="5573644" y="539657"/>
                  <a:pt x="5573644" y="539657"/>
                  <a:pt x="5568610" y="549732"/>
                </a:cubicBezTo>
                <a:cubicBezTo>
                  <a:pt x="5568610" y="549732"/>
                  <a:pt x="5568610" y="549732"/>
                  <a:pt x="5523297" y="584999"/>
                </a:cubicBezTo>
                <a:cubicBezTo>
                  <a:pt x="5523297" y="584999"/>
                  <a:pt x="5523297" y="584999"/>
                  <a:pt x="5518261" y="605151"/>
                </a:cubicBezTo>
                <a:cubicBezTo>
                  <a:pt x="5518261" y="605151"/>
                  <a:pt x="5518261" y="605151"/>
                  <a:pt x="5462878" y="630342"/>
                </a:cubicBezTo>
                <a:cubicBezTo>
                  <a:pt x="5462878" y="630342"/>
                  <a:pt x="5462878" y="630342"/>
                  <a:pt x="5452808" y="640419"/>
                </a:cubicBezTo>
                <a:cubicBezTo>
                  <a:pt x="5452808" y="640419"/>
                  <a:pt x="5452808" y="640419"/>
                  <a:pt x="5467913" y="645458"/>
                </a:cubicBezTo>
                <a:cubicBezTo>
                  <a:pt x="5467913" y="645458"/>
                  <a:pt x="5467913" y="645458"/>
                  <a:pt x="5452808" y="645458"/>
                </a:cubicBezTo>
                <a:cubicBezTo>
                  <a:pt x="5452808" y="645458"/>
                  <a:pt x="5452808" y="645458"/>
                  <a:pt x="5331970" y="731104"/>
                </a:cubicBezTo>
                <a:cubicBezTo>
                  <a:pt x="5331970" y="731104"/>
                  <a:pt x="5331970" y="731104"/>
                  <a:pt x="5306796" y="761334"/>
                </a:cubicBezTo>
                <a:cubicBezTo>
                  <a:pt x="5306796" y="761334"/>
                  <a:pt x="5306796" y="761334"/>
                  <a:pt x="5251411" y="791562"/>
                </a:cubicBezTo>
                <a:cubicBezTo>
                  <a:pt x="5251411" y="791562"/>
                  <a:pt x="5251411" y="791562"/>
                  <a:pt x="5241341" y="801639"/>
                </a:cubicBezTo>
                <a:cubicBezTo>
                  <a:pt x="5241341" y="801639"/>
                  <a:pt x="5241341" y="801639"/>
                  <a:pt x="5246377" y="811716"/>
                </a:cubicBezTo>
                <a:cubicBezTo>
                  <a:pt x="5246377" y="811716"/>
                  <a:pt x="5246377" y="811716"/>
                  <a:pt x="5256446" y="801639"/>
                </a:cubicBezTo>
                <a:cubicBezTo>
                  <a:pt x="5256446" y="801639"/>
                  <a:pt x="5256446" y="801639"/>
                  <a:pt x="5266516" y="806677"/>
                </a:cubicBezTo>
                <a:cubicBezTo>
                  <a:pt x="5266516" y="806677"/>
                  <a:pt x="5266516" y="806677"/>
                  <a:pt x="5367214" y="756295"/>
                </a:cubicBezTo>
                <a:cubicBezTo>
                  <a:pt x="5367214" y="756295"/>
                  <a:pt x="5367214" y="756295"/>
                  <a:pt x="5392388" y="756295"/>
                </a:cubicBezTo>
                <a:cubicBezTo>
                  <a:pt x="5392388" y="756295"/>
                  <a:pt x="5392388" y="756295"/>
                  <a:pt x="5518261" y="670647"/>
                </a:cubicBezTo>
                <a:cubicBezTo>
                  <a:pt x="5518261" y="650495"/>
                  <a:pt x="5538402" y="685763"/>
                  <a:pt x="5533366" y="660572"/>
                </a:cubicBezTo>
                <a:cubicBezTo>
                  <a:pt x="5533366" y="660572"/>
                  <a:pt x="5533366" y="660572"/>
                  <a:pt x="5644134" y="600114"/>
                </a:cubicBezTo>
                <a:cubicBezTo>
                  <a:pt x="5644134" y="600114"/>
                  <a:pt x="5644134" y="600114"/>
                  <a:pt x="5578680" y="665610"/>
                </a:cubicBezTo>
                <a:cubicBezTo>
                  <a:pt x="5578680" y="665610"/>
                  <a:pt x="5578680" y="665610"/>
                  <a:pt x="5563574" y="680724"/>
                </a:cubicBezTo>
                <a:cubicBezTo>
                  <a:pt x="5563574" y="680724"/>
                  <a:pt x="5563574" y="680724"/>
                  <a:pt x="5623994" y="680724"/>
                </a:cubicBezTo>
                <a:cubicBezTo>
                  <a:pt x="5629028" y="665610"/>
                  <a:pt x="5639098" y="710952"/>
                  <a:pt x="5644134" y="655533"/>
                </a:cubicBezTo>
                <a:cubicBezTo>
                  <a:pt x="5644134" y="655533"/>
                  <a:pt x="5644134" y="655533"/>
                  <a:pt x="5664272" y="665610"/>
                </a:cubicBezTo>
                <a:cubicBezTo>
                  <a:pt x="5664272" y="665610"/>
                  <a:pt x="5664272" y="665610"/>
                  <a:pt x="5608890" y="705915"/>
                </a:cubicBezTo>
                <a:cubicBezTo>
                  <a:pt x="5608890" y="705915"/>
                  <a:pt x="5608890" y="705915"/>
                  <a:pt x="5608890" y="715990"/>
                </a:cubicBezTo>
                <a:cubicBezTo>
                  <a:pt x="5608890" y="715990"/>
                  <a:pt x="5608890" y="715990"/>
                  <a:pt x="5583715" y="731104"/>
                </a:cubicBezTo>
                <a:cubicBezTo>
                  <a:pt x="5583715" y="731104"/>
                  <a:pt x="5583715" y="731104"/>
                  <a:pt x="5583715" y="741181"/>
                </a:cubicBezTo>
                <a:cubicBezTo>
                  <a:pt x="5583715" y="741181"/>
                  <a:pt x="5583715" y="741181"/>
                  <a:pt x="5568610" y="731104"/>
                </a:cubicBezTo>
                <a:cubicBezTo>
                  <a:pt x="5568610" y="731104"/>
                  <a:pt x="5568610" y="731104"/>
                  <a:pt x="5558541" y="731104"/>
                </a:cubicBezTo>
                <a:cubicBezTo>
                  <a:pt x="5558541" y="731104"/>
                  <a:pt x="5558541" y="731104"/>
                  <a:pt x="5548471" y="746220"/>
                </a:cubicBezTo>
                <a:cubicBezTo>
                  <a:pt x="5548471" y="746220"/>
                  <a:pt x="5548471" y="746220"/>
                  <a:pt x="5563574" y="751257"/>
                </a:cubicBezTo>
                <a:cubicBezTo>
                  <a:pt x="5563574" y="751257"/>
                  <a:pt x="5563574" y="751257"/>
                  <a:pt x="5558541" y="756295"/>
                </a:cubicBezTo>
                <a:cubicBezTo>
                  <a:pt x="5543436" y="766372"/>
                  <a:pt x="5553505" y="771411"/>
                  <a:pt x="5558541" y="771411"/>
                </a:cubicBezTo>
                <a:cubicBezTo>
                  <a:pt x="5553505" y="771411"/>
                  <a:pt x="5543436" y="771411"/>
                  <a:pt x="5528331" y="766372"/>
                </a:cubicBezTo>
                <a:cubicBezTo>
                  <a:pt x="5528331" y="766372"/>
                  <a:pt x="5528331" y="766372"/>
                  <a:pt x="5513226" y="796600"/>
                </a:cubicBezTo>
                <a:cubicBezTo>
                  <a:pt x="5513226" y="796600"/>
                  <a:pt x="5513226" y="796600"/>
                  <a:pt x="5518261" y="806677"/>
                </a:cubicBezTo>
                <a:cubicBezTo>
                  <a:pt x="5528331" y="806677"/>
                  <a:pt x="5548471" y="816753"/>
                  <a:pt x="5533366" y="791562"/>
                </a:cubicBezTo>
                <a:cubicBezTo>
                  <a:pt x="5548471" y="796600"/>
                  <a:pt x="5558541" y="791562"/>
                  <a:pt x="5563574" y="791562"/>
                </a:cubicBezTo>
                <a:cubicBezTo>
                  <a:pt x="5563574" y="791562"/>
                  <a:pt x="5563574" y="791562"/>
                  <a:pt x="5558541" y="786525"/>
                </a:cubicBezTo>
                <a:cubicBezTo>
                  <a:pt x="5563574" y="781486"/>
                  <a:pt x="5568610" y="781486"/>
                  <a:pt x="5578680" y="776448"/>
                </a:cubicBezTo>
                <a:cubicBezTo>
                  <a:pt x="5578680" y="776448"/>
                  <a:pt x="5578680" y="776448"/>
                  <a:pt x="5563574" y="806677"/>
                </a:cubicBezTo>
                <a:cubicBezTo>
                  <a:pt x="5563574" y="806677"/>
                  <a:pt x="5563574" y="806677"/>
                  <a:pt x="5608890" y="816753"/>
                </a:cubicBezTo>
                <a:cubicBezTo>
                  <a:pt x="5593784" y="816753"/>
                  <a:pt x="5623994" y="852020"/>
                  <a:pt x="5613925" y="791562"/>
                </a:cubicBezTo>
                <a:cubicBezTo>
                  <a:pt x="5613925" y="791562"/>
                  <a:pt x="5613925" y="791562"/>
                  <a:pt x="5598820" y="791562"/>
                </a:cubicBezTo>
                <a:cubicBezTo>
                  <a:pt x="5603854" y="786525"/>
                  <a:pt x="5629028" y="776448"/>
                  <a:pt x="5639098" y="801639"/>
                </a:cubicBezTo>
                <a:cubicBezTo>
                  <a:pt x="5639098" y="801639"/>
                  <a:pt x="5639098" y="801639"/>
                  <a:pt x="5694482" y="786525"/>
                </a:cubicBezTo>
                <a:cubicBezTo>
                  <a:pt x="5694482" y="786525"/>
                  <a:pt x="5694482" y="786525"/>
                  <a:pt x="5699518" y="761334"/>
                </a:cubicBezTo>
                <a:cubicBezTo>
                  <a:pt x="5699518" y="761334"/>
                  <a:pt x="5699518" y="761334"/>
                  <a:pt x="5699518" y="776448"/>
                </a:cubicBezTo>
                <a:cubicBezTo>
                  <a:pt x="5699518" y="776448"/>
                  <a:pt x="5699518" y="776448"/>
                  <a:pt x="5759937" y="781486"/>
                </a:cubicBezTo>
                <a:cubicBezTo>
                  <a:pt x="5759937" y="781486"/>
                  <a:pt x="5759937" y="781486"/>
                  <a:pt x="5770006" y="766372"/>
                </a:cubicBezTo>
                <a:cubicBezTo>
                  <a:pt x="5770006" y="766372"/>
                  <a:pt x="5770006" y="766372"/>
                  <a:pt x="5800215" y="766372"/>
                </a:cubicBezTo>
                <a:cubicBezTo>
                  <a:pt x="5800215" y="766372"/>
                  <a:pt x="5800215" y="766372"/>
                  <a:pt x="5800215" y="746220"/>
                </a:cubicBezTo>
                <a:cubicBezTo>
                  <a:pt x="5820356" y="726067"/>
                  <a:pt x="5805250" y="766372"/>
                  <a:pt x="5825391" y="766372"/>
                </a:cubicBezTo>
                <a:cubicBezTo>
                  <a:pt x="5825391" y="766372"/>
                  <a:pt x="5825391" y="766372"/>
                  <a:pt x="5830425" y="756295"/>
                </a:cubicBezTo>
                <a:cubicBezTo>
                  <a:pt x="5830425" y="756295"/>
                  <a:pt x="5830425" y="756295"/>
                  <a:pt x="5850566" y="766372"/>
                </a:cubicBezTo>
                <a:cubicBezTo>
                  <a:pt x="5850566" y="766372"/>
                  <a:pt x="5850566" y="766372"/>
                  <a:pt x="5860635" y="751257"/>
                </a:cubicBezTo>
                <a:cubicBezTo>
                  <a:pt x="5860635" y="751257"/>
                  <a:pt x="5860635" y="751257"/>
                  <a:pt x="5941192" y="741181"/>
                </a:cubicBezTo>
                <a:cubicBezTo>
                  <a:pt x="5941192" y="741181"/>
                  <a:pt x="5941192" y="741181"/>
                  <a:pt x="5941192" y="731104"/>
                </a:cubicBezTo>
                <a:cubicBezTo>
                  <a:pt x="5941192" y="731104"/>
                  <a:pt x="5941192" y="731104"/>
                  <a:pt x="5961333" y="736143"/>
                </a:cubicBezTo>
                <a:cubicBezTo>
                  <a:pt x="5961333" y="736143"/>
                  <a:pt x="5961333" y="736143"/>
                  <a:pt x="5991542" y="726067"/>
                </a:cubicBezTo>
                <a:cubicBezTo>
                  <a:pt x="5991542" y="726067"/>
                  <a:pt x="5991542" y="726067"/>
                  <a:pt x="6051960" y="721029"/>
                </a:cubicBezTo>
                <a:cubicBezTo>
                  <a:pt x="6051960" y="721029"/>
                  <a:pt x="6051960" y="721029"/>
                  <a:pt x="6062032" y="710952"/>
                </a:cubicBezTo>
                <a:cubicBezTo>
                  <a:pt x="6062032" y="715990"/>
                  <a:pt x="6072101" y="715990"/>
                  <a:pt x="6087206" y="710952"/>
                </a:cubicBezTo>
                <a:cubicBezTo>
                  <a:pt x="6087206" y="710952"/>
                  <a:pt x="6087206" y="710952"/>
                  <a:pt x="6097276" y="705915"/>
                </a:cubicBezTo>
                <a:cubicBezTo>
                  <a:pt x="6097276" y="705915"/>
                  <a:pt x="6097276" y="705915"/>
                  <a:pt x="6102310" y="705915"/>
                </a:cubicBezTo>
                <a:cubicBezTo>
                  <a:pt x="6102310" y="705915"/>
                  <a:pt x="6102310" y="705915"/>
                  <a:pt x="6072101" y="726067"/>
                </a:cubicBezTo>
                <a:cubicBezTo>
                  <a:pt x="6072101" y="726067"/>
                  <a:pt x="6072101" y="726067"/>
                  <a:pt x="6072101" y="741181"/>
                </a:cubicBezTo>
                <a:cubicBezTo>
                  <a:pt x="6072101" y="741181"/>
                  <a:pt x="6072101" y="741181"/>
                  <a:pt x="6112380" y="741181"/>
                </a:cubicBezTo>
                <a:cubicBezTo>
                  <a:pt x="6112380" y="741181"/>
                  <a:pt x="6112380" y="741181"/>
                  <a:pt x="6132520" y="715990"/>
                </a:cubicBezTo>
                <a:cubicBezTo>
                  <a:pt x="6132520" y="715990"/>
                  <a:pt x="6132520" y="715990"/>
                  <a:pt x="6122450" y="705915"/>
                </a:cubicBezTo>
                <a:cubicBezTo>
                  <a:pt x="6122450" y="705915"/>
                  <a:pt x="6122450" y="705915"/>
                  <a:pt x="6197974" y="685763"/>
                </a:cubicBezTo>
                <a:cubicBezTo>
                  <a:pt x="6197974" y="685763"/>
                  <a:pt x="6197974" y="685763"/>
                  <a:pt x="6192938" y="680724"/>
                </a:cubicBezTo>
                <a:cubicBezTo>
                  <a:pt x="6192938" y="680724"/>
                  <a:pt x="6192938" y="680724"/>
                  <a:pt x="6208043" y="670647"/>
                </a:cubicBezTo>
                <a:cubicBezTo>
                  <a:pt x="6208043" y="670647"/>
                  <a:pt x="6208043" y="670647"/>
                  <a:pt x="6223148" y="680724"/>
                </a:cubicBezTo>
                <a:cubicBezTo>
                  <a:pt x="6238253" y="685763"/>
                  <a:pt x="6253358" y="665610"/>
                  <a:pt x="6268462" y="675686"/>
                </a:cubicBezTo>
                <a:cubicBezTo>
                  <a:pt x="6268462" y="680724"/>
                  <a:pt x="6283567" y="670647"/>
                  <a:pt x="6263428" y="680724"/>
                </a:cubicBezTo>
                <a:cubicBezTo>
                  <a:pt x="6268462" y="685763"/>
                  <a:pt x="6273497" y="680724"/>
                  <a:pt x="6278532" y="685763"/>
                </a:cubicBezTo>
                <a:cubicBezTo>
                  <a:pt x="6278532" y="685763"/>
                  <a:pt x="6278532" y="685763"/>
                  <a:pt x="6278532" y="665610"/>
                </a:cubicBezTo>
                <a:cubicBezTo>
                  <a:pt x="6278532" y="665610"/>
                  <a:pt x="6278532" y="665610"/>
                  <a:pt x="6328882" y="655533"/>
                </a:cubicBezTo>
                <a:cubicBezTo>
                  <a:pt x="6328882" y="655533"/>
                  <a:pt x="6328882" y="655533"/>
                  <a:pt x="6328882" y="630342"/>
                </a:cubicBezTo>
                <a:cubicBezTo>
                  <a:pt x="6328882" y="630342"/>
                  <a:pt x="6328882" y="630342"/>
                  <a:pt x="6364126" y="645458"/>
                </a:cubicBezTo>
                <a:cubicBezTo>
                  <a:pt x="6364126" y="645458"/>
                  <a:pt x="6364126" y="645458"/>
                  <a:pt x="6399370" y="640419"/>
                </a:cubicBezTo>
                <a:cubicBezTo>
                  <a:pt x="6399370" y="640419"/>
                  <a:pt x="6399370" y="640419"/>
                  <a:pt x="6389300" y="625304"/>
                </a:cubicBezTo>
                <a:cubicBezTo>
                  <a:pt x="6389300" y="625304"/>
                  <a:pt x="6389300" y="625304"/>
                  <a:pt x="6414475" y="595076"/>
                </a:cubicBezTo>
                <a:cubicBezTo>
                  <a:pt x="6414475" y="595076"/>
                  <a:pt x="6414475" y="595076"/>
                  <a:pt x="6429580" y="595076"/>
                </a:cubicBezTo>
                <a:cubicBezTo>
                  <a:pt x="6429580" y="595076"/>
                  <a:pt x="6429580" y="595076"/>
                  <a:pt x="6449719" y="600114"/>
                </a:cubicBezTo>
                <a:cubicBezTo>
                  <a:pt x="6449719" y="600114"/>
                  <a:pt x="6449719" y="600114"/>
                  <a:pt x="6479929" y="579962"/>
                </a:cubicBezTo>
                <a:cubicBezTo>
                  <a:pt x="6479929" y="579962"/>
                  <a:pt x="6479929" y="579962"/>
                  <a:pt x="6484963" y="595076"/>
                </a:cubicBezTo>
                <a:cubicBezTo>
                  <a:pt x="6484963" y="595076"/>
                  <a:pt x="6484963" y="595076"/>
                  <a:pt x="6500068" y="600114"/>
                </a:cubicBezTo>
                <a:cubicBezTo>
                  <a:pt x="6500068" y="595076"/>
                  <a:pt x="6510138" y="590037"/>
                  <a:pt x="6520207" y="579962"/>
                </a:cubicBezTo>
                <a:cubicBezTo>
                  <a:pt x="6520207" y="579962"/>
                  <a:pt x="6520207" y="579962"/>
                  <a:pt x="6500068" y="569885"/>
                </a:cubicBezTo>
                <a:cubicBezTo>
                  <a:pt x="6500068" y="564846"/>
                  <a:pt x="6474894" y="579962"/>
                  <a:pt x="6505104" y="559809"/>
                </a:cubicBezTo>
                <a:cubicBezTo>
                  <a:pt x="6505104" y="559809"/>
                  <a:pt x="6505104" y="559809"/>
                  <a:pt x="6479929" y="564846"/>
                </a:cubicBezTo>
                <a:cubicBezTo>
                  <a:pt x="6479929" y="564846"/>
                  <a:pt x="6479929" y="564846"/>
                  <a:pt x="6479929" y="529580"/>
                </a:cubicBezTo>
                <a:cubicBezTo>
                  <a:pt x="6479929" y="529580"/>
                  <a:pt x="6479929" y="529580"/>
                  <a:pt x="6489998" y="524541"/>
                </a:cubicBezTo>
                <a:cubicBezTo>
                  <a:pt x="6489998" y="524541"/>
                  <a:pt x="6489998" y="524541"/>
                  <a:pt x="6535312" y="529580"/>
                </a:cubicBezTo>
                <a:cubicBezTo>
                  <a:pt x="6535312" y="529580"/>
                  <a:pt x="6535312" y="529580"/>
                  <a:pt x="6575592" y="499352"/>
                </a:cubicBezTo>
                <a:cubicBezTo>
                  <a:pt x="6585662" y="509428"/>
                  <a:pt x="6600766" y="494314"/>
                  <a:pt x="6615872" y="489275"/>
                </a:cubicBezTo>
                <a:cubicBezTo>
                  <a:pt x="6615872" y="489275"/>
                  <a:pt x="6615872" y="489275"/>
                  <a:pt x="6620906" y="494314"/>
                </a:cubicBezTo>
                <a:cubicBezTo>
                  <a:pt x="6620906" y="494314"/>
                  <a:pt x="6620906" y="494314"/>
                  <a:pt x="6646080" y="469123"/>
                </a:cubicBezTo>
                <a:cubicBezTo>
                  <a:pt x="6646080" y="469123"/>
                  <a:pt x="6646080" y="469123"/>
                  <a:pt x="6651116" y="448970"/>
                </a:cubicBezTo>
                <a:cubicBezTo>
                  <a:pt x="6651116" y="448970"/>
                  <a:pt x="6651116" y="448970"/>
                  <a:pt x="6666220" y="433856"/>
                </a:cubicBezTo>
                <a:cubicBezTo>
                  <a:pt x="6666220" y="433856"/>
                  <a:pt x="6666220" y="433856"/>
                  <a:pt x="6726639" y="423779"/>
                </a:cubicBezTo>
                <a:cubicBezTo>
                  <a:pt x="6716570" y="418741"/>
                  <a:pt x="6741744" y="393551"/>
                  <a:pt x="6706500" y="403627"/>
                </a:cubicBezTo>
                <a:cubicBezTo>
                  <a:pt x="6706500" y="403627"/>
                  <a:pt x="6706500" y="403627"/>
                  <a:pt x="6741744" y="383474"/>
                </a:cubicBezTo>
                <a:cubicBezTo>
                  <a:pt x="6741744" y="383474"/>
                  <a:pt x="6741744" y="383474"/>
                  <a:pt x="6736708" y="378436"/>
                </a:cubicBezTo>
                <a:cubicBezTo>
                  <a:pt x="6736708" y="378436"/>
                  <a:pt x="6736708" y="378436"/>
                  <a:pt x="6756849" y="368360"/>
                </a:cubicBezTo>
                <a:cubicBezTo>
                  <a:pt x="6756849" y="368360"/>
                  <a:pt x="6756849" y="368360"/>
                  <a:pt x="6822302" y="307903"/>
                </a:cubicBezTo>
                <a:cubicBezTo>
                  <a:pt x="6817268" y="302864"/>
                  <a:pt x="6792093" y="312940"/>
                  <a:pt x="6817268" y="287751"/>
                </a:cubicBezTo>
                <a:cubicBezTo>
                  <a:pt x="6817268" y="287751"/>
                  <a:pt x="6817268" y="287751"/>
                  <a:pt x="6852512" y="297826"/>
                </a:cubicBezTo>
                <a:cubicBezTo>
                  <a:pt x="6852512" y="297826"/>
                  <a:pt x="6852512" y="297826"/>
                  <a:pt x="6877686" y="262560"/>
                </a:cubicBezTo>
                <a:cubicBezTo>
                  <a:pt x="6877686" y="262560"/>
                  <a:pt x="6877686" y="262560"/>
                  <a:pt x="6852512" y="252483"/>
                </a:cubicBezTo>
                <a:cubicBezTo>
                  <a:pt x="6852512" y="252483"/>
                  <a:pt x="6877686" y="252483"/>
                  <a:pt x="6847476" y="242407"/>
                </a:cubicBezTo>
                <a:cubicBezTo>
                  <a:pt x="6847476" y="242407"/>
                  <a:pt x="6847476" y="242407"/>
                  <a:pt x="6912930" y="181950"/>
                </a:cubicBezTo>
                <a:cubicBezTo>
                  <a:pt x="6912930" y="181950"/>
                  <a:pt x="6912930" y="181950"/>
                  <a:pt x="6912930" y="202102"/>
                </a:cubicBezTo>
                <a:cubicBezTo>
                  <a:pt x="6912930" y="202102"/>
                  <a:pt x="6912930" y="202102"/>
                  <a:pt x="6958246" y="197064"/>
                </a:cubicBezTo>
                <a:cubicBezTo>
                  <a:pt x="6963280" y="197064"/>
                  <a:pt x="6912930" y="217216"/>
                  <a:pt x="6978384" y="202102"/>
                </a:cubicBezTo>
                <a:cubicBezTo>
                  <a:pt x="6978384" y="202102"/>
                  <a:pt x="6978384" y="202102"/>
                  <a:pt x="6963280" y="166836"/>
                </a:cubicBezTo>
                <a:cubicBezTo>
                  <a:pt x="6963280" y="166836"/>
                  <a:pt x="6963280" y="166836"/>
                  <a:pt x="6953210" y="171873"/>
                </a:cubicBezTo>
                <a:cubicBezTo>
                  <a:pt x="6953210" y="171873"/>
                  <a:pt x="6953210" y="171873"/>
                  <a:pt x="6943140" y="171873"/>
                </a:cubicBezTo>
                <a:cubicBezTo>
                  <a:pt x="6943140" y="171873"/>
                  <a:pt x="6943140" y="171873"/>
                  <a:pt x="6963280" y="141645"/>
                </a:cubicBezTo>
                <a:cubicBezTo>
                  <a:pt x="6963280" y="141645"/>
                  <a:pt x="6963280" y="141645"/>
                  <a:pt x="6988454" y="151720"/>
                </a:cubicBezTo>
                <a:cubicBezTo>
                  <a:pt x="6988454" y="151720"/>
                  <a:pt x="6988454" y="151720"/>
                  <a:pt x="7023698" y="166836"/>
                </a:cubicBezTo>
                <a:cubicBezTo>
                  <a:pt x="7023698" y="166836"/>
                  <a:pt x="7023698" y="166836"/>
                  <a:pt x="7033769" y="161797"/>
                </a:cubicBezTo>
                <a:cubicBezTo>
                  <a:pt x="7033769" y="161797"/>
                  <a:pt x="7033769" y="161797"/>
                  <a:pt x="7003559" y="136606"/>
                </a:cubicBezTo>
                <a:cubicBezTo>
                  <a:pt x="7003559" y="136606"/>
                  <a:pt x="7003559" y="136606"/>
                  <a:pt x="7058944" y="96302"/>
                </a:cubicBezTo>
                <a:cubicBezTo>
                  <a:pt x="7058944" y="96302"/>
                  <a:pt x="7058944" y="96302"/>
                  <a:pt x="7048872" y="81188"/>
                </a:cubicBezTo>
                <a:cubicBezTo>
                  <a:pt x="7048872" y="81188"/>
                  <a:pt x="7048872" y="81188"/>
                  <a:pt x="7028734" y="76149"/>
                </a:cubicBezTo>
                <a:cubicBezTo>
                  <a:pt x="7028734" y="76149"/>
                  <a:pt x="7028734" y="76149"/>
                  <a:pt x="7023698" y="76149"/>
                </a:cubicBezTo>
                <a:cubicBezTo>
                  <a:pt x="7023698" y="76149"/>
                  <a:pt x="7023698" y="76149"/>
                  <a:pt x="7058944" y="50958"/>
                </a:cubicBezTo>
                <a:cubicBezTo>
                  <a:pt x="7074047" y="66072"/>
                  <a:pt x="7023698" y="61035"/>
                  <a:pt x="7074047" y="71111"/>
                </a:cubicBezTo>
                <a:cubicBezTo>
                  <a:pt x="7074047" y="71111"/>
                  <a:pt x="7074047" y="71111"/>
                  <a:pt x="7114327" y="50958"/>
                </a:cubicBezTo>
                <a:cubicBezTo>
                  <a:pt x="7114327" y="50958"/>
                  <a:pt x="7114327" y="50958"/>
                  <a:pt x="7099222" y="25767"/>
                </a:cubicBezTo>
                <a:cubicBezTo>
                  <a:pt x="7099222" y="25767"/>
                  <a:pt x="7099222" y="25767"/>
                  <a:pt x="7119362" y="578"/>
                </a:cubicBezTo>
                <a:lnTo>
                  <a:pt x="7119007" y="104"/>
                </a:lnTo>
                <a:lnTo>
                  <a:pt x="7381486" y="104"/>
                </a:lnTo>
                <a:lnTo>
                  <a:pt x="7381177" y="578"/>
                </a:lnTo>
                <a:cubicBezTo>
                  <a:pt x="7356002" y="10653"/>
                  <a:pt x="7315723" y="20730"/>
                  <a:pt x="7320758" y="45920"/>
                </a:cubicBezTo>
                <a:cubicBezTo>
                  <a:pt x="7320758" y="45920"/>
                  <a:pt x="7320758" y="45920"/>
                  <a:pt x="7300618" y="55997"/>
                </a:cubicBezTo>
                <a:cubicBezTo>
                  <a:pt x="7300618" y="55997"/>
                  <a:pt x="7300618" y="55997"/>
                  <a:pt x="7315723" y="71111"/>
                </a:cubicBezTo>
                <a:cubicBezTo>
                  <a:pt x="7315723" y="71111"/>
                  <a:pt x="7315723" y="71111"/>
                  <a:pt x="7290548" y="71111"/>
                </a:cubicBezTo>
                <a:cubicBezTo>
                  <a:pt x="7290548" y="71111"/>
                  <a:pt x="7290548" y="71111"/>
                  <a:pt x="7290548" y="101340"/>
                </a:cubicBezTo>
                <a:cubicBezTo>
                  <a:pt x="7285514" y="121493"/>
                  <a:pt x="7240200" y="96302"/>
                  <a:pt x="7260340" y="131568"/>
                </a:cubicBezTo>
                <a:cubicBezTo>
                  <a:pt x="7260340" y="131568"/>
                  <a:pt x="7260340" y="131568"/>
                  <a:pt x="7235166" y="136606"/>
                </a:cubicBezTo>
                <a:cubicBezTo>
                  <a:pt x="7235166" y="136606"/>
                  <a:pt x="7235166" y="136606"/>
                  <a:pt x="7209991" y="151720"/>
                </a:cubicBezTo>
                <a:cubicBezTo>
                  <a:pt x="7189850" y="166836"/>
                  <a:pt x="7154606" y="176911"/>
                  <a:pt x="7149571" y="202102"/>
                </a:cubicBezTo>
                <a:cubicBezTo>
                  <a:pt x="7149571" y="202102"/>
                  <a:pt x="7149571" y="202102"/>
                  <a:pt x="7114327" y="237369"/>
                </a:cubicBezTo>
                <a:cubicBezTo>
                  <a:pt x="7114327" y="237369"/>
                  <a:pt x="7114327" y="237369"/>
                  <a:pt x="7119362" y="262560"/>
                </a:cubicBezTo>
                <a:cubicBezTo>
                  <a:pt x="7119362" y="262560"/>
                  <a:pt x="7119362" y="262560"/>
                  <a:pt x="7104257" y="277674"/>
                </a:cubicBezTo>
                <a:cubicBezTo>
                  <a:pt x="7104257" y="277674"/>
                  <a:pt x="7104257" y="277674"/>
                  <a:pt x="7089152" y="267598"/>
                </a:cubicBezTo>
                <a:cubicBezTo>
                  <a:pt x="7089152" y="267598"/>
                  <a:pt x="7089152" y="267598"/>
                  <a:pt x="7058944" y="282712"/>
                </a:cubicBezTo>
                <a:cubicBezTo>
                  <a:pt x="7058944" y="282712"/>
                  <a:pt x="7058944" y="282712"/>
                  <a:pt x="7038803" y="317978"/>
                </a:cubicBezTo>
                <a:cubicBezTo>
                  <a:pt x="7013628" y="338131"/>
                  <a:pt x="6963280" y="338131"/>
                  <a:pt x="6973349" y="373399"/>
                </a:cubicBezTo>
                <a:cubicBezTo>
                  <a:pt x="6973349" y="373399"/>
                  <a:pt x="6973349" y="373399"/>
                  <a:pt x="6953210" y="378436"/>
                </a:cubicBezTo>
                <a:cubicBezTo>
                  <a:pt x="6953210" y="378436"/>
                  <a:pt x="6953210" y="378436"/>
                  <a:pt x="6953210" y="408665"/>
                </a:cubicBezTo>
                <a:cubicBezTo>
                  <a:pt x="6953210" y="408665"/>
                  <a:pt x="6953210" y="408665"/>
                  <a:pt x="6983420" y="408665"/>
                </a:cubicBezTo>
                <a:cubicBezTo>
                  <a:pt x="6983420" y="408665"/>
                  <a:pt x="6983420" y="408665"/>
                  <a:pt x="7018664" y="378436"/>
                </a:cubicBezTo>
                <a:cubicBezTo>
                  <a:pt x="7018664" y="378436"/>
                  <a:pt x="7018664" y="378436"/>
                  <a:pt x="7018664" y="358283"/>
                </a:cubicBezTo>
                <a:cubicBezTo>
                  <a:pt x="7018664" y="358283"/>
                  <a:pt x="7018664" y="358283"/>
                  <a:pt x="7038803" y="363322"/>
                </a:cubicBezTo>
                <a:cubicBezTo>
                  <a:pt x="7038803" y="363322"/>
                  <a:pt x="7038803" y="363322"/>
                  <a:pt x="7074047" y="333094"/>
                </a:cubicBezTo>
                <a:cubicBezTo>
                  <a:pt x="7074047" y="333094"/>
                  <a:pt x="7074047" y="333094"/>
                  <a:pt x="7069013" y="317978"/>
                </a:cubicBezTo>
                <a:cubicBezTo>
                  <a:pt x="7069013" y="317978"/>
                  <a:pt x="7069013" y="317978"/>
                  <a:pt x="7084118" y="323017"/>
                </a:cubicBezTo>
                <a:cubicBezTo>
                  <a:pt x="7084118" y="323017"/>
                  <a:pt x="7084118" y="323017"/>
                  <a:pt x="7089152" y="333094"/>
                </a:cubicBezTo>
                <a:cubicBezTo>
                  <a:pt x="7089152" y="333094"/>
                  <a:pt x="7089152" y="333094"/>
                  <a:pt x="7074047" y="368360"/>
                </a:cubicBezTo>
                <a:cubicBezTo>
                  <a:pt x="7069013" y="363322"/>
                  <a:pt x="7048872" y="317978"/>
                  <a:pt x="7043838" y="388513"/>
                </a:cubicBezTo>
                <a:cubicBezTo>
                  <a:pt x="7033769" y="383474"/>
                  <a:pt x="7023698" y="373399"/>
                  <a:pt x="7013628" y="413704"/>
                </a:cubicBezTo>
                <a:cubicBezTo>
                  <a:pt x="7008594" y="413704"/>
                  <a:pt x="7008594" y="423779"/>
                  <a:pt x="7003559" y="413704"/>
                </a:cubicBezTo>
                <a:cubicBezTo>
                  <a:pt x="7003559" y="413704"/>
                  <a:pt x="7003559" y="413704"/>
                  <a:pt x="6993490" y="443932"/>
                </a:cubicBezTo>
                <a:cubicBezTo>
                  <a:pt x="6993490" y="443932"/>
                  <a:pt x="6993490" y="443932"/>
                  <a:pt x="6978384" y="454009"/>
                </a:cubicBezTo>
                <a:cubicBezTo>
                  <a:pt x="6978384" y="454009"/>
                  <a:pt x="6978384" y="454009"/>
                  <a:pt x="6993490" y="464084"/>
                </a:cubicBezTo>
                <a:cubicBezTo>
                  <a:pt x="7003559" y="454009"/>
                  <a:pt x="7008594" y="438893"/>
                  <a:pt x="7023698" y="418741"/>
                </a:cubicBezTo>
                <a:cubicBezTo>
                  <a:pt x="7023698" y="418741"/>
                  <a:pt x="7023698" y="418741"/>
                  <a:pt x="7048872" y="413704"/>
                </a:cubicBezTo>
                <a:cubicBezTo>
                  <a:pt x="7048872" y="413704"/>
                  <a:pt x="7048872" y="413704"/>
                  <a:pt x="7084118" y="438893"/>
                </a:cubicBezTo>
                <a:cubicBezTo>
                  <a:pt x="7084118" y="438893"/>
                  <a:pt x="7084118" y="438893"/>
                  <a:pt x="7099222" y="423779"/>
                </a:cubicBezTo>
                <a:cubicBezTo>
                  <a:pt x="7114327" y="428818"/>
                  <a:pt x="7104257" y="413704"/>
                  <a:pt x="7119362" y="408665"/>
                </a:cubicBezTo>
                <a:cubicBezTo>
                  <a:pt x="7119362" y="408665"/>
                  <a:pt x="7119362" y="408665"/>
                  <a:pt x="7119362" y="388513"/>
                </a:cubicBezTo>
                <a:cubicBezTo>
                  <a:pt x="7129432" y="393551"/>
                  <a:pt x="7149571" y="373399"/>
                  <a:pt x="7164676" y="363322"/>
                </a:cubicBezTo>
                <a:cubicBezTo>
                  <a:pt x="7189850" y="358283"/>
                  <a:pt x="7149571" y="353246"/>
                  <a:pt x="7169712" y="343170"/>
                </a:cubicBezTo>
                <a:cubicBezTo>
                  <a:pt x="7169712" y="343170"/>
                  <a:pt x="7169712" y="343170"/>
                  <a:pt x="7154606" y="333094"/>
                </a:cubicBezTo>
                <a:cubicBezTo>
                  <a:pt x="7159642" y="333094"/>
                  <a:pt x="7164676" y="323017"/>
                  <a:pt x="7174746" y="307903"/>
                </a:cubicBezTo>
                <a:cubicBezTo>
                  <a:pt x="7179781" y="312940"/>
                  <a:pt x="7189850" y="317978"/>
                  <a:pt x="7199920" y="328055"/>
                </a:cubicBezTo>
                <a:cubicBezTo>
                  <a:pt x="7199920" y="328055"/>
                  <a:pt x="7199920" y="328055"/>
                  <a:pt x="7209991" y="287751"/>
                </a:cubicBezTo>
                <a:cubicBezTo>
                  <a:pt x="7209991" y="287751"/>
                  <a:pt x="7220060" y="277674"/>
                  <a:pt x="7209991" y="272635"/>
                </a:cubicBezTo>
                <a:cubicBezTo>
                  <a:pt x="7209991" y="272635"/>
                  <a:pt x="7209991" y="272635"/>
                  <a:pt x="7220060" y="277674"/>
                </a:cubicBezTo>
                <a:cubicBezTo>
                  <a:pt x="7220060" y="277674"/>
                  <a:pt x="7220060" y="277674"/>
                  <a:pt x="7220060" y="297826"/>
                </a:cubicBezTo>
                <a:cubicBezTo>
                  <a:pt x="7220060" y="297826"/>
                  <a:pt x="7220060" y="297826"/>
                  <a:pt x="7245235" y="282712"/>
                </a:cubicBezTo>
                <a:cubicBezTo>
                  <a:pt x="7245235" y="282712"/>
                  <a:pt x="7245235" y="282712"/>
                  <a:pt x="7250269" y="277674"/>
                </a:cubicBezTo>
                <a:cubicBezTo>
                  <a:pt x="7250269" y="277674"/>
                  <a:pt x="7250269" y="277674"/>
                  <a:pt x="7209991" y="252483"/>
                </a:cubicBezTo>
                <a:cubicBezTo>
                  <a:pt x="7209991" y="252483"/>
                  <a:pt x="7209991" y="252483"/>
                  <a:pt x="7179781" y="252483"/>
                </a:cubicBezTo>
                <a:cubicBezTo>
                  <a:pt x="7179781" y="252483"/>
                  <a:pt x="7179781" y="252483"/>
                  <a:pt x="7169712" y="267598"/>
                </a:cubicBezTo>
                <a:cubicBezTo>
                  <a:pt x="7169712" y="267598"/>
                  <a:pt x="7169712" y="267598"/>
                  <a:pt x="7154606" y="272635"/>
                </a:cubicBezTo>
                <a:cubicBezTo>
                  <a:pt x="7154606" y="272635"/>
                  <a:pt x="7154606" y="272635"/>
                  <a:pt x="7144537" y="302864"/>
                </a:cubicBezTo>
                <a:cubicBezTo>
                  <a:pt x="7144537" y="302864"/>
                  <a:pt x="7144537" y="302864"/>
                  <a:pt x="7134468" y="287751"/>
                </a:cubicBezTo>
                <a:cubicBezTo>
                  <a:pt x="7134468" y="287751"/>
                  <a:pt x="7134468" y="287751"/>
                  <a:pt x="7144537" y="257521"/>
                </a:cubicBezTo>
                <a:cubicBezTo>
                  <a:pt x="7144537" y="257521"/>
                  <a:pt x="7144537" y="257521"/>
                  <a:pt x="7189850" y="227293"/>
                </a:cubicBezTo>
                <a:cubicBezTo>
                  <a:pt x="7169712" y="202102"/>
                  <a:pt x="7230130" y="232330"/>
                  <a:pt x="7194886" y="181950"/>
                </a:cubicBezTo>
                <a:cubicBezTo>
                  <a:pt x="7225094" y="166836"/>
                  <a:pt x="7204956" y="197064"/>
                  <a:pt x="7209991" y="197064"/>
                </a:cubicBezTo>
                <a:cubicBezTo>
                  <a:pt x="7209991" y="197064"/>
                  <a:pt x="7209991" y="197064"/>
                  <a:pt x="7215025" y="207141"/>
                </a:cubicBezTo>
                <a:cubicBezTo>
                  <a:pt x="7215025" y="207141"/>
                  <a:pt x="7215025" y="207141"/>
                  <a:pt x="7230130" y="212178"/>
                </a:cubicBezTo>
                <a:cubicBezTo>
                  <a:pt x="7230130" y="212178"/>
                  <a:pt x="7230130" y="212178"/>
                  <a:pt x="7240200" y="212178"/>
                </a:cubicBezTo>
                <a:cubicBezTo>
                  <a:pt x="7240200" y="212178"/>
                  <a:pt x="7240200" y="212178"/>
                  <a:pt x="7230130" y="227293"/>
                </a:cubicBezTo>
                <a:cubicBezTo>
                  <a:pt x="7240200" y="217216"/>
                  <a:pt x="7250269" y="222255"/>
                  <a:pt x="7250269" y="227293"/>
                </a:cubicBezTo>
                <a:cubicBezTo>
                  <a:pt x="7250269" y="227293"/>
                  <a:pt x="7250269" y="227293"/>
                  <a:pt x="7250269" y="237369"/>
                </a:cubicBezTo>
                <a:cubicBezTo>
                  <a:pt x="7250269" y="237369"/>
                  <a:pt x="7250269" y="237369"/>
                  <a:pt x="7230130" y="237369"/>
                </a:cubicBezTo>
                <a:cubicBezTo>
                  <a:pt x="7230130" y="237369"/>
                  <a:pt x="7225094" y="242407"/>
                  <a:pt x="7215025" y="247446"/>
                </a:cubicBezTo>
                <a:cubicBezTo>
                  <a:pt x="7215025" y="247446"/>
                  <a:pt x="7215025" y="247446"/>
                  <a:pt x="7230130" y="247446"/>
                </a:cubicBezTo>
                <a:cubicBezTo>
                  <a:pt x="7230130" y="247446"/>
                  <a:pt x="7230130" y="247446"/>
                  <a:pt x="7230130" y="262560"/>
                </a:cubicBezTo>
                <a:cubicBezTo>
                  <a:pt x="7230130" y="262560"/>
                  <a:pt x="7230130" y="262560"/>
                  <a:pt x="7270410" y="272635"/>
                </a:cubicBezTo>
                <a:cubicBezTo>
                  <a:pt x="7270410" y="272635"/>
                  <a:pt x="7270410" y="272635"/>
                  <a:pt x="7280479" y="267598"/>
                </a:cubicBezTo>
                <a:cubicBezTo>
                  <a:pt x="7275444" y="262560"/>
                  <a:pt x="7275444" y="257521"/>
                  <a:pt x="7270410" y="252483"/>
                </a:cubicBezTo>
                <a:cubicBezTo>
                  <a:pt x="7270410" y="252483"/>
                  <a:pt x="7270410" y="252483"/>
                  <a:pt x="7300618" y="247446"/>
                </a:cubicBezTo>
                <a:cubicBezTo>
                  <a:pt x="7300618" y="247446"/>
                  <a:pt x="7300618" y="247446"/>
                  <a:pt x="7290548" y="242407"/>
                </a:cubicBezTo>
                <a:cubicBezTo>
                  <a:pt x="7290548" y="242407"/>
                  <a:pt x="7290548" y="242407"/>
                  <a:pt x="7310688" y="227293"/>
                </a:cubicBezTo>
                <a:cubicBezTo>
                  <a:pt x="7310688" y="227293"/>
                  <a:pt x="7310688" y="227293"/>
                  <a:pt x="7310688" y="212178"/>
                </a:cubicBezTo>
                <a:cubicBezTo>
                  <a:pt x="7310688" y="212178"/>
                  <a:pt x="7310688" y="212178"/>
                  <a:pt x="7320758" y="202102"/>
                </a:cubicBezTo>
                <a:cubicBezTo>
                  <a:pt x="7320758" y="202102"/>
                  <a:pt x="7356002" y="192025"/>
                  <a:pt x="7310688" y="197064"/>
                </a:cubicBezTo>
                <a:cubicBezTo>
                  <a:pt x="7310688" y="197064"/>
                  <a:pt x="7310688" y="197064"/>
                  <a:pt x="7320758" y="186988"/>
                </a:cubicBezTo>
                <a:cubicBezTo>
                  <a:pt x="7320758" y="186988"/>
                  <a:pt x="7320758" y="186988"/>
                  <a:pt x="7356002" y="202102"/>
                </a:cubicBezTo>
                <a:cubicBezTo>
                  <a:pt x="7356002" y="202102"/>
                  <a:pt x="7356002" y="202102"/>
                  <a:pt x="7366072" y="161797"/>
                </a:cubicBezTo>
                <a:cubicBezTo>
                  <a:pt x="7366072" y="161797"/>
                  <a:pt x="7366072" y="161797"/>
                  <a:pt x="7361036" y="151720"/>
                </a:cubicBezTo>
                <a:cubicBezTo>
                  <a:pt x="7361036" y="151720"/>
                  <a:pt x="7361036" y="151720"/>
                  <a:pt x="7340898" y="156759"/>
                </a:cubicBezTo>
                <a:cubicBezTo>
                  <a:pt x="7335862" y="151720"/>
                  <a:pt x="7340898" y="141645"/>
                  <a:pt x="7340898" y="136606"/>
                </a:cubicBezTo>
                <a:cubicBezTo>
                  <a:pt x="7340898" y="136606"/>
                  <a:pt x="7340898" y="136606"/>
                  <a:pt x="7401316" y="146683"/>
                </a:cubicBezTo>
                <a:cubicBezTo>
                  <a:pt x="7381177" y="111416"/>
                  <a:pt x="7431526" y="161797"/>
                  <a:pt x="7426491" y="101340"/>
                </a:cubicBezTo>
                <a:cubicBezTo>
                  <a:pt x="7426491" y="101340"/>
                  <a:pt x="7426491" y="101340"/>
                  <a:pt x="7446632" y="91263"/>
                </a:cubicBezTo>
                <a:cubicBezTo>
                  <a:pt x="7446632" y="91263"/>
                  <a:pt x="7446632" y="91263"/>
                  <a:pt x="7426491" y="81188"/>
                </a:cubicBezTo>
                <a:cubicBezTo>
                  <a:pt x="7426491" y="81188"/>
                  <a:pt x="7426491" y="81188"/>
                  <a:pt x="7411386" y="91263"/>
                </a:cubicBezTo>
                <a:cubicBezTo>
                  <a:pt x="7411386" y="91263"/>
                  <a:pt x="7411386" y="86225"/>
                  <a:pt x="7411386" y="86225"/>
                </a:cubicBezTo>
                <a:cubicBezTo>
                  <a:pt x="7401316" y="91263"/>
                  <a:pt x="7391247" y="91263"/>
                  <a:pt x="7381177" y="96302"/>
                </a:cubicBezTo>
                <a:cubicBezTo>
                  <a:pt x="7381177" y="96302"/>
                  <a:pt x="7381177" y="96302"/>
                  <a:pt x="7361036" y="106377"/>
                </a:cubicBezTo>
                <a:cubicBezTo>
                  <a:pt x="7350967" y="91263"/>
                  <a:pt x="7411386" y="101340"/>
                  <a:pt x="7340898" y="91263"/>
                </a:cubicBezTo>
                <a:cubicBezTo>
                  <a:pt x="7340898" y="91263"/>
                  <a:pt x="7340898" y="91263"/>
                  <a:pt x="7361036" y="86225"/>
                </a:cubicBezTo>
                <a:cubicBezTo>
                  <a:pt x="7361036" y="61035"/>
                  <a:pt x="7406352" y="96302"/>
                  <a:pt x="7381177" y="50958"/>
                </a:cubicBezTo>
                <a:cubicBezTo>
                  <a:pt x="7386211" y="55997"/>
                  <a:pt x="7386211" y="50958"/>
                  <a:pt x="7391247" y="61035"/>
                </a:cubicBezTo>
                <a:cubicBezTo>
                  <a:pt x="7406352" y="50958"/>
                  <a:pt x="7406352" y="96302"/>
                  <a:pt x="7421457" y="66072"/>
                </a:cubicBezTo>
                <a:cubicBezTo>
                  <a:pt x="7421457" y="66072"/>
                  <a:pt x="7421457" y="66072"/>
                  <a:pt x="7446632" y="55997"/>
                </a:cubicBezTo>
                <a:cubicBezTo>
                  <a:pt x="7446632" y="55997"/>
                  <a:pt x="7446632" y="55997"/>
                  <a:pt x="7471806" y="81188"/>
                </a:cubicBezTo>
                <a:cubicBezTo>
                  <a:pt x="7481876" y="81188"/>
                  <a:pt x="7476840" y="71111"/>
                  <a:pt x="7496980" y="66072"/>
                </a:cubicBezTo>
                <a:cubicBezTo>
                  <a:pt x="7496980" y="66072"/>
                  <a:pt x="7496980" y="66072"/>
                  <a:pt x="7486910" y="61035"/>
                </a:cubicBezTo>
                <a:cubicBezTo>
                  <a:pt x="7486910" y="61035"/>
                  <a:pt x="7486910" y="61035"/>
                  <a:pt x="7496980" y="40883"/>
                </a:cubicBezTo>
                <a:cubicBezTo>
                  <a:pt x="7502014" y="35844"/>
                  <a:pt x="7532224" y="40883"/>
                  <a:pt x="7567468" y="10653"/>
                </a:cubicBezTo>
                <a:cubicBezTo>
                  <a:pt x="7567468" y="10653"/>
                  <a:pt x="7567468" y="10653"/>
                  <a:pt x="7561096" y="2152"/>
                </a:cubicBezTo>
                <a:lnTo>
                  <a:pt x="7559562" y="104"/>
                </a:lnTo>
                <a:lnTo>
                  <a:pt x="7677479" y="104"/>
                </a:lnTo>
                <a:lnTo>
                  <a:pt x="7676624" y="863"/>
                </a:lnTo>
                <a:cubicBezTo>
                  <a:pt x="7657153" y="18132"/>
                  <a:pt x="7605230" y="64184"/>
                  <a:pt x="7466770" y="186988"/>
                </a:cubicBezTo>
                <a:cubicBezTo>
                  <a:pt x="7466770" y="186988"/>
                  <a:pt x="7466770" y="186988"/>
                  <a:pt x="7421457" y="237369"/>
                </a:cubicBezTo>
                <a:cubicBezTo>
                  <a:pt x="7421457" y="237369"/>
                  <a:pt x="7421457" y="237369"/>
                  <a:pt x="7381177" y="242407"/>
                </a:cubicBezTo>
                <a:cubicBezTo>
                  <a:pt x="7381177" y="242407"/>
                  <a:pt x="7381177" y="242407"/>
                  <a:pt x="7391247" y="262560"/>
                </a:cubicBezTo>
                <a:cubicBezTo>
                  <a:pt x="7391247" y="262560"/>
                  <a:pt x="7391247" y="262560"/>
                  <a:pt x="7270410" y="368360"/>
                </a:cubicBezTo>
                <a:cubicBezTo>
                  <a:pt x="7270410" y="368360"/>
                  <a:pt x="7270410" y="368360"/>
                  <a:pt x="7209991" y="408665"/>
                </a:cubicBezTo>
                <a:cubicBezTo>
                  <a:pt x="7209991" y="408665"/>
                  <a:pt x="7209991" y="408665"/>
                  <a:pt x="7194886" y="443932"/>
                </a:cubicBezTo>
                <a:cubicBezTo>
                  <a:pt x="7194886" y="443932"/>
                  <a:pt x="7194886" y="443932"/>
                  <a:pt x="7189850" y="438893"/>
                </a:cubicBezTo>
                <a:cubicBezTo>
                  <a:pt x="7189850" y="438893"/>
                  <a:pt x="7189850" y="438893"/>
                  <a:pt x="7179781" y="469123"/>
                </a:cubicBezTo>
                <a:cubicBezTo>
                  <a:pt x="7179781" y="469123"/>
                  <a:pt x="7179781" y="469123"/>
                  <a:pt x="7144537" y="484236"/>
                </a:cubicBezTo>
                <a:cubicBezTo>
                  <a:pt x="7144537" y="484236"/>
                  <a:pt x="7144537" y="484236"/>
                  <a:pt x="7134468" y="494314"/>
                </a:cubicBezTo>
                <a:cubicBezTo>
                  <a:pt x="7134468" y="494314"/>
                  <a:pt x="7134468" y="494314"/>
                  <a:pt x="7169712" y="504389"/>
                </a:cubicBezTo>
                <a:cubicBezTo>
                  <a:pt x="7169712" y="504389"/>
                  <a:pt x="7169712" y="504389"/>
                  <a:pt x="7189850" y="494314"/>
                </a:cubicBezTo>
                <a:cubicBezTo>
                  <a:pt x="7189850" y="494314"/>
                  <a:pt x="7199920" y="484236"/>
                  <a:pt x="7194886" y="504389"/>
                </a:cubicBezTo>
                <a:cubicBezTo>
                  <a:pt x="7194886" y="504389"/>
                  <a:pt x="7194886" y="504389"/>
                  <a:pt x="7220060" y="489275"/>
                </a:cubicBezTo>
                <a:cubicBezTo>
                  <a:pt x="7220060" y="489275"/>
                  <a:pt x="7235166" y="484236"/>
                  <a:pt x="7215025" y="494314"/>
                </a:cubicBezTo>
                <a:cubicBezTo>
                  <a:pt x="7230130" y="484236"/>
                  <a:pt x="7255304" y="504389"/>
                  <a:pt x="7250269" y="479199"/>
                </a:cubicBezTo>
                <a:cubicBezTo>
                  <a:pt x="7250269" y="479199"/>
                  <a:pt x="7250269" y="479199"/>
                  <a:pt x="7295584" y="469123"/>
                </a:cubicBezTo>
                <a:cubicBezTo>
                  <a:pt x="7295584" y="469123"/>
                  <a:pt x="7295584" y="469123"/>
                  <a:pt x="7356002" y="433856"/>
                </a:cubicBezTo>
                <a:cubicBezTo>
                  <a:pt x="7356002" y="433856"/>
                  <a:pt x="7356002" y="433856"/>
                  <a:pt x="7376142" y="403627"/>
                </a:cubicBezTo>
                <a:cubicBezTo>
                  <a:pt x="7391247" y="398588"/>
                  <a:pt x="7416422" y="408665"/>
                  <a:pt x="7421457" y="383474"/>
                </a:cubicBezTo>
                <a:cubicBezTo>
                  <a:pt x="7421457" y="383474"/>
                  <a:pt x="7421457" y="383474"/>
                  <a:pt x="7436560" y="388513"/>
                </a:cubicBezTo>
                <a:cubicBezTo>
                  <a:pt x="7436560" y="388513"/>
                  <a:pt x="7436560" y="388513"/>
                  <a:pt x="7456701" y="378436"/>
                </a:cubicBezTo>
                <a:cubicBezTo>
                  <a:pt x="7456701" y="378436"/>
                  <a:pt x="7456701" y="378436"/>
                  <a:pt x="7466770" y="353246"/>
                </a:cubicBezTo>
                <a:cubicBezTo>
                  <a:pt x="7486910" y="317978"/>
                  <a:pt x="7481876" y="403627"/>
                  <a:pt x="7496980" y="328055"/>
                </a:cubicBezTo>
                <a:cubicBezTo>
                  <a:pt x="7496980" y="328055"/>
                  <a:pt x="7496980" y="328055"/>
                  <a:pt x="7512084" y="333094"/>
                </a:cubicBezTo>
                <a:cubicBezTo>
                  <a:pt x="7512084" y="333094"/>
                  <a:pt x="7512084" y="333094"/>
                  <a:pt x="7542294" y="297826"/>
                </a:cubicBezTo>
                <a:cubicBezTo>
                  <a:pt x="7542294" y="297826"/>
                  <a:pt x="7542294" y="297826"/>
                  <a:pt x="7567468" y="302864"/>
                </a:cubicBezTo>
                <a:cubicBezTo>
                  <a:pt x="7567468" y="302864"/>
                  <a:pt x="7567468" y="302864"/>
                  <a:pt x="7567468" y="277674"/>
                </a:cubicBezTo>
                <a:cubicBezTo>
                  <a:pt x="7567468" y="277674"/>
                  <a:pt x="7567468" y="277674"/>
                  <a:pt x="7587608" y="252483"/>
                </a:cubicBezTo>
                <a:cubicBezTo>
                  <a:pt x="7587608" y="252483"/>
                  <a:pt x="7587608" y="252483"/>
                  <a:pt x="7587608" y="242407"/>
                </a:cubicBezTo>
                <a:cubicBezTo>
                  <a:pt x="7587608" y="242407"/>
                  <a:pt x="7587608" y="242407"/>
                  <a:pt x="7587608" y="237369"/>
                </a:cubicBezTo>
                <a:cubicBezTo>
                  <a:pt x="7587608" y="237369"/>
                  <a:pt x="7587608" y="237369"/>
                  <a:pt x="7622853" y="242407"/>
                </a:cubicBezTo>
                <a:cubicBezTo>
                  <a:pt x="7622853" y="242407"/>
                  <a:pt x="7622853" y="242407"/>
                  <a:pt x="7627887" y="217216"/>
                </a:cubicBezTo>
                <a:cubicBezTo>
                  <a:pt x="7627887" y="217216"/>
                  <a:pt x="7627887" y="217216"/>
                  <a:pt x="7653062" y="202102"/>
                </a:cubicBezTo>
                <a:cubicBezTo>
                  <a:pt x="7653062" y="202102"/>
                  <a:pt x="7653062" y="202102"/>
                  <a:pt x="7673202" y="202102"/>
                </a:cubicBezTo>
                <a:cubicBezTo>
                  <a:pt x="7673202" y="202102"/>
                  <a:pt x="7673202" y="202102"/>
                  <a:pt x="7698377" y="166836"/>
                </a:cubicBezTo>
                <a:cubicBezTo>
                  <a:pt x="7698377" y="166836"/>
                  <a:pt x="7698377" y="166836"/>
                  <a:pt x="7698377" y="161797"/>
                </a:cubicBezTo>
                <a:cubicBezTo>
                  <a:pt x="7698377" y="161797"/>
                  <a:pt x="7698377" y="161797"/>
                  <a:pt x="7678236" y="156759"/>
                </a:cubicBezTo>
                <a:cubicBezTo>
                  <a:pt x="7678236" y="156759"/>
                  <a:pt x="7678236" y="156759"/>
                  <a:pt x="7668166" y="146683"/>
                </a:cubicBezTo>
                <a:cubicBezTo>
                  <a:pt x="7668166" y="146683"/>
                  <a:pt x="7668166" y="146683"/>
                  <a:pt x="7688306" y="126529"/>
                </a:cubicBezTo>
                <a:cubicBezTo>
                  <a:pt x="7688306" y="126529"/>
                  <a:pt x="7688306" y="126529"/>
                  <a:pt x="7698377" y="146683"/>
                </a:cubicBezTo>
                <a:cubicBezTo>
                  <a:pt x="7698377" y="146683"/>
                  <a:pt x="7698377" y="146683"/>
                  <a:pt x="7753760" y="136606"/>
                </a:cubicBezTo>
                <a:cubicBezTo>
                  <a:pt x="7753760" y="136606"/>
                  <a:pt x="7753760" y="136606"/>
                  <a:pt x="7783970" y="91263"/>
                </a:cubicBezTo>
                <a:cubicBezTo>
                  <a:pt x="7783970" y="91263"/>
                  <a:pt x="7783970" y="91263"/>
                  <a:pt x="7814178" y="76149"/>
                </a:cubicBezTo>
                <a:cubicBezTo>
                  <a:pt x="7819214" y="71111"/>
                  <a:pt x="7748726" y="96302"/>
                  <a:pt x="7834319" y="55997"/>
                </a:cubicBezTo>
                <a:cubicBezTo>
                  <a:pt x="7834319" y="55997"/>
                  <a:pt x="7834319" y="55997"/>
                  <a:pt x="7839353" y="66072"/>
                </a:cubicBezTo>
                <a:cubicBezTo>
                  <a:pt x="7839353" y="66072"/>
                  <a:pt x="7839353" y="66072"/>
                  <a:pt x="7859494" y="45920"/>
                </a:cubicBezTo>
                <a:cubicBezTo>
                  <a:pt x="7859494" y="45920"/>
                  <a:pt x="7859494" y="45920"/>
                  <a:pt x="7854458" y="35844"/>
                </a:cubicBezTo>
                <a:cubicBezTo>
                  <a:pt x="7854458" y="35844"/>
                  <a:pt x="7854458" y="35844"/>
                  <a:pt x="7884668" y="578"/>
                </a:cubicBezTo>
                <a:cubicBezTo>
                  <a:pt x="7884668" y="578"/>
                  <a:pt x="7884668" y="578"/>
                  <a:pt x="7894738" y="578"/>
                </a:cubicBezTo>
                <a:lnTo>
                  <a:pt x="7894833" y="104"/>
                </a:lnTo>
                <a:lnTo>
                  <a:pt x="8063837" y="104"/>
                </a:lnTo>
                <a:lnTo>
                  <a:pt x="8040750" y="20730"/>
                </a:lnTo>
                <a:cubicBezTo>
                  <a:pt x="8065924" y="10653"/>
                  <a:pt x="8045785" y="15692"/>
                  <a:pt x="8035716" y="50958"/>
                </a:cubicBezTo>
                <a:cubicBezTo>
                  <a:pt x="8035716" y="50958"/>
                  <a:pt x="8035716" y="50958"/>
                  <a:pt x="8060890" y="45920"/>
                </a:cubicBezTo>
                <a:cubicBezTo>
                  <a:pt x="8060890" y="45920"/>
                  <a:pt x="8060890" y="45920"/>
                  <a:pt x="8050820" y="66072"/>
                </a:cubicBezTo>
                <a:cubicBezTo>
                  <a:pt x="8050820" y="66072"/>
                  <a:pt x="8050820" y="66072"/>
                  <a:pt x="7980331" y="136606"/>
                </a:cubicBezTo>
                <a:cubicBezTo>
                  <a:pt x="7980331" y="136606"/>
                  <a:pt x="7980331" y="136606"/>
                  <a:pt x="7965226" y="136606"/>
                </a:cubicBezTo>
                <a:cubicBezTo>
                  <a:pt x="7965226" y="136606"/>
                  <a:pt x="7965226" y="136606"/>
                  <a:pt x="7965226" y="106377"/>
                </a:cubicBezTo>
                <a:cubicBezTo>
                  <a:pt x="7965226" y="106377"/>
                  <a:pt x="7965226" y="106377"/>
                  <a:pt x="7914876" y="131568"/>
                </a:cubicBezTo>
                <a:cubicBezTo>
                  <a:pt x="7914876" y="131568"/>
                  <a:pt x="7914876" y="131568"/>
                  <a:pt x="7914876" y="141645"/>
                </a:cubicBezTo>
                <a:cubicBezTo>
                  <a:pt x="7914876" y="141645"/>
                  <a:pt x="7914876" y="141645"/>
                  <a:pt x="7899773" y="146683"/>
                </a:cubicBezTo>
                <a:cubicBezTo>
                  <a:pt x="7904807" y="141645"/>
                  <a:pt x="7904807" y="141645"/>
                  <a:pt x="7894738" y="146683"/>
                </a:cubicBezTo>
                <a:cubicBezTo>
                  <a:pt x="7894738" y="146683"/>
                  <a:pt x="7894738" y="146683"/>
                  <a:pt x="7889702" y="146683"/>
                </a:cubicBezTo>
                <a:cubicBezTo>
                  <a:pt x="7889702" y="146683"/>
                  <a:pt x="7879632" y="151720"/>
                  <a:pt x="7874598" y="151720"/>
                </a:cubicBezTo>
                <a:cubicBezTo>
                  <a:pt x="7874598" y="151720"/>
                  <a:pt x="7874598" y="151720"/>
                  <a:pt x="7884668" y="161797"/>
                </a:cubicBezTo>
                <a:cubicBezTo>
                  <a:pt x="7884668" y="161797"/>
                  <a:pt x="7884668" y="161797"/>
                  <a:pt x="7859494" y="192025"/>
                </a:cubicBezTo>
                <a:cubicBezTo>
                  <a:pt x="7859494" y="192025"/>
                  <a:pt x="7859494" y="192025"/>
                  <a:pt x="7859494" y="207141"/>
                </a:cubicBezTo>
                <a:cubicBezTo>
                  <a:pt x="7859494" y="207141"/>
                  <a:pt x="7859494" y="207141"/>
                  <a:pt x="7834319" y="202102"/>
                </a:cubicBezTo>
                <a:cubicBezTo>
                  <a:pt x="7834319" y="202102"/>
                  <a:pt x="7834319" y="202102"/>
                  <a:pt x="7814178" y="242407"/>
                </a:cubicBezTo>
                <a:cubicBezTo>
                  <a:pt x="7814178" y="242407"/>
                  <a:pt x="7814178" y="242407"/>
                  <a:pt x="7839353" y="257521"/>
                </a:cubicBezTo>
                <a:cubicBezTo>
                  <a:pt x="7839353" y="257521"/>
                  <a:pt x="7839353" y="257521"/>
                  <a:pt x="7844388" y="252483"/>
                </a:cubicBezTo>
                <a:cubicBezTo>
                  <a:pt x="7844388" y="252483"/>
                  <a:pt x="7844388" y="252483"/>
                  <a:pt x="7839353" y="282712"/>
                </a:cubicBezTo>
                <a:cubicBezTo>
                  <a:pt x="7839353" y="282712"/>
                  <a:pt x="7839353" y="282712"/>
                  <a:pt x="7834319" y="287751"/>
                </a:cubicBezTo>
                <a:cubicBezTo>
                  <a:pt x="7834319" y="287751"/>
                  <a:pt x="7834319" y="287751"/>
                  <a:pt x="7773900" y="277674"/>
                </a:cubicBezTo>
                <a:cubicBezTo>
                  <a:pt x="7773900" y="277674"/>
                  <a:pt x="7773900" y="277674"/>
                  <a:pt x="7738655" y="302864"/>
                </a:cubicBezTo>
                <a:cubicBezTo>
                  <a:pt x="7738655" y="302864"/>
                  <a:pt x="7738655" y="302864"/>
                  <a:pt x="7733621" y="307903"/>
                </a:cubicBezTo>
                <a:cubicBezTo>
                  <a:pt x="7733621" y="307903"/>
                  <a:pt x="7733621" y="307903"/>
                  <a:pt x="7773900" y="312940"/>
                </a:cubicBezTo>
                <a:cubicBezTo>
                  <a:pt x="7794040" y="317978"/>
                  <a:pt x="7824250" y="277674"/>
                  <a:pt x="7844388" y="333094"/>
                </a:cubicBezTo>
                <a:cubicBezTo>
                  <a:pt x="7844388" y="333094"/>
                  <a:pt x="7844388" y="333094"/>
                  <a:pt x="7864528" y="317978"/>
                </a:cubicBezTo>
                <a:cubicBezTo>
                  <a:pt x="7869563" y="317978"/>
                  <a:pt x="7884668" y="328055"/>
                  <a:pt x="7889702" y="307903"/>
                </a:cubicBezTo>
                <a:cubicBezTo>
                  <a:pt x="7889702" y="307903"/>
                  <a:pt x="7889702" y="307903"/>
                  <a:pt x="7884668" y="287751"/>
                </a:cubicBezTo>
                <a:cubicBezTo>
                  <a:pt x="7884668" y="287751"/>
                  <a:pt x="7884668" y="287751"/>
                  <a:pt x="7965226" y="247446"/>
                </a:cubicBezTo>
                <a:cubicBezTo>
                  <a:pt x="7965226" y="247446"/>
                  <a:pt x="7965226" y="247446"/>
                  <a:pt x="7965226" y="227293"/>
                </a:cubicBezTo>
                <a:cubicBezTo>
                  <a:pt x="7965226" y="227293"/>
                  <a:pt x="7965226" y="227293"/>
                  <a:pt x="8025646" y="202102"/>
                </a:cubicBezTo>
                <a:cubicBezTo>
                  <a:pt x="8025646" y="202102"/>
                  <a:pt x="8025646" y="202102"/>
                  <a:pt x="8040750" y="186988"/>
                </a:cubicBezTo>
                <a:cubicBezTo>
                  <a:pt x="8040750" y="186988"/>
                  <a:pt x="8040750" y="186988"/>
                  <a:pt x="8040750" y="176911"/>
                </a:cubicBezTo>
                <a:cubicBezTo>
                  <a:pt x="8040750" y="176911"/>
                  <a:pt x="8040750" y="176911"/>
                  <a:pt x="8030680" y="171873"/>
                </a:cubicBezTo>
                <a:cubicBezTo>
                  <a:pt x="8030680" y="171873"/>
                  <a:pt x="8030680" y="171873"/>
                  <a:pt x="8015575" y="176911"/>
                </a:cubicBezTo>
                <a:cubicBezTo>
                  <a:pt x="8015575" y="176911"/>
                  <a:pt x="8015575" y="176911"/>
                  <a:pt x="8020610" y="161797"/>
                </a:cubicBezTo>
                <a:cubicBezTo>
                  <a:pt x="8020610" y="161797"/>
                  <a:pt x="8020610" y="161797"/>
                  <a:pt x="8055854" y="171873"/>
                </a:cubicBezTo>
                <a:cubicBezTo>
                  <a:pt x="8055854" y="171873"/>
                  <a:pt x="8055854" y="171873"/>
                  <a:pt x="8106204" y="121493"/>
                </a:cubicBezTo>
                <a:cubicBezTo>
                  <a:pt x="8106204" y="121493"/>
                  <a:pt x="8106204" y="121493"/>
                  <a:pt x="8136414" y="101340"/>
                </a:cubicBezTo>
                <a:cubicBezTo>
                  <a:pt x="8131378" y="111416"/>
                  <a:pt x="8136414" y="116454"/>
                  <a:pt x="8141448" y="116454"/>
                </a:cubicBezTo>
                <a:cubicBezTo>
                  <a:pt x="8136414" y="121493"/>
                  <a:pt x="8131378" y="126529"/>
                  <a:pt x="8156552" y="141645"/>
                </a:cubicBezTo>
                <a:cubicBezTo>
                  <a:pt x="8156552" y="141645"/>
                  <a:pt x="8156552" y="141645"/>
                  <a:pt x="8136414" y="156759"/>
                </a:cubicBezTo>
                <a:cubicBezTo>
                  <a:pt x="8136414" y="156759"/>
                  <a:pt x="8136414" y="156759"/>
                  <a:pt x="8131378" y="161797"/>
                </a:cubicBezTo>
                <a:cubicBezTo>
                  <a:pt x="8131378" y="161797"/>
                  <a:pt x="8131378" y="161797"/>
                  <a:pt x="8131378" y="171873"/>
                </a:cubicBezTo>
                <a:cubicBezTo>
                  <a:pt x="8131378" y="171873"/>
                  <a:pt x="8131378" y="171873"/>
                  <a:pt x="8151518" y="171873"/>
                </a:cubicBezTo>
                <a:cubicBezTo>
                  <a:pt x="8151518" y="171873"/>
                  <a:pt x="8151518" y="171873"/>
                  <a:pt x="8166622" y="151720"/>
                </a:cubicBezTo>
                <a:cubicBezTo>
                  <a:pt x="8166622" y="151720"/>
                  <a:pt x="8171658" y="151720"/>
                  <a:pt x="8191796" y="136606"/>
                </a:cubicBezTo>
                <a:cubicBezTo>
                  <a:pt x="8191796" y="136606"/>
                  <a:pt x="8191796" y="136606"/>
                  <a:pt x="8126344" y="212178"/>
                </a:cubicBezTo>
                <a:cubicBezTo>
                  <a:pt x="8126344" y="212178"/>
                  <a:pt x="8126344" y="212178"/>
                  <a:pt x="8091098" y="202102"/>
                </a:cubicBezTo>
                <a:cubicBezTo>
                  <a:pt x="8091098" y="202102"/>
                  <a:pt x="8091098" y="202102"/>
                  <a:pt x="8060890" y="217216"/>
                </a:cubicBezTo>
                <a:lnTo>
                  <a:pt x="8075995" y="217216"/>
                </a:lnTo>
                <a:cubicBezTo>
                  <a:pt x="8075995" y="217216"/>
                  <a:pt x="8075995" y="217216"/>
                  <a:pt x="8035716" y="252483"/>
                </a:cubicBezTo>
                <a:cubicBezTo>
                  <a:pt x="8035716" y="252483"/>
                  <a:pt x="8035716" y="252483"/>
                  <a:pt x="8050820" y="262560"/>
                </a:cubicBezTo>
                <a:cubicBezTo>
                  <a:pt x="8050820" y="262560"/>
                  <a:pt x="8050820" y="262560"/>
                  <a:pt x="8081029" y="247446"/>
                </a:cubicBezTo>
                <a:cubicBezTo>
                  <a:pt x="8081029" y="247446"/>
                  <a:pt x="8081029" y="247446"/>
                  <a:pt x="8075995" y="267598"/>
                </a:cubicBezTo>
                <a:cubicBezTo>
                  <a:pt x="8075995" y="267598"/>
                  <a:pt x="8075995" y="267598"/>
                  <a:pt x="8035716" y="287751"/>
                </a:cubicBezTo>
                <a:cubicBezTo>
                  <a:pt x="8035716" y="287751"/>
                  <a:pt x="8035716" y="287751"/>
                  <a:pt x="8020610" y="317978"/>
                </a:cubicBezTo>
                <a:cubicBezTo>
                  <a:pt x="8020610" y="317978"/>
                  <a:pt x="8020610" y="317978"/>
                  <a:pt x="8055854" y="307903"/>
                </a:cubicBezTo>
                <a:cubicBezTo>
                  <a:pt x="8055854" y="307903"/>
                  <a:pt x="8055854" y="307903"/>
                  <a:pt x="8065924" y="297826"/>
                </a:cubicBezTo>
                <a:cubicBezTo>
                  <a:pt x="8065924" y="297826"/>
                  <a:pt x="8065924" y="297826"/>
                  <a:pt x="8086064" y="287751"/>
                </a:cubicBezTo>
                <a:cubicBezTo>
                  <a:pt x="8086064" y="287751"/>
                  <a:pt x="8086064" y="287751"/>
                  <a:pt x="8091098" y="287751"/>
                </a:cubicBezTo>
                <a:cubicBezTo>
                  <a:pt x="8091098" y="297826"/>
                  <a:pt x="8075995" y="282712"/>
                  <a:pt x="8081029" y="297826"/>
                </a:cubicBezTo>
                <a:cubicBezTo>
                  <a:pt x="8081029" y="297826"/>
                  <a:pt x="8081029" y="297826"/>
                  <a:pt x="8151518" y="282712"/>
                </a:cubicBezTo>
                <a:cubicBezTo>
                  <a:pt x="8151518" y="282712"/>
                  <a:pt x="8151518" y="282712"/>
                  <a:pt x="8201868" y="267598"/>
                </a:cubicBezTo>
                <a:cubicBezTo>
                  <a:pt x="8201868" y="267598"/>
                  <a:pt x="8201868" y="267598"/>
                  <a:pt x="8196832" y="227293"/>
                </a:cubicBezTo>
                <a:cubicBezTo>
                  <a:pt x="8196832" y="227293"/>
                  <a:pt x="8196832" y="227293"/>
                  <a:pt x="8216971" y="222255"/>
                </a:cubicBezTo>
                <a:cubicBezTo>
                  <a:pt x="8216971" y="222255"/>
                  <a:pt x="8216971" y="222255"/>
                  <a:pt x="8242146" y="232330"/>
                </a:cubicBezTo>
                <a:cubicBezTo>
                  <a:pt x="8242146" y="232330"/>
                  <a:pt x="8242146" y="232330"/>
                  <a:pt x="8262286" y="227293"/>
                </a:cubicBezTo>
                <a:cubicBezTo>
                  <a:pt x="8262286" y="227293"/>
                  <a:pt x="8262286" y="227293"/>
                  <a:pt x="8262286" y="212178"/>
                </a:cubicBezTo>
                <a:cubicBezTo>
                  <a:pt x="8262286" y="212178"/>
                  <a:pt x="8262286" y="212178"/>
                  <a:pt x="8312636" y="186988"/>
                </a:cubicBezTo>
                <a:cubicBezTo>
                  <a:pt x="8312636" y="186988"/>
                  <a:pt x="8312636" y="186988"/>
                  <a:pt x="8307600" y="176911"/>
                </a:cubicBezTo>
                <a:cubicBezTo>
                  <a:pt x="8307600" y="176911"/>
                  <a:pt x="8307600" y="176911"/>
                  <a:pt x="8347880" y="156759"/>
                </a:cubicBezTo>
                <a:cubicBezTo>
                  <a:pt x="8347880" y="156759"/>
                  <a:pt x="8347880" y="156759"/>
                  <a:pt x="8347880" y="136606"/>
                </a:cubicBezTo>
                <a:cubicBezTo>
                  <a:pt x="8347880" y="136606"/>
                  <a:pt x="8347880" y="136606"/>
                  <a:pt x="8378090" y="126529"/>
                </a:cubicBezTo>
                <a:cubicBezTo>
                  <a:pt x="8378090" y="126529"/>
                  <a:pt x="8378090" y="126529"/>
                  <a:pt x="8423403" y="76149"/>
                </a:cubicBezTo>
                <a:cubicBezTo>
                  <a:pt x="8428439" y="76149"/>
                  <a:pt x="8433473" y="76149"/>
                  <a:pt x="8438508" y="66072"/>
                </a:cubicBezTo>
                <a:cubicBezTo>
                  <a:pt x="8438508" y="66072"/>
                  <a:pt x="8438508" y="66072"/>
                  <a:pt x="8443542" y="91263"/>
                </a:cubicBezTo>
                <a:cubicBezTo>
                  <a:pt x="8443542" y="91263"/>
                  <a:pt x="8443542" y="91263"/>
                  <a:pt x="8468717" y="101340"/>
                </a:cubicBezTo>
                <a:cubicBezTo>
                  <a:pt x="8468717" y="101340"/>
                  <a:pt x="8468717" y="101340"/>
                  <a:pt x="8458647" y="116454"/>
                </a:cubicBezTo>
                <a:cubicBezTo>
                  <a:pt x="8458647" y="116454"/>
                  <a:pt x="8458647" y="116454"/>
                  <a:pt x="8483822" y="121493"/>
                </a:cubicBezTo>
                <a:cubicBezTo>
                  <a:pt x="8493891" y="106377"/>
                  <a:pt x="8519066" y="136606"/>
                  <a:pt x="8508996" y="96302"/>
                </a:cubicBezTo>
                <a:cubicBezTo>
                  <a:pt x="8508996" y="96302"/>
                  <a:pt x="8508996" y="96302"/>
                  <a:pt x="8503962" y="66072"/>
                </a:cubicBezTo>
                <a:cubicBezTo>
                  <a:pt x="8503962" y="66072"/>
                  <a:pt x="8503962" y="66072"/>
                  <a:pt x="8498927" y="61035"/>
                </a:cubicBezTo>
                <a:cubicBezTo>
                  <a:pt x="8498927" y="61035"/>
                  <a:pt x="8498927" y="61035"/>
                  <a:pt x="8519066" y="50958"/>
                </a:cubicBezTo>
                <a:cubicBezTo>
                  <a:pt x="8519066" y="50958"/>
                  <a:pt x="8519066" y="50958"/>
                  <a:pt x="8519066" y="55997"/>
                </a:cubicBezTo>
                <a:cubicBezTo>
                  <a:pt x="8519066" y="55997"/>
                  <a:pt x="8519066" y="55997"/>
                  <a:pt x="8529137" y="66072"/>
                </a:cubicBezTo>
                <a:cubicBezTo>
                  <a:pt x="8529137" y="66072"/>
                  <a:pt x="8529137" y="66072"/>
                  <a:pt x="8569415" y="45920"/>
                </a:cubicBezTo>
                <a:cubicBezTo>
                  <a:pt x="8569415" y="45920"/>
                  <a:pt x="8569415" y="45920"/>
                  <a:pt x="8569415" y="66072"/>
                </a:cubicBezTo>
                <a:cubicBezTo>
                  <a:pt x="8569415" y="66072"/>
                  <a:pt x="8569415" y="66072"/>
                  <a:pt x="8579486" y="71111"/>
                </a:cubicBezTo>
                <a:cubicBezTo>
                  <a:pt x="8579486" y="71111"/>
                  <a:pt x="8579486" y="71111"/>
                  <a:pt x="8594589" y="50958"/>
                </a:cubicBezTo>
                <a:cubicBezTo>
                  <a:pt x="8594589" y="50958"/>
                  <a:pt x="8594589" y="50958"/>
                  <a:pt x="8579486" y="30806"/>
                </a:cubicBezTo>
                <a:cubicBezTo>
                  <a:pt x="8579486" y="30806"/>
                  <a:pt x="8579486" y="30806"/>
                  <a:pt x="8579486" y="10653"/>
                </a:cubicBezTo>
                <a:cubicBezTo>
                  <a:pt x="8579486" y="10653"/>
                  <a:pt x="8579486" y="10653"/>
                  <a:pt x="8609694" y="5615"/>
                </a:cubicBezTo>
                <a:cubicBezTo>
                  <a:pt x="8609694" y="5615"/>
                  <a:pt x="8609694" y="5615"/>
                  <a:pt x="8609694" y="2466"/>
                </a:cubicBezTo>
                <a:lnTo>
                  <a:pt x="8609694" y="104"/>
                </a:lnTo>
                <a:lnTo>
                  <a:pt x="8742451" y="104"/>
                </a:lnTo>
                <a:lnTo>
                  <a:pt x="8728880" y="10968"/>
                </a:lnTo>
                <a:cubicBezTo>
                  <a:pt x="8718260" y="19470"/>
                  <a:pt x="8704099" y="30805"/>
                  <a:pt x="8685218" y="45920"/>
                </a:cubicBezTo>
                <a:cubicBezTo>
                  <a:pt x="8685218" y="45920"/>
                  <a:pt x="8685218" y="45920"/>
                  <a:pt x="8634869" y="91263"/>
                </a:cubicBezTo>
                <a:cubicBezTo>
                  <a:pt x="8619764" y="116454"/>
                  <a:pt x="8584520" y="91263"/>
                  <a:pt x="8594589" y="151720"/>
                </a:cubicBezTo>
                <a:cubicBezTo>
                  <a:pt x="8589555" y="141645"/>
                  <a:pt x="8579486" y="151720"/>
                  <a:pt x="8579486" y="141645"/>
                </a:cubicBezTo>
                <a:cubicBezTo>
                  <a:pt x="8579486" y="141645"/>
                  <a:pt x="8579486" y="141645"/>
                  <a:pt x="8564381" y="161797"/>
                </a:cubicBezTo>
                <a:cubicBezTo>
                  <a:pt x="8564381" y="161797"/>
                  <a:pt x="8564381" y="161797"/>
                  <a:pt x="8594589" y="166836"/>
                </a:cubicBezTo>
                <a:cubicBezTo>
                  <a:pt x="8594589" y="166836"/>
                  <a:pt x="8594589" y="166836"/>
                  <a:pt x="8539206" y="181950"/>
                </a:cubicBezTo>
                <a:cubicBezTo>
                  <a:pt x="8539206" y="181950"/>
                  <a:pt x="8539206" y="181950"/>
                  <a:pt x="8534171" y="192025"/>
                </a:cubicBezTo>
                <a:cubicBezTo>
                  <a:pt x="8534171" y="192025"/>
                  <a:pt x="8534171" y="192025"/>
                  <a:pt x="8559345" y="202102"/>
                </a:cubicBezTo>
                <a:cubicBezTo>
                  <a:pt x="8559345" y="202102"/>
                  <a:pt x="8559345" y="202102"/>
                  <a:pt x="8614730" y="176911"/>
                </a:cubicBezTo>
                <a:cubicBezTo>
                  <a:pt x="8614730" y="176911"/>
                  <a:pt x="8614730" y="176911"/>
                  <a:pt x="8665079" y="171873"/>
                </a:cubicBezTo>
                <a:cubicBezTo>
                  <a:pt x="8665079" y="171873"/>
                  <a:pt x="8665079" y="171873"/>
                  <a:pt x="8670113" y="161797"/>
                </a:cubicBezTo>
                <a:cubicBezTo>
                  <a:pt x="8670113" y="161797"/>
                  <a:pt x="8670113" y="161797"/>
                  <a:pt x="8665079" y="146683"/>
                </a:cubicBezTo>
                <a:cubicBezTo>
                  <a:pt x="8665079" y="146683"/>
                  <a:pt x="8665079" y="146683"/>
                  <a:pt x="8710393" y="146683"/>
                </a:cubicBezTo>
                <a:cubicBezTo>
                  <a:pt x="8710393" y="146683"/>
                  <a:pt x="8710393" y="146683"/>
                  <a:pt x="8710393" y="151720"/>
                </a:cubicBezTo>
                <a:cubicBezTo>
                  <a:pt x="8710393" y="151720"/>
                  <a:pt x="8710393" y="151720"/>
                  <a:pt x="8690254" y="161797"/>
                </a:cubicBezTo>
                <a:cubicBezTo>
                  <a:pt x="8690254" y="161797"/>
                  <a:pt x="8690254" y="161797"/>
                  <a:pt x="8695288" y="166836"/>
                </a:cubicBezTo>
                <a:cubicBezTo>
                  <a:pt x="8695288" y="166836"/>
                  <a:pt x="8695288" y="166836"/>
                  <a:pt x="8806057" y="136606"/>
                </a:cubicBezTo>
                <a:cubicBezTo>
                  <a:pt x="8806057" y="136606"/>
                  <a:pt x="8806057" y="136606"/>
                  <a:pt x="8806057" y="126529"/>
                </a:cubicBezTo>
                <a:cubicBezTo>
                  <a:pt x="8806057" y="126529"/>
                  <a:pt x="8806057" y="126529"/>
                  <a:pt x="8836265" y="136606"/>
                </a:cubicBezTo>
                <a:cubicBezTo>
                  <a:pt x="8836265" y="136606"/>
                  <a:pt x="8836265" y="136606"/>
                  <a:pt x="8896684" y="116454"/>
                </a:cubicBezTo>
                <a:cubicBezTo>
                  <a:pt x="8896684" y="116454"/>
                  <a:pt x="8896684" y="116454"/>
                  <a:pt x="8896684" y="106377"/>
                </a:cubicBezTo>
                <a:cubicBezTo>
                  <a:pt x="8896684" y="106377"/>
                  <a:pt x="8896684" y="106377"/>
                  <a:pt x="8911789" y="121493"/>
                </a:cubicBezTo>
                <a:cubicBezTo>
                  <a:pt x="8911789" y="121493"/>
                  <a:pt x="8911789" y="121493"/>
                  <a:pt x="8916824" y="116454"/>
                </a:cubicBezTo>
                <a:cubicBezTo>
                  <a:pt x="8916824" y="116454"/>
                  <a:pt x="8916824" y="116454"/>
                  <a:pt x="8926894" y="121493"/>
                </a:cubicBezTo>
                <a:cubicBezTo>
                  <a:pt x="8926894" y="121493"/>
                  <a:pt x="8926894" y="121493"/>
                  <a:pt x="8957104" y="101340"/>
                </a:cubicBezTo>
                <a:cubicBezTo>
                  <a:pt x="8957104" y="101340"/>
                  <a:pt x="8957104" y="101340"/>
                  <a:pt x="8972208" y="106377"/>
                </a:cubicBezTo>
                <a:cubicBezTo>
                  <a:pt x="8972208" y="106377"/>
                  <a:pt x="8972208" y="106377"/>
                  <a:pt x="8977243" y="91263"/>
                </a:cubicBezTo>
                <a:cubicBezTo>
                  <a:pt x="8977243" y="91263"/>
                  <a:pt x="8977243" y="91263"/>
                  <a:pt x="8997382" y="96302"/>
                </a:cubicBezTo>
                <a:cubicBezTo>
                  <a:pt x="9007453" y="96302"/>
                  <a:pt x="9012487" y="91263"/>
                  <a:pt x="9027592" y="86225"/>
                </a:cubicBezTo>
                <a:cubicBezTo>
                  <a:pt x="9027592" y="86225"/>
                  <a:pt x="9027592" y="86225"/>
                  <a:pt x="9032628" y="91263"/>
                </a:cubicBezTo>
                <a:cubicBezTo>
                  <a:pt x="9032628" y="91263"/>
                  <a:pt x="9032628" y="91263"/>
                  <a:pt x="9062836" y="55997"/>
                </a:cubicBezTo>
                <a:cubicBezTo>
                  <a:pt x="9062836" y="55997"/>
                  <a:pt x="9062836" y="55997"/>
                  <a:pt x="9072906" y="55997"/>
                </a:cubicBezTo>
                <a:cubicBezTo>
                  <a:pt x="9077941" y="50958"/>
                  <a:pt x="9077941" y="45920"/>
                  <a:pt x="9082977" y="40883"/>
                </a:cubicBezTo>
                <a:cubicBezTo>
                  <a:pt x="9088011" y="40883"/>
                  <a:pt x="9098080" y="45920"/>
                  <a:pt x="9103116" y="45920"/>
                </a:cubicBezTo>
                <a:cubicBezTo>
                  <a:pt x="9103116" y="45920"/>
                  <a:pt x="9103116" y="45920"/>
                  <a:pt x="9103116" y="15692"/>
                </a:cubicBezTo>
                <a:cubicBezTo>
                  <a:pt x="9103116" y="15692"/>
                  <a:pt x="9103116" y="15692"/>
                  <a:pt x="9148429" y="578"/>
                </a:cubicBezTo>
                <a:lnTo>
                  <a:pt x="9148784" y="104"/>
                </a:lnTo>
                <a:lnTo>
                  <a:pt x="9304512" y="104"/>
                </a:lnTo>
                <a:lnTo>
                  <a:pt x="9304512" y="578"/>
                </a:lnTo>
                <a:cubicBezTo>
                  <a:pt x="9304512" y="578"/>
                  <a:pt x="9304512" y="578"/>
                  <a:pt x="9274302" y="25767"/>
                </a:cubicBezTo>
                <a:cubicBezTo>
                  <a:pt x="9274302" y="25767"/>
                  <a:pt x="9274302" y="25767"/>
                  <a:pt x="9274302" y="35844"/>
                </a:cubicBezTo>
                <a:cubicBezTo>
                  <a:pt x="9274302" y="35844"/>
                  <a:pt x="9274302" y="35844"/>
                  <a:pt x="9304512" y="20730"/>
                </a:cubicBezTo>
                <a:cubicBezTo>
                  <a:pt x="9304512" y="20730"/>
                  <a:pt x="9304512" y="20730"/>
                  <a:pt x="9309547" y="14433"/>
                </a:cubicBezTo>
                <a:lnTo>
                  <a:pt x="9321003" y="104"/>
                </a:lnTo>
                <a:lnTo>
                  <a:pt x="9355098" y="104"/>
                </a:lnTo>
                <a:lnTo>
                  <a:pt x="9354861" y="578"/>
                </a:lnTo>
                <a:cubicBezTo>
                  <a:pt x="9339756" y="-4461"/>
                  <a:pt x="9349826" y="25767"/>
                  <a:pt x="9329687" y="578"/>
                </a:cubicBezTo>
                <a:cubicBezTo>
                  <a:pt x="9329687" y="578"/>
                  <a:pt x="9329687" y="578"/>
                  <a:pt x="9304512" y="35844"/>
                </a:cubicBezTo>
                <a:cubicBezTo>
                  <a:pt x="9304512" y="35844"/>
                  <a:pt x="9304512" y="35844"/>
                  <a:pt x="9344792" y="30806"/>
                </a:cubicBezTo>
                <a:cubicBezTo>
                  <a:pt x="9344792" y="30806"/>
                  <a:pt x="9344792" y="30806"/>
                  <a:pt x="9364931" y="10653"/>
                </a:cubicBezTo>
                <a:lnTo>
                  <a:pt x="9366542" y="10452"/>
                </a:lnTo>
                <a:lnTo>
                  <a:pt x="9366542" y="43447"/>
                </a:lnTo>
                <a:lnTo>
                  <a:pt x="9347860" y="51667"/>
                </a:lnTo>
                <a:cubicBezTo>
                  <a:pt x="9338183" y="54422"/>
                  <a:pt x="9324652" y="57256"/>
                  <a:pt x="9304512" y="61035"/>
                </a:cubicBezTo>
                <a:cubicBezTo>
                  <a:pt x="9304512" y="61035"/>
                  <a:pt x="9304512" y="61035"/>
                  <a:pt x="9351242" y="52533"/>
                </a:cubicBezTo>
                <a:lnTo>
                  <a:pt x="9366542" y="49750"/>
                </a:lnTo>
                <a:lnTo>
                  <a:pt x="9366542" y="90078"/>
                </a:lnTo>
                <a:lnTo>
                  <a:pt x="9344792" y="101340"/>
                </a:lnTo>
                <a:cubicBezTo>
                  <a:pt x="9344792" y="101340"/>
                  <a:pt x="9344792" y="101340"/>
                  <a:pt x="9334722" y="116454"/>
                </a:cubicBezTo>
                <a:cubicBezTo>
                  <a:pt x="9334722" y="116454"/>
                  <a:pt x="9334722" y="116454"/>
                  <a:pt x="9324651" y="101340"/>
                </a:cubicBezTo>
                <a:cubicBezTo>
                  <a:pt x="9324651" y="101340"/>
                  <a:pt x="9294443" y="111416"/>
                  <a:pt x="9329687" y="86225"/>
                </a:cubicBezTo>
                <a:cubicBezTo>
                  <a:pt x="9329687" y="86225"/>
                  <a:pt x="9329687" y="86225"/>
                  <a:pt x="9294443" y="86225"/>
                </a:cubicBezTo>
                <a:cubicBezTo>
                  <a:pt x="9294443" y="86225"/>
                  <a:pt x="9294443" y="86225"/>
                  <a:pt x="9304512" y="116454"/>
                </a:cubicBezTo>
                <a:cubicBezTo>
                  <a:pt x="9304512" y="116454"/>
                  <a:pt x="9304512" y="116454"/>
                  <a:pt x="9284373" y="126529"/>
                </a:cubicBezTo>
                <a:cubicBezTo>
                  <a:pt x="9284373" y="126529"/>
                  <a:pt x="9284373" y="126529"/>
                  <a:pt x="9284373" y="121493"/>
                </a:cubicBezTo>
                <a:cubicBezTo>
                  <a:pt x="9284373" y="121493"/>
                  <a:pt x="9284373" y="121493"/>
                  <a:pt x="9234024" y="121493"/>
                </a:cubicBezTo>
                <a:cubicBezTo>
                  <a:pt x="9234024" y="146683"/>
                  <a:pt x="9208850" y="146683"/>
                  <a:pt x="9183675" y="146683"/>
                </a:cubicBezTo>
                <a:cubicBezTo>
                  <a:pt x="9183675" y="146683"/>
                  <a:pt x="9183675" y="146683"/>
                  <a:pt x="9143395" y="156759"/>
                </a:cubicBezTo>
                <a:cubicBezTo>
                  <a:pt x="9113185" y="161797"/>
                  <a:pt x="9123255" y="202102"/>
                  <a:pt x="9077941" y="212178"/>
                </a:cubicBezTo>
                <a:cubicBezTo>
                  <a:pt x="9077941" y="212178"/>
                  <a:pt x="9077941" y="212178"/>
                  <a:pt x="9098080" y="227293"/>
                </a:cubicBezTo>
                <a:cubicBezTo>
                  <a:pt x="9098080" y="227293"/>
                  <a:pt x="9098080" y="227293"/>
                  <a:pt x="9012487" y="287751"/>
                </a:cubicBezTo>
                <a:cubicBezTo>
                  <a:pt x="9002418" y="292789"/>
                  <a:pt x="8967174" y="333094"/>
                  <a:pt x="8987313" y="328055"/>
                </a:cubicBezTo>
                <a:cubicBezTo>
                  <a:pt x="8987313" y="328055"/>
                  <a:pt x="8972208" y="343170"/>
                  <a:pt x="9002418" y="333094"/>
                </a:cubicBezTo>
                <a:cubicBezTo>
                  <a:pt x="9002418" y="333094"/>
                  <a:pt x="9002418" y="333094"/>
                  <a:pt x="9007453" y="317978"/>
                </a:cubicBezTo>
                <a:cubicBezTo>
                  <a:pt x="9007453" y="317978"/>
                  <a:pt x="9007453" y="317978"/>
                  <a:pt x="9032628" y="353246"/>
                </a:cubicBezTo>
                <a:cubicBezTo>
                  <a:pt x="9032628" y="353246"/>
                  <a:pt x="9032628" y="353246"/>
                  <a:pt x="9057802" y="358283"/>
                </a:cubicBezTo>
                <a:cubicBezTo>
                  <a:pt x="9057802" y="358283"/>
                  <a:pt x="9057802" y="358283"/>
                  <a:pt x="9067872" y="353246"/>
                </a:cubicBezTo>
                <a:cubicBezTo>
                  <a:pt x="9067872" y="353246"/>
                  <a:pt x="9067872" y="353246"/>
                  <a:pt x="9047731" y="343170"/>
                </a:cubicBezTo>
                <a:cubicBezTo>
                  <a:pt x="9047731" y="343170"/>
                  <a:pt x="9047731" y="343170"/>
                  <a:pt x="9093046" y="323017"/>
                </a:cubicBezTo>
                <a:cubicBezTo>
                  <a:pt x="9093046" y="323017"/>
                  <a:pt x="9093046" y="323017"/>
                  <a:pt x="9103116" y="333094"/>
                </a:cubicBezTo>
                <a:cubicBezTo>
                  <a:pt x="9103116" y="333094"/>
                  <a:pt x="9103116" y="333094"/>
                  <a:pt x="9113185" y="323017"/>
                </a:cubicBezTo>
                <a:cubicBezTo>
                  <a:pt x="9113185" y="317978"/>
                  <a:pt x="9113185" y="312940"/>
                  <a:pt x="9113185" y="302864"/>
                </a:cubicBezTo>
                <a:cubicBezTo>
                  <a:pt x="9113185" y="302864"/>
                  <a:pt x="9113185" y="302864"/>
                  <a:pt x="9138360" y="312940"/>
                </a:cubicBezTo>
                <a:cubicBezTo>
                  <a:pt x="9138360" y="312940"/>
                  <a:pt x="9138360" y="312940"/>
                  <a:pt x="9178639" y="317978"/>
                </a:cubicBezTo>
                <a:cubicBezTo>
                  <a:pt x="9178639" y="317978"/>
                  <a:pt x="9178639" y="317978"/>
                  <a:pt x="9193744" y="302864"/>
                </a:cubicBezTo>
                <a:cubicBezTo>
                  <a:pt x="9193744" y="302864"/>
                  <a:pt x="9193744" y="302864"/>
                  <a:pt x="9234024" y="292789"/>
                </a:cubicBezTo>
                <a:cubicBezTo>
                  <a:pt x="9234024" y="292789"/>
                  <a:pt x="9234024" y="292789"/>
                  <a:pt x="9228989" y="312940"/>
                </a:cubicBezTo>
                <a:cubicBezTo>
                  <a:pt x="9228989" y="312940"/>
                  <a:pt x="9228989" y="312940"/>
                  <a:pt x="9244094" y="323017"/>
                </a:cubicBezTo>
                <a:cubicBezTo>
                  <a:pt x="9244094" y="323017"/>
                  <a:pt x="9244094" y="323017"/>
                  <a:pt x="9339756" y="307903"/>
                </a:cubicBezTo>
                <a:cubicBezTo>
                  <a:pt x="9339756" y="307903"/>
                  <a:pt x="9339756" y="307903"/>
                  <a:pt x="9354861" y="304124"/>
                </a:cubicBezTo>
                <a:lnTo>
                  <a:pt x="9366542" y="301202"/>
                </a:lnTo>
                <a:lnTo>
                  <a:pt x="9366542" y="317978"/>
                </a:lnTo>
                <a:lnTo>
                  <a:pt x="9364931" y="317978"/>
                </a:lnTo>
                <a:cubicBezTo>
                  <a:pt x="9364931" y="317978"/>
                  <a:pt x="9364931" y="317978"/>
                  <a:pt x="9234024" y="343170"/>
                </a:cubicBezTo>
                <a:cubicBezTo>
                  <a:pt x="9234024" y="343170"/>
                  <a:pt x="9234024" y="343170"/>
                  <a:pt x="9158500" y="368360"/>
                </a:cubicBezTo>
                <a:cubicBezTo>
                  <a:pt x="9188709" y="338131"/>
                  <a:pt x="9108151" y="368360"/>
                  <a:pt x="9178639" y="338131"/>
                </a:cubicBezTo>
                <a:cubicBezTo>
                  <a:pt x="9178639" y="338131"/>
                  <a:pt x="9178639" y="338131"/>
                  <a:pt x="9178639" y="333094"/>
                </a:cubicBezTo>
                <a:cubicBezTo>
                  <a:pt x="9178639" y="333094"/>
                  <a:pt x="9178639" y="333094"/>
                  <a:pt x="9153465" y="333094"/>
                </a:cubicBezTo>
                <a:cubicBezTo>
                  <a:pt x="9153465" y="333094"/>
                  <a:pt x="9153465" y="333094"/>
                  <a:pt x="9138360" y="343170"/>
                </a:cubicBezTo>
                <a:cubicBezTo>
                  <a:pt x="9138360" y="343170"/>
                  <a:pt x="9138360" y="343170"/>
                  <a:pt x="9143395" y="348208"/>
                </a:cubicBezTo>
                <a:cubicBezTo>
                  <a:pt x="9143395" y="348208"/>
                  <a:pt x="9143395" y="348208"/>
                  <a:pt x="9143395" y="363322"/>
                </a:cubicBezTo>
                <a:cubicBezTo>
                  <a:pt x="9143395" y="363322"/>
                  <a:pt x="9143395" y="363322"/>
                  <a:pt x="9103116" y="378436"/>
                </a:cubicBezTo>
                <a:cubicBezTo>
                  <a:pt x="9103116" y="378436"/>
                  <a:pt x="9103116" y="378436"/>
                  <a:pt x="9067872" y="378436"/>
                </a:cubicBezTo>
                <a:cubicBezTo>
                  <a:pt x="9047731" y="393551"/>
                  <a:pt x="9017523" y="423779"/>
                  <a:pt x="9007453" y="423779"/>
                </a:cubicBezTo>
                <a:cubicBezTo>
                  <a:pt x="9007453" y="423779"/>
                  <a:pt x="9007453" y="423779"/>
                  <a:pt x="9017523" y="403627"/>
                </a:cubicBezTo>
                <a:cubicBezTo>
                  <a:pt x="9017523" y="403627"/>
                  <a:pt x="9017523" y="403627"/>
                  <a:pt x="8997382" y="393551"/>
                </a:cubicBezTo>
                <a:cubicBezTo>
                  <a:pt x="8997382" y="393551"/>
                  <a:pt x="8997382" y="393551"/>
                  <a:pt x="8926894" y="413704"/>
                </a:cubicBezTo>
                <a:cubicBezTo>
                  <a:pt x="8926894" y="413704"/>
                  <a:pt x="8926894" y="413704"/>
                  <a:pt x="8916824" y="423779"/>
                </a:cubicBezTo>
                <a:cubicBezTo>
                  <a:pt x="8916824" y="423779"/>
                  <a:pt x="8916824" y="423779"/>
                  <a:pt x="8921858" y="428818"/>
                </a:cubicBezTo>
                <a:cubicBezTo>
                  <a:pt x="8921858" y="428818"/>
                  <a:pt x="8921858" y="428818"/>
                  <a:pt x="8861440" y="433856"/>
                </a:cubicBezTo>
                <a:cubicBezTo>
                  <a:pt x="8861440" y="433856"/>
                  <a:pt x="8861440" y="433856"/>
                  <a:pt x="8841301" y="464084"/>
                </a:cubicBezTo>
                <a:cubicBezTo>
                  <a:pt x="8841301" y="464084"/>
                  <a:pt x="8841301" y="464084"/>
                  <a:pt x="8866475" y="469123"/>
                </a:cubicBezTo>
                <a:cubicBezTo>
                  <a:pt x="8866475" y="469123"/>
                  <a:pt x="8866475" y="469123"/>
                  <a:pt x="8876545" y="469123"/>
                </a:cubicBezTo>
                <a:cubicBezTo>
                  <a:pt x="8866475" y="474161"/>
                  <a:pt x="8846335" y="479199"/>
                  <a:pt x="8806057" y="499352"/>
                </a:cubicBezTo>
                <a:cubicBezTo>
                  <a:pt x="8806057" y="499352"/>
                  <a:pt x="8806057" y="499352"/>
                  <a:pt x="8806057" y="514466"/>
                </a:cubicBezTo>
                <a:cubicBezTo>
                  <a:pt x="8806057" y="514466"/>
                  <a:pt x="8806057" y="514466"/>
                  <a:pt x="8856406" y="539657"/>
                </a:cubicBezTo>
                <a:cubicBezTo>
                  <a:pt x="8856406" y="539657"/>
                  <a:pt x="8856406" y="539657"/>
                  <a:pt x="8876545" y="539657"/>
                </a:cubicBezTo>
                <a:cubicBezTo>
                  <a:pt x="8876545" y="539657"/>
                  <a:pt x="8876545" y="539657"/>
                  <a:pt x="8876545" y="524541"/>
                </a:cubicBezTo>
                <a:cubicBezTo>
                  <a:pt x="8876545" y="524541"/>
                  <a:pt x="8876545" y="524541"/>
                  <a:pt x="8906755" y="504389"/>
                </a:cubicBezTo>
                <a:cubicBezTo>
                  <a:pt x="8906755" y="504389"/>
                  <a:pt x="8906755" y="504389"/>
                  <a:pt x="8936964" y="509428"/>
                </a:cubicBezTo>
                <a:cubicBezTo>
                  <a:pt x="8936964" y="509428"/>
                  <a:pt x="8936964" y="509428"/>
                  <a:pt x="8941999" y="529580"/>
                </a:cubicBezTo>
                <a:cubicBezTo>
                  <a:pt x="8941999" y="529580"/>
                  <a:pt x="8941999" y="529580"/>
                  <a:pt x="8967174" y="519504"/>
                </a:cubicBezTo>
                <a:cubicBezTo>
                  <a:pt x="8967174" y="519504"/>
                  <a:pt x="8967174" y="519504"/>
                  <a:pt x="8997382" y="494314"/>
                </a:cubicBezTo>
                <a:cubicBezTo>
                  <a:pt x="8997382" y="494314"/>
                  <a:pt x="8997382" y="494314"/>
                  <a:pt x="8952069" y="448970"/>
                </a:cubicBezTo>
                <a:cubicBezTo>
                  <a:pt x="8952069" y="448970"/>
                  <a:pt x="8952069" y="448970"/>
                  <a:pt x="9027592" y="479199"/>
                </a:cubicBezTo>
                <a:cubicBezTo>
                  <a:pt x="9027592" y="479199"/>
                  <a:pt x="9027592" y="479199"/>
                  <a:pt x="9057802" y="469123"/>
                </a:cubicBezTo>
                <a:cubicBezTo>
                  <a:pt x="9057802" y="469123"/>
                  <a:pt x="9057802" y="469123"/>
                  <a:pt x="9088011" y="454009"/>
                </a:cubicBezTo>
                <a:cubicBezTo>
                  <a:pt x="9088011" y="454009"/>
                  <a:pt x="9088011" y="454009"/>
                  <a:pt x="9098080" y="438893"/>
                </a:cubicBezTo>
                <a:cubicBezTo>
                  <a:pt x="9098080" y="438893"/>
                  <a:pt x="9098080" y="438893"/>
                  <a:pt x="9098080" y="428818"/>
                </a:cubicBezTo>
                <a:cubicBezTo>
                  <a:pt x="9098080" y="428818"/>
                  <a:pt x="9098080" y="428818"/>
                  <a:pt x="9123255" y="443932"/>
                </a:cubicBezTo>
                <a:cubicBezTo>
                  <a:pt x="9128290" y="433856"/>
                  <a:pt x="9133326" y="438893"/>
                  <a:pt x="9143395" y="443932"/>
                </a:cubicBezTo>
                <a:cubicBezTo>
                  <a:pt x="9143395" y="443932"/>
                  <a:pt x="9143395" y="443932"/>
                  <a:pt x="9108151" y="459046"/>
                </a:cubicBezTo>
                <a:cubicBezTo>
                  <a:pt x="9108151" y="459046"/>
                  <a:pt x="9108151" y="459046"/>
                  <a:pt x="9088011" y="459046"/>
                </a:cubicBezTo>
                <a:cubicBezTo>
                  <a:pt x="9088011" y="459046"/>
                  <a:pt x="9088011" y="459046"/>
                  <a:pt x="9082977" y="479199"/>
                </a:cubicBezTo>
                <a:cubicBezTo>
                  <a:pt x="9052767" y="469123"/>
                  <a:pt x="9093046" y="504389"/>
                  <a:pt x="9052767" y="479199"/>
                </a:cubicBezTo>
                <a:cubicBezTo>
                  <a:pt x="9057802" y="499352"/>
                  <a:pt x="9002418" y="479199"/>
                  <a:pt x="9062836" y="504389"/>
                </a:cubicBezTo>
                <a:cubicBezTo>
                  <a:pt x="9062836" y="504389"/>
                  <a:pt x="9062836" y="504389"/>
                  <a:pt x="9098080" y="494314"/>
                </a:cubicBezTo>
                <a:cubicBezTo>
                  <a:pt x="9098080" y="494314"/>
                  <a:pt x="9098080" y="494314"/>
                  <a:pt x="9108151" y="499352"/>
                </a:cubicBezTo>
                <a:cubicBezTo>
                  <a:pt x="9108151" y="499352"/>
                  <a:pt x="9108151" y="499352"/>
                  <a:pt x="9213884" y="469123"/>
                </a:cubicBezTo>
                <a:cubicBezTo>
                  <a:pt x="9213884" y="469123"/>
                  <a:pt x="9213884" y="469123"/>
                  <a:pt x="9314582" y="438893"/>
                </a:cubicBezTo>
                <a:cubicBezTo>
                  <a:pt x="9314582" y="438893"/>
                  <a:pt x="9314582" y="438893"/>
                  <a:pt x="9354861" y="438893"/>
                </a:cubicBezTo>
                <a:cubicBezTo>
                  <a:pt x="9349826" y="438893"/>
                  <a:pt x="9334722" y="448970"/>
                  <a:pt x="9359897" y="454009"/>
                </a:cubicBezTo>
                <a:cubicBezTo>
                  <a:pt x="9359897" y="454009"/>
                  <a:pt x="9359897" y="454009"/>
                  <a:pt x="9361156" y="453379"/>
                </a:cubicBezTo>
                <a:lnTo>
                  <a:pt x="9366542" y="450684"/>
                </a:lnTo>
                <a:lnTo>
                  <a:pt x="9366542" y="5282423"/>
                </a:lnTo>
                <a:lnTo>
                  <a:pt x="9362728" y="5285095"/>
                </a:lnTo>
                <a:cubicBezTo>
                  <a:pt x="9348567" y="5295013"/>
                  <a:pt x="9329687" y="5308239"/>
                  <a:pt x="9304512" y="5325872"/>
                </a:cubicBezTo>
                <a:cubicBezTo>
                  <a:pt x="9304512" y="5325872"/>
                  <a:pt x="9304512" y="5325872"/>
                  <a:pt x="9314582" y="5335949"/>
                </a:cubicBezTo>
                <a:cubicBezTo>
                  <a:pt x="9314582" y="5335949"/>
                  <a:pt x="9314582" y="5335949"/>
                  <a:pt x="9289407" y="5346024"/>
                </a:cubicBezTo>
                <a:cubicBezTo>
                  <a:pt x="9289407" y="5346024"/>
                  <a:pt x="9289407" y="5351063"/>
                  <a:pt x="9289407" y="5351063"/>
                </a:cubicBezTo>
                <a:cubicBezTo>
                  <a:pt x="9289407" y="5351063"/>
                  <a:pt x="9289407" y="5346024"/>
                  <a:pt x="9284373" y="5346024"/>
                </a:cubicBezTo>
                <a:cubicBezTo>
                  <a:pt x="9284373" y="5346024"/>
                  <a:pt x="9284373" y="5346024"/>
                  <a:pt x="9259199" y="5386329"/>
                </a:cubicBezTo>
                <a:cubicBezTo>
                  <a:pt x="9259199" y="5386329"/>
                  <a:pt x="9259199" y="5386329"/>
                  <a:pt x="9234024" y="5391368"/>
                </a:cubicBezTo>
                <a:cubicBezTo>
                  <a:pt x="9244094" y="5396406"/>
                  <a:pt x="9239058" y="5406482"/>
                  <a:pt x="9234024" y="5416559"/>
                </a:cubicBezTo>
                <a:cubicBezTo>
                  <a:pt x="9234024" y="5416559"/>
                  <a:pt x="9234024" y="5416559"/>
                  <a:pt x="9193744" y="5436711"/>
                </a:cubicBezTo>
                <a:cubicBezTo>
                  <a:pt x="9193744" y="5436711"/>
                  <a:pt x="9193744" y="5436711"/>
                  <a:pt x="9183675" y="5456864"/>
                </a:cubicBezTo>
                <a:cubicBezTo>
                  <a:pt x="9183675" y="5456864"/>
                  <a:pt x="9183675" y="5456864"/>
                  <a:pt x="9158500" y="5461902"/>
                </a:cubicBezTo>
                <a:cubicBezTo>
                  <a:pt x="9158500" y="5461902"/>
                  <a:pt x="9158500" y="5461902"/>
                  <a:pt x="9138360" y="5502207"/>
                </a:cubicBezTo>
                <a:cubicBezTo>
                  <a:pt x="8997382" y="5623122"/>
                  <a:pt x="8851370" y="5764189"/>
                  <a:pt x="8700323" y="5905256"/>
                </a:cubicBezTo>
                <a:cubicBezTo>
                  <a:pt x="8700323" y="5905256"/>
                  <a:pt x="8700323" y="5905256"/>
                  <a:pt x="8705359" y="5905256"/>
                </a:cubicBezTo>
                <a:cubicBezTo>
                  <a:pt x="8655010" y="5930447"/>
                  <a:pt x="8629835" y="6000981"/>
                  <a:pt x="8579486" y="6000981"/>
                </a:cubicBezTo>
                <a:cubicBezTo>
                  <a:pt x="8579486" y="6000981"/>
                  <a:pt x="8579486" y="6000981"/>
                  <a:pt x="8584520" y="6006018"/>
                </a:cubicBezTo>
                <a:cubicBezTo>
                  <a:pt x="8554311" y="6041286"/>
                  <a:pt x="8493891" y="6091666"/>
                  <a:pt x="8483822" y="6121896"/>
                </a:cubicBezTo>
                <a:cubicBezTo>
                  <a:pt x="8478788" y="6142048"/>
                  <a:pt x="8458647" y="6147087"/>
                  <a:pt x="8443542" y="6157162"/>
                </a:cubicBezTo>
                <a:cubicBezTo>
                  <a:pt x="8443542" y="6157162"/>
                  <a:pt x="8443542" y="6157162"/>
                  <a:pt x="8453613" y="6162201"/>
                </a:cubicBezTo>
                <a:cubicBezTo>
                  <a:pt x="8453613" y="6167239"/>
                  <a:pt x="8478788" y="6157162"/>
                  <a:pt x="8448578" y="6172276"/>
                </a:cubicBezTo>
                <a:cubicBezTo>
                  <a:pt x="8448578" y="6172276"/>
                  <a:pt x="8448578" y="6172276"/>
                  <a:pt x="8463683" y="6182353"/>
                </a:cubicBezTo>
                <a:cubicBezTo>
                  <a:pt x="8458647" y="6202506"/>
                  <a:pt x="8443542" y="6157162"/>
                  <a:pt x="8448578" y="6197467"/>
                </a:cubicBezTo>
                <a:cubicBezTo>
                  <a:pt x="8448578" y="6197467"/>
                  <a:pt x="8448578" y="6197467"/>
                  <a:pt x="8428439" y="6182353"/>
                </a:cubicBezTo>
                <a:cubicBezTo>
                  <a:pt x="8383124" y="6207544"/>
                  <a:pt x="8337810" y="6237772"/>
                  <a:pt x="8312636" y="6278077"/>
                </a:cubicBezTo>
                <a:cubicBezTo>
                  <a:pt x="8312636" y="6278077"/>
                  <a:pt x="8312636" y="6278077"/>
                  <a:pt x="8302566" y="6298229"/>
                </a:cubicBezTo>
                <a:cubicBezTo>
                  <a:pt x="8302566" y="6298229"/>
                  <a:pt x="8302566" y="6298229"/>
                  <a:pt x="8262286" y="6308306"/>
                </a:cubicBezTo>
                <a:cubicBezTo>
                  <a:pt x="8262286" y="6308306"/>
                  <a:pt x="8262286" y="6308306"/>
                  <a:pt x="8166622" y="6308306"/>
                </a:cubicBezTo>
                <a:cubicBezTo>
                  <a:pt x="8166622" y="6308306"/>
                  <a:pt x="8166622" y="6308306"/>
                  <a:pt x="8136414" y="6293191"/>
                </a:cubicBezTo>
                <a:cubicBezTo>
                  <a:pt x="8136414" y="6293191"/>
                  <a:pt x="8136414" y="6293191"/>
                  <a:pt x="8151518" y="6283115"/>
                </a:cubicBezTo>
                <a:cubicBezTo>
                  <a:pt x="8151518" y="6283115"/>
                  <a:pt x="8151518" y="6283115"/>
                  <a:pt x="8156552" y="6268001"/>
                </a:cubicBezTo>
                <a:cubicBezTo>
                  <a:pt x="8156552" y="6268001"/>
                  <a:pt x="8156552" y="6268001"/>
                  <a:pt x="8191796" y="6227696"/>
                </a:cubicBezTo>
                <a:cubicBezTo>
                  <a:pt x="8191796" y="6227696"/>
                  <a:pt x="8191796" y="6227696"/>
                  <a:pt x="8181727" y="6217620"/>
                </a:cubicBezTo>
                <a:cubicBezTo>
                  <a:pt x="8181727" y="6217620"/>
                  <a:pt x="8181727" y="6217620"/>
                  <a:pt x="8196832" y="6207544"/>
                </a:cubicBezTo>
                <a:cubicBezTo>
                  <a:pt x="8196832" y="6207544"/>
                  <a:pt x="8196832" y="6207544"/>
                  <a:pt x="8191796" y="6192429"/>
                </a:cubicBezTo>
                <a:cubicBezTo>
                  <a:pt x="8176693" y="6207544"/>
                  <a:pt x="8146483" y="6212581"/>
                  <a:pt x="8131378" y="6222658"/>
                </a:cubicBezTo>
                <a:cubicBezTo>
                  <a:pt x="8131378" y="6222658"/>
                  <a:pt x="8131378" y="6222658"/>
                  <a:pt x="8111239" y="6268001"/>
                </a:cubicBezTo>
                <a:cubicBezTo>
                  <a:pt x="8111239" y="6268001"/>
                  <a:pt x="8111239" y="6268001"/>
                  <a:pt x="8081029" y="6283115"/>
                </a:cubicBezTo>
                <a:cubicBezTo>
                  <a:pt x="8081029" y="6283115"/>
                  <a:pt x="8081029" y="6283115"/>
                  <a:pt x="8091098" y="6293191"/>
                </a:cubicBezTo>
                <a:cubicBezTo>
                  <a:pt x="8091098" y="6293191"/>
                  <a:pt x="8091098" y="6293191"/>
                  <a:pt x="8070960" y="6308306"/>
                </a:cubicBezTo>
                <a:cubicBezTo>
                  <a:pt x="8070960" y="6308306"/>
                  <a:pt x="8070960" y="6308306"/>
                  <a:pt x="7945086" y="6308306"/>
                </a:cubicBezTo>
                <a:cubicBezTo>
                  <a:pt x="7945086" y="6308306"/>
                  <a:pt x="7945086" y="6308306"/>
                  <a:pt x="7945086" y="6298229"/>
                </a:cubicBezTo>
                <a:cubicBezTo>
                  <a:pt x="7945086" y="6298229"/>
                  <a:pt x="7945086" y="6298229"/>
                  <a:pt x="7980331" y="6283115"/>
                </a:cubicBezTo>
                <a:cubicBezTo>
                  <a:pt x="7980331" y="6283115"/>
                  <a:pt x="7980331" y="6283115"/>
                  <a:pt x="8005506" y="6257924"/>
                </a:cubicBezTo>
                <a:cubicBezTo>
                  <a:pt x="8005506" y="6257924"/>
                  <a:pt x="8005506" y="6257924"/>
                  <a:pt x="8000472" y="6242810"/>
                </a:cubicBezTo>
                <a:cubicBezTo>
                  <a:pt x="8000472" y="6242810"/>
                  <a:pt x="8000472" y="6242810"/>
                  <a:pt x="8040750" y="6217620"/>
                </a:cubicBezTo>
                <a:cubicBezTo>
                  <a:pt x="8040750" y="6217620"/>
                  <a:pt x="8040750" y="6212581"/>
                  <a:pt x="8035716" y="6207544"/>
                </a:cubicBezTo>
                <a:cubicBezTo>
                  <a:pt x="8035716" y="6207544"/>
                  <a:pt x="8035716" y="6207544"/>
                  <a:pt x="8075995" y="6232733"/>
                </a:cubicBezTo>
                <a:cubicBezTo>
                  <a:pt x="8075995" y="6232733"/>
                  <a:pt x="8075995" y="6232733"/>
                  <a:pt x="8086064" y="6227696"/>
                </a:cubicBezTo>
                <a:cubicBezTo>
                  <a:pt x="8086064" y="6227696"/>
                  <a:pt x="8086064" y="6227696"/>
                  <a:pt x="8075995" y="6217620"/>
                </a:cubicBezTo>
                <a:cubicBezTo>
                  <a:pt x="8075995" y="6217620"/>
                  <a:pt x="8075995" y="6217620"/>
                  <a:pt x="8055854" y="6212581"/>
                </a:cubicBezTo>
                <a:cubicBezTo>
                  <a:pt x="8055854" y="6212581"/>
                  <a:pt x="8055854" y="6212581"/>
                  <a:pt x="8070960" y="6192429"/>
                </a:cubicBezTo>
                <a:cubicBezTo>
                  <a:pt x="8070960" y="6192429"/>
                  <a:pt x="8070960" y="6192429"/>
                  <a:pt x="8070960" y="6182353"/>
                </a:cubicBezTo>
                <a:cubicBezTo>
                  <a:pt x="8050820" y="6222658"/>
                  <a:pt x="8000472" y="6187392"/>
                  <a:pt x="7980331" y="6197467"/>
                </a:cubicBezTo>
                <a:cubicBezTo>
                  <a:pt x="7980331" y="6197467"/>
                  <a:pt x="7980331" y="6197467"/>
                  <a:pt x="7940051" y="6237772"/>
                </a:cubicBezTo>
                <a:cubicBezTo>
                  <a:pt x="7940051" y="6237772"/>
                  <a:pt x="7940051" y="6237772"/>
                  <a:pt x="7945086" y="6242810"/>
                </a:cubicBezTo>
                <a:cubicBezTo>
                  <a:pt x="7945086" y="6242810"/>
                  <a:pt x="7945086" y="6242810"/>
                  <a:pt x="7869563" y="6308306"/>
                </a:cubicBezTo>
                <a:cubicBezTo>
                  <a:pt x="7869563" y="6308306"/>
                  <a:pt x="7869563" y="6308306"/>
                  <a:pt x="7753760" y="6308306"/>
                </a:cubicBezTo>
                <a:cubicBezTo>
                  <a:pt x="7768865" y="6298229"/>
                  <a:pt x="7728586" y="6318382"/>
                  <a:pt x="7758796" y="6293191"/>
                </a:cubicBezTo>
                <a:cubicBezTo>
                  <a:pt x="7758796" y="6293191"/>
                  <a:pt x="7758796" y="6293191"/>
                  <a:pt x="7738655" y="6298229"/>
                </a:cubicBezTo>
                <a:cubicBezTo>
                  <a:pt x="7738655" y="6298229"/>
                  <a:pt x="7738655" y="6298229"/>
                  <a:pt x="7753760" y="6262963"/>
                </a:cubicBezTo>
                <a:cubicBezTo>
                  <a:pt x="7783970" y="6262963"/>
                  <a:pt x="7733621" y="6247849"/>
                  <a:pt x="7778934" y="6242810"/>
                </a:cubicBezTo>
                <a:cubicBezTo>
                  <a:pt x="7778934" y="6242810"/>
                  <a:pt x="7778934" y="6242810"/>
                  <a:pt x="7773900" y="6237772"/>
                </a:cubicBezTo>
                <a:cubicBezTo>
                  <a:pt x="7748726" y="6252886"/>
                  <a:pt x="7723552" y="6247849"/>
                  <a:pt x="7718516" y="6252886"/>
                </a:cubicBezTo>
                <a:cubicBezTo>
                  <a:pt x="7718516" y="6252886"/>
                  <a:pt x="7718516" y="6252886"/>
                  <a:pt x="7778934" y="6192429"/>
                </a:cubicBezTo>
                <a:cubicBezTo>
                  <a:pt x="7778934" y="6192429"/>
                  <a:pt x="7778934" y="6192429"/>
                  <a:pt x="7854458" y="6142048"/>
                </a:cubicBezTo>
                <a:cubicBezTo>
                  <a:pt x="7854458" y="6142048"/>
                  <a:pt x="7854458" y="6142048"/>
                  <a:pt x="7854458" y="6131971"/>
                </a:cubicBezTo>
                <a:cubicBezTo>
                  <a:pt x="7854458" y="6131971"/>
                  <a:pt x="7854458" y="6131971"/>
                  <a:pt x="7874598" y="6126933"/>
                </a:cubicBezTo>
                <a:cubicBezTo>
                  <a:pt x="7894738" y="6111819"/>
                  <a:pt x="7904807" y="6086628"/>
                  <a:pt x="7904807" y="6061438"/>
                </a:cubicBezTo>
                <a:cubicBezTo>
                  <a:pt x="7904807" y="6061438"/>
                  <a:pt x="7904807" y="6061438"/>
                  <a:pt x="7884668" y="6081591"/>
                </a:cubicBezTo>
                <a:cubicBezTo>
                  <a:pt x="7809144" y="6116857"/>
                  <a:pt x="7733621" y="6212581"/>
                  <a:pt x="7663131" y="6262963"/>
                </a:cubicBezTo>
                <a:cubicBezTo>
                  <a:pt x="7663131" y="6262963"/>
                  <a:pt x="7663131" y="6262963"/>
                  <a:pt x="7663131" y="6283115"/>
                </a:cubicBezTo>
                <a:cubicBezTo>
                  <a:pt x="7663131" y="6283115"/>
                  <a:pt x="7663131" y="6283115"/>
                  <a:pt x="7637956" y="6308306"/>
                </a:cubicBezTo>
                <a:cubicBezTo>
                  <a:pt x="7637956" y="6308306"/>
                  <a:pt x="7637956" y="6308306"/>
                  <a:pt x="7542294" y="6308306"/>
                </a:cubicBezTo>
                <a:cubicBezTo>
                  <a:pt x="7542294" y="6308306"/>
                  <a:pt x="7542294" y="6308306"/>
                  <a:pt x="7587608" y="6252886"/>
                </a:cubicBezTo>
                <a:cubicBezTo>
                  <a:pt x="7587608" y="6252886"/>
                  <a:pt x="7587608" y="6252886"/>
                  <a:pt x="7587608" y="6242810"/>
                </a:cubicBezTo>
                <a:cubicBezTo>
                  <a:pt x="7587608" y="6242810"/>
                  <a:pt x="7587608" y="6242810"/>
                  <a:pt x="7663131" y="6167239"/>
                </a:cubicBezTo>
                <a:cubicBezTo>
                  <a:pt x="7637956" y="6152124"/>
                  <a:pt x="7668166" y="6147087"/>
                  <a:pt x="7658097" y="6131971"/>
                </a:cubicBezTo>
                <a:cubicBezTo>
                  <a:pt x="7658097" y="6131971"/>
                  <a:pt x="7658097" y="6131971"/>
                  <a:pt x="7658097" y="6121896"/>
                </a:cubicBezTo>
                <a:cubicBezTo>
                  <a:pt x="7658097" y="6121896"/>
                  <a:pt x="7658097" y="6121896"/>
                  <a:pt x="7612782" y="6142048"/>
                </a:cubicBezTo>
                <a:cubicBezTo>
                  <a:pt x="7612782" y="6142048"/>
                  <a:pt x="7612782" y="6142048"/>
                  <a:pt x="7577538" y="6177315"/>
                </a:cubicBezTo>
                <a:cubicBezTo>
                  <a:pt x="7577538" y="6177315"/>
                  <a:pt x="7577538" y="6177315"/>
                  <a:pt x="7612782" y="6121896"/>
                </a:cubicBezTo>
                <a:cubicBezTo>
                  <a:pt x="7612782" y="6121896"/>
                  <a:pt x="7612782" y="6121896"/>
                  <a:pt x="7632922" y="6106780"/>
                </a:cubicBezTo>
                <a:cubicBezTo>
                  <a:pt x="7632922" y="6106780"/>
                  <a:pt x="7632922" y="6106780"/>
                  <a:pt x="7622853" y="6096705"/>
                </a:cubicBezTo>
                <a:cubicBezTo>
                  <a:pt x="7622853" y="6096705"/>
                  <a:pt x="7622853" y="6096705"/>
                  <a:pt x="7637956" y="6081591"/>
                </a:cubicBezTo>
                <a:cubicBezTo>
                  <a:pt x="7637956" y="6081591"/>
                  <a:pt x="7637956" y="6081591"/>
                  <a:pt x="7632922" y="6071514"/>
                </a:cubicBezTo>
                <a:cubicBezTo>
                  <a:pt x="7632922" y="6071514"/>
                  <a:pt x="7632922" y="6071514"/>
                  <a:pt x="7607748" y="6081591"/>
                </a:cubicBezTo>
                <a:cubicBezTo>
                  <a:pt x="7592643" y="6086628"/>
                  <a:pt x="7632922" y="6091666"/>
                  <a:pt x="7602712" y="6101743"/>
                </a:cubicBezTo>
                <a:cubicBezTo>
                  <a:pt x="7602712" y="6101743"/>
                  <a:pt x="7602712" y="6101743"/>
                  <a:pt x="7607748" y="6106780"/>
                </a:cubicBezTo>
                <a:cubicBezTo>
                  <a:pt x="7607748" y="6106780"/>
                  <a:pt x="7607748" y="6106780"/>
                  <a:pt x="7597678" y="6116857"/>
                </a:cubicBezTo>
                <a:cubicBezTo>
                  <a:pt x="7597678" y="6116857"/>
                  <a:pt x="7597678" y="6116857"/>
                  <a:pt x="7587608" y="6101743"/>
                </a:cubicBezTo>
                <a:cubicBezTo>
                  <a:pt x="7587608" y="6101743"/>
                  <a:pt x="7587608" y="6101743"/>
                  <a:pt x="7517120" y="6162201"/>
                </a:cubicBezTo>
                <a:cubicBezTo>
                  <a:pt x="7517120" y="6162201"/>
                  <a:pt x="7517120" y="6162201"/>
                  <a:pt x="7502014" y="6152124"/>
                </a:cubicBezTo>
                <a:cubicBezTo>
                  <a:pt x="7532224" y="6142048"/>
                  <a:pt x="7496980" y="6137010"/>
                  <a:pt x="7512084" y="6116857"/>
                </a:cubicBezTo>
                <a:cubicBezTo>
                  <a:pt x="7512084" y="6116857"/>
                  <a:pt x="7512084" y="6116857"/>
                  <a:pt x="7532224" y="6116857"/>
                </a:cubicBezTo>
                <a:cubicBezTo>
                  <a:pt x="7532224" y="6116857"/>
                  <a:pt x="7532224" y="6116857"/>
                  <a:pt x="7522155" y="6121896"/>
                </a:cubicBezTo>
                <a:cubicBezTo>
                  <a:pt x="7522155" y="6121896"/>
                  <a:pt x="7522155" y="6121896"/>
                  <a:pt x="7542294" y="6121896"/>
                </a:cubicBezTo>
                <a:cubicBezTo>
                  <a:pt x="7542294" y="6121896"/>
                  <a:pt x="7542294" y="6121896"/>
                  <a:pt x="7547330" y="6106780"/>
                </a:cubicBezTo>
                <a:cubicBezTo>
                  <a:pt x="7537258" y="6111819"/>
                  <a:pt x="7562433" y="6096705"/>
                  <a:pt x="7532224" y="6091666"/>
                </a:cubicBezTo>
                <a:cubicBezTo>
                  <a:pt x="7532224" y="6091666"/>
                  <a:pt x="7532224" y="6091666"/>
                  <a:pt x="7532224" y="6086628"/>
                </a:cubicBezTo>
                <a:cubicBezTo>
                  <a:pt x="7532224" y="6086628"/>
                  <a:pt x="7532224" y="6086628"/>
                  <a:pt x="7486910" y="6111819"/>
                </a:cubicBezTo>
                <a:cubicBezTo>
                  <a:pt x="7486910" y="6111819"/>
                  <a:pt x="7486910" y="6111819"/>
                  <a:pt x="7476840" y="6131971"/>
                </a:cubicBezTo>
                <a:cubicBezTo>
                  <a:pt x="7476840" y="6131971"/>
                  <a:pt x="7476840" y="6131971"/>
                  <a:pt x="7461735" y="6142048"/>
                </a:cubicBezTo>
                <a:cubicBezTo>
                  <a:pt x="7461735" y="6142048"/>
                  <a:pt x="7461735" y="6142048"/>
                  <a:pt x="7456701" y="6131971"/>
                </a:cubicBezTo>
                <a:cubicBezTo>
                  <a:pt x="7456701" y="6131971"/>
                  <a:pt x="7456701" y="6131971"/>
                  <a:pt x="7416422" y="6152124"/>
                </a:cubicBezTo>
                <a:cubicBezTo>
                  <a:pt x="7416422" y="6152124"/>
                  <a:pt x="7416422" y="6152124"/>
                  <a:pt x="7421457" y="6172276"/>
                </a:cubicBezTo>
                <a:cubicBezTo>
                  <a:pt x="7421457" y="6172276"/>
                  <a:pt x="7421457" y="6172276"/>
                  <a:pt x="7391247" y="6182353"/>
                </a:cubicBezTo>
                <a:cubicBezTo>
                  <a:pt x="7391247" y="6182353"/>
                  <a:pt x="7391247" y="6182353"/>
                  <a:pt x="7361036" y="6207544"/>
                </a:cubicBezTo>
                <a:cubicBezTo>
                  <a:pt x="7361036" y="6207544"/>
                  <a:pt x="7361036" y="6207544"/>
                  <a:pt x="7361036" y="6227696"/>
                </a:cubicBezTo>
                <a:cubicBezTo>
                  <a:pt x="7361036" y="6227696"/>
                  <a:pt x="7361036" y="6227696"/>
                  <a:pt x="7345933" y="6232733"/>
                </a:cubicBezTo>
                <a:cubicBezTo>
                  <a:pt x="7345933" y="6232733"/>
                  <a:pt x="7345933" y="6232733"/>
                  <a:pt x="7320758" y="6212581"/>
                </a:cubicBezTo>
                <a:cubicBezTo>
                  <a:pt x="7320758" y="6212581"/>
                  <a:pt x="7320758" y="6212581"/>
                  <a:pt x="7300618" y="6222658"/>
                </a:cubicBezTo>
                <a:cubicBezTo>
                  <a:pt x="7300618" y="6222658"/>
                  <a:pt x="7300618" y="6222658"/>
                  <a:pt x="7280479" y="6227696"/>
                </a:cubicBezTo>
                <a:cubicBezTo>
                  <a:pt x="7280479" y="6227696"/>
                  <a:pt x="7280479" y="6227696"/>
                  <a:pt x="7275444" y="6227696"/>
                </a:cubicBezTo>
                <a:cubicBezTo>
                  <a:pt x="7280479" y="6227696"/>
                  <a:pt x="7280479" y="6227696"/>
                  <a:pt x="7280479" y="6222658"/>
                </a:cubicBezTo>
                <a:cubicBezTo>
                  <a:pt x="7285514" y="6217620"/>
                  <a:pt x="7285514" y="6207544"/>
                  <a:pt x="7275444" y="6192429"/>
                </a:cubicBezTo>
                <a:cubicBezTo>
                  <a:pt x="7275444" y="6192429"/>
                  <a:pt x="7275444" y="6192429"/>
                  <a:pt x="7340898" y="6152124"/>
                </a:cubicBezTo>
                <a:cubicBezTo>
                  <a:pt x="7340898" y="6152124"/>
                  <a:pt x="7340898" y="6152124"/>
                  <a:pt x="7340898" y="6131971"/>
                </a:cubicBezTo>
                <a:cubicBezTo>
                  <a:pt x="7340898" y="6131971"/>
                  <a:pt x="7340898" y="6131971"/>
                  <a:pt x="7315723" y="6121896"/>
                </a:cubicBezTo>
                <a:cubicBezTo>
                  <a:pt x="7315723" y="6121896"/>
                  <a:pt x="7315723" y="6121896"/>
                  <a:pt x="7300618" y="6121896"/>
                </a:cubicBezTo>
                <a:cubicBezTo>
                  <a:pt x="7300618" y="6121896"/>
                  <a:pt x="7300618" y="6121896"/>
                  <a:pt x="7280479" y="6142048"/>
                </a:cubicBezTo>
                <a:cubicBezTo>
                  <a:pt x="7280479" y="6142048"/>
                  <a:pt x="7280479" y="6142048"/>
                  <a:pt x="7270410" y="6137010"/>
                </a:cubicBezTo>
                <a:cubicBezTo>
                  <a:pt x="7270410" y="6137010"/>
                  <a:pt x="7270410" y="6137010"/>
                  <a:pt x="7245235" y="6157162"/>
                </a:cubicBezTo>
                <a:cubicBezTo>
                  <a:pt x="7245235" y="6157162"/>
                  <a:pt x="7245235" y="6157162"/>
                  <a:pt x="7230130" y="6142048"/>
                </a:cubicBezTo>
                <a:cubicBezTo>
                  <a:pt x="7230130" y="6142048"/>
                  <a:pt x="7230130" y="6142048"/>
                  <a:pt x="7215025" y="6157162"/>
                </a:cubicBezTo>
                <a:cubicBezTo>
                  <a:pt x="7215025" y="6157162"/>
                  <a:pt x="7215025" y="6157162"/>
                  <a:pt x="7209991" y="6157162"/>
                </a:cubicBezTo>
                <a:cubicBezTo>
                  <a:pt x="7235166" y="6101743"/>
                  <a:pt x="7285514" y="6096705"/>
                  <a:pt x="7300618" y="6036248"/>
                </a:cubicBezTo>
                <a:cubicBezTo>
                  <a:pt x="7300618" y="6036248"/>
                  <a:pt x="7300618" y="6036248"/>
                  <a:pt x="7290548" y="6031209"/>
                </a:cubicBezTo>
                <a:cubicBezTo>
                  <a:pt x="7260340" y="6046323"/>
                  <a:pt x="7240200" y="6081591"/>
                  <a:pt x="7199920" y="6076552"/>
                </a:cubicBezTo>
                <a:cubicBezTo>
                  <a:pt x="7199920" y="6076552"/>
                  <a:pt x="7199920" y="6076552"/>
                  <a:pt x="7215025" y="6066475"/>
                </a:cubicBezTo>
                <a:cubicBezTo>
                  <a:pt x="7215025" y="6066475"/>
                  <a:pt x="7215025" y="6066475"/>
                  <a:pt x="7220060" y="6046323"/>
                </a:cubicBezTo>
                <a:cubicBezTo>
                  <a:pt x="7220060" y="6046323"/>
                  <a:pt x="7220060" y="6046323"/>
                  <a:pt x="7209991" y="6046323"/>
                </a:cubicBezTo>
                <a:cubicBezTo>
                  <a:pt x="7184816" y="6061438"/>
                  <a:pt x="7154606" y="6081591"/>
                  <a:pt x="7139502" y="6106780"/>
                </a:cubicBezTo>
                <a:cubicBezTo>
                  <a:pt x="7129432" y="6101743"/>
                  <a:pt x="7144537" y="6131971"/>
                  <a:pt x="7129432" y="6101743"/>
                </a:cubicBezTo>
                <a:cubicBezTo>
                  <a:pt x="7129432" y="6101743"/>
                  <a:pt x="7129432" y="6101743"/>
                  <a:pt x="7119362" y="6106780"/>
                </a:cubicBezTo>
                <a:cubicBezTo>
                  <a:pt x="7119362" y="6106780"/>
                  <a:pt x="7119362" y="6106780"/>
                  <a:pt x="7129432" y="6116857"/>
                </a:cubicBezTo>
                <a:cubicBezTo>
                  <a:pt x="7129432" y="6116857"/>
                  <a:pt x="7129432" y="6116857"/>
                  <a:pt x="7119362" y="6111819"/>
                </a:cubicBezTo>
                <a:cubicBezTo>
                  <a:pt x="7089152" y="6116857"/>
                  <a:pt x="7129432" y="6096705"/>
                  <a:pt x="7089152" y="6116857"/>
                </a:cubicBezTo>
                <a:cubicBezTo>
                  <a:pt x="7089152" y="6116857"/>
                  <a:pt x="7089152" y="6116857"/>
                  <a:pt x="7109292" y="6101743"/>
                </a:cubicBezTo>
                <a:cubicBezTo>
                  <a:pt x="7109292" y="6101743"/>
                  <a:pt x="7109292" y="6101743"/>
                  <a:pt x="7109292" y="6081591"/>
                </a:cubicBezTo>
                <a:cubicBezTo>
                  <a:pt x="7109292" y="6081591"/>
                  <a:pt x="7109292" y="6081591"/>
                  <a:pt x="7159642" y="6051361"/>
                </a:cubicBezTo>
                <a:cubicBezTo>
                  <a:pt x="7159642" y="6051361"/>
                  <a:pt x="7159642" y="6051361"/>
                  <a:pt x="7164676" y="6031209"/>
                </a:cubicBezTo>
                <a:cubicBezTo>
                  <a:pt x="7164676" y="6031209"/>
                  <a:pt x="7164676" y="6031209"/>
                  <a:pt x="7159642" y="6026171"/>
                </a:cubicBezTo>
                <a:cubicBezTo>
                  <a:pt x="7159642" y="6026171"/>
                  <a:pt x="7159642" y="6026171"/>
                  <a:pt x="7154606" y="6011057"/>
                </a:cubicBezTo>
                <a:cubicBezTo>
                  <a:pt x="7154606" y="6011057"/>
                  <a:pt x="7154606" y="6011057"/>
                  <a:pt x="7164676" y="6000981"/>
                </a:cubicBezTo>
                <a:cubicBezTo>
                  <a:pt x="7164676" y="6000981"/>
                  <a:pt x="7164676" y="6000981"/>
                  <a:pt x="7159642" y="5990904"/>
                </a:cubicBezTo>
                <a:cubicBezTo>
                  <a:pt x="7129432" y="5985866"/>
                  <a:pt x="7124396" y="6000981"/>
                  <a:pt x="7104257" y="6006018"/>
                </a:cubicBezTo>
                <a:cubicBezTo>
                  <a:pt x="7104257" y="6006018"/>
                  <a:pt x="7104257" y="6006018"/>
                  <a:pt x="7099222" y="6016095"/>
                </a:cubicBezTo>
                <a:cubicBezTo>
                  <a:pt x="7099222" y="6016095"/>
                  <a:pt x="7099222" y="6016095"/>
                  <a:pt x="7139502" y="6011057"/>
                </a:cubicBezTo>
                <a:cubicBezTo>
                  <a:pt x="7109292" y="6021134"/>
                  <a:pt x="7089152" y="6016095"/>
                  <a:pt x="7063978" y="6021134"/>
                </a:cubicBezTo>
                <a:cubicBezTo>
                  <a:pt x="7063978" y="6021134"/>
                  <a:pt x="7063978" y="6021134"/>
                  <a:pt x="7084118" y="5990904"/>
                </a:cubicBezTo>
                <a:cubicBezTo>
                  <a:pt x="7084118" y="5990904"/>
                  <a:pt x="7084118" y="5990904"/>
                  <a:pt x="7079082" y="5975790"/>
                </a:cubicBezTo>
                <a:cubicBezTo>
                  <a:pt x="7079082" y="5980829"/>
                  <a:pt x="7074047" y="5975790"/>
                  <a:pt x="7069013" y="5970752"/>
                </a:cubicBezTo>
                <a:cubicBezTo>
                  <a:pt x="7079082" y="5960675"/>
                  <a:pt x="7079082" y="5940522"/>
                  <a:pt x="7089152" y="5935485"/>
                </a:cubicBezTo>
                <a:cubicBezTo>
                  <a:pt x="7089152" y="5935485"/>
                  <a:pt x="7089152" y="5935485"/>
                  <a:pt x="7134468" y="5920370"/>
                </a:cubicBezTo>
                <a:cubicBezTo>
                  <a:pt x="7134468" y="5920370"/>
                  <a:pt x="7134468" y="5920370"/>
                  <a:pt x="7149571" y="5885103"/>
                </a:cubicBezTo>
                <a:cubicBezTo>
                  <a:pt x="7149571" y="5885103"/>
                  <a:pt x="7149571" y="5885103"/>
                  <a:pt x="7169712" y="5880065"/>
                </a:cubicBezTo>
                <a:cubicBezTo>
                  <a:pt x="7169712" y="5880065"/>
                  <a:pt x="7169712" y="5880065"/>
                  <a:pt x="7179781" y="5864951"/>
                </a:cubicBezTo>
                <a:cubicBezTo>
                  <a:pt x="7179781" y="5864951"/>
                  <a:pt x="7179781" y="5864951"/>
                  <a:pt x="7154606" y="5864951"/>
                </a:cubicBezTo>
                <a:cubicBezTo>
                  <a:pt x="7154606" y="5864951"/>
                  <a:pt x="7154606" y="5864951"/>
                  <a:pt x="7139502" y="5895180"/>
                </a:cubicBezTo>
                <a:cubicBezTo>
                  <a:pt x="7139502" y="5895180"/>
                  <a:pt x="7139502" y="5895180"/>
                  <a:pt x="7119362" y="5880065"/>
                </a:cubicBezTo>
                <a:cubicBezTo>
                  <a:pt x="7119362" y="5880065"/>
                  <a:pt x="7119362" y="5880065"/>
                  <a:pt x="7129432" y="5869989"/>
                </a:cubicBezTo>
                <a:cubicBezTo>
                  <a:pt x="7129432" y="5869989"/>
                  <a:pt x="7129432" y="5869989"/>
                  <a:pt x="7119362" y="5864951"/>
                </a:cubicBezTo>
                <a:cubicBezTo>
                  <a:pt x="7119362" y="5864951"/>
                  <a:pt x="7119362" y="5864951"/>
                  <a:pt x="7154606" y="5804494"/>
                </a:cubicBezTo>
                <a:cubicBezTo>
                  <a:pt x="7154606" y="5804494"/>
                  <a:pt x="7154606" y="5804494"/>
                  <a:pt x="7209991" y="5764189"/>
                </a:cubicBezTo>
                <a:cubicBezTo>
                  <a:pt x="7209991" y="5764189"/>
                  <a:pt x="7209991" y="5764189"/>
                  <a:pt x="7209991" y="5754112"/>
                </a:cubicBezTo>
                <a:cubicBezTo>
                  <a:pt x="7209991" y="5754112"/>
                  <a:pt x="7209991" y="5754112"/>
                  <a:pt x="7204956" y="5754112"/>
                </a:cubicBezTo>
                <a:cubicBezTo>
                  <a:pt x="7204956" y="5754112"/>
                  <a:pt x="7204956" y="5754112"/>
                  <a:pt x="7194886" y="5764189"/>
                </a:cubicBezTo>
                <a:cubicBezTo>
                  <a:pt x="7194886" y="5764189"/>
                  <a:pt x="7194886" y="5764189"/>
                  <a:pt x="7169712" y="5769227"/>
                </a:cubicBezTo>
                <a:cubicBezTo>
                  <a:pt x="7159642" y="5829685"/>
                  <a:pt x="7084118" y="5819608"/>
                  <a:pt x="7063978" y="5885103"/>
                </a:cubicBezTo>
                <a:cubicBezTo>
                  <a:pt x="7063978" y="5885103"/>
                  <a:pt x="7063978" y="5885103"/>
                  <a:pt x="7028734" y="5885103"/>
                </a:cubicBezTo>
                <a:cubicBezTo>
                  <a:pt x="7028734" y="5885103"/>
                  <a:pt x="7028734" y="5885103"/>
                  <a:pt x="7023698" y="5905256"/>
                </a:cubicBezTo>
                <a:cubicBezTo>
                  <a:pt x="7023698" y="5905256"/>
                  <a:pt x="7023698" y="5905256"/>
                  <a:pt x="6988454" y="5920370"/>
                </a:cubicBezTo>
                <a:cubicBezTo>
                  <a:pt x="6988454" y="5920370"/>
                  <a:pt x="6988454" y="5920370"/>
                  <a:pt x="6993490" y="5930447"/>
                </a:cubicBezTo>
                <a:cubicBezTo>
                  <a:pt x="6993490" y="5930447"/>
                  <a:pt x="6993490" y="5930447"/>
                  <a:pt x="6958246" y="5955638"/>
                </a:cubicBezTo>
                <a:cubicBezTo>
                  <a:pt x="6958246" y="5955638"/>
                  <a:pt x="6958246" y="5955638"/>
                  <a:pt x="6943140" y="5950599"/>
                </a:cubicBezTo>
                <a:cubicBezTo>
                  <a:pt x="6943140" y="5950599"/>
                  <a:pt x="6943140" y="5950599"/>
                  <a:pt x="6943140" y="5965713"/>
                </a:cubicBezTo>
                <a:cubicBezTo>
                  <a:pt x="6943140" y="5965713"/>
                  <a:pt x="6943140" y="5965713"/>
                  <a:pt x="6917966" y="6000981"/>
                </a:cubicBezTo>
                <a:cubicBezTo>
                  <a:pt x="6917966" y="6000981"/>
                  <a:pt x="6917966" y="6000981"/>
                  <a:pt x="6917966" y="6021134"/>
                </a:cubicBezTo>
                <a:cubicBezTo>
                  <a:pt x="6917966" y="6021134"/>
                  <a:pt x="6917966" y="6021134"/>
                  <a:pt x="6892792" y="6021134"/>
                </a:cubicBezTo>
                <a:cubicBezTo>
                  <a:pt x="6892792" y="6016095"/>
                  <a:pt x="6872651" y="6021134"/>
                  <a:pt x="6897826" y="6006018"/>
                </a:cubicBezTo>
                <a:cubicBezTo>
                  <a:pt x="6897826" y="6006018"/>
                  <a:pt x="6897826" y="6006018"/>
                  <a:pt x="6887756" y="6000981"/>
                </a:cubicBezTo>
                <a:cubicBezTo>
                  <a:pt x="6887756" y="6000981"/>
                  <a:pt x="6887756" y="6000981"/>
                  <a:pt x="6872651" y="6021134"/>
                </a:cubicBezTo>
                <a:cubicBezTo>
                  <a:pt x="6872651" y="6021134"/>
                  <a:pt x="6872651" y="6021134"/>
                  <a:pt x="6842442" y="6000981"/>
                </a:cubicBezTo>
                <a:cubicBezTo>
                  <a:pt x="6842442" y="6000981"/>
                  <a:pt x="6842442" y="6000981"/>
                  <a:pt x="6832372" y="6011057"/>
                </a:cubicBezTo>
                <a:cubicBezTo>
                  <a:pt x="6832372" y="6011057"/>
                  <a:pt x="6832372" y="6011057"/>
                  <a:pt x="6822302" y="6036248"/>
                </a:cubicBezTo>
                <a:cubicBezTo>
                  <a:pt x="6822302" y="6036248"/>
                  <a:pt x="6822302" y="6036248"/>
                  <a:pt x="6817268" y="6021134"/>
                </a:cubicBezTo>
                <a:cubicBezTo>
                  <a:pt x="6817268" y="6021134"/>
                  <a:pt x="6817268" y="6021134"/>
                  <a:pt x="6782024" y="6046323"/>
                </a:cubicBezTo>
                <a:cubicBezTo>
                  <a:pt x="6771952" y="6056400"/>
                  <a:pt x="6761883" y="6071514"/>
                  <a:pt x="6751814" y="6086628"/>
                </a:cubicBezTo>
                <a:cubicBezTo>
                  <a:pt x="6751814" y="6086628"/>
                  <a:pt x="6751814" y="6086628"/>
                  <a:pt x="6746778" y="6086628"/>
                </a:cubicBezTo>
                <a:cubicBezTo>
                  <a:pt x="6746778" y="6086628"/>
                  <a:pt x="6746778" y="6086628"/>
                  <a:pt x="6746778" y="6061438"/>
                </a:cubicBezTo>
                <a:cubicBezTo>
                  <a:pt x="6746778" y="6061438"/>
                  <a:pt x="6746778" y="6061438"/>
                  <a:pt x="6716570" y="6061438"/>
                </a:cubicBezTo>
                <a:cubicBezTo>
                  <a:pt x="6716570" y="6061438"/>
                  <a:pt x="6716570" y="6061438"/>
                  <a:pt x="6746778" y="6051361"/>
                </a:cubicBezTo>
                <a:cubicBezTo>
                  <a:pt x="6746778" y="6051361"/>
                  <a:pt x="6746778" y="6051361"/>
                  <a:pt x="6746778" y="6031209"/>
                </a:cubicBezTo>
                <a:cubicBezTo>
                  <a:pt x="6746778" y="6031209"/>
                  <a:pt x="6746778" y="6031209"/>
                  <a:pt x="6756849" y="6031209"/>
                </a:cubicBezTo>
                <a:cubicBezTo>
                  <a:pt x="6756849" y="6031209"/>
                  <a:pt x="6756849" y="6031209"/>
                  <a:pt x="6761883" y="6006018"/>
                </a:cubicBezTo>
                <a:cubicBezTo>
                  <a:pt x="6761883" y="6006018"/>
                  <a:pt x="6761883" y="6006018"/>
                  <a:pt x="6782024" y="6016095"/>
                </a:cubicBezTo>
                <a:cubicBezTo>
                  <a:pt x="6782024" y="6016095"/>
                  <a:pt x="6782024" y="6016095"/>
                  <a:pt x="6822302" y="5990904"/>
                </a:cubicBezTo>
                <a:cubicBezTo>
                  <a:pt x="6822302" y="5990904"/>
                  <a:pt x="6822302" y="5990904"/>
                  <a:pt x="6827337" y="5970752"/>
                </a:cubicBezTo>
                <a:cubicBezTo>
                  <a:pt x="6827337" y="5970752"/>
                  <a:pt x="6827337" y="5970752"/>
                  <a:pt x="6807198" y="5970752"/>
                </a:cubicBezTo>
                <a:cubicBezTo>
                  <a:pt x="6807198" y="5970752"/>
                  <a:pt x="6807198" y="5970752"/>
                  <a:pt x="6792093" y="5985866"/>
                </a:cubicBezTo>
                <a:cubicBezTo>
                  <a:pt x="6782024" y="5980829"/>
                  <a:pt x="6812232" y="5975790"/>
                  <a:pt x="6776988" y="5980829"/>
                </a:cubicBezTo>
                <a:cubicBezTo>
                  <a:pt x="6771952" y="5980829"/>
                  <a:pt x="6807198" y="5965713"/>
                  <a:pt x="6802162" y="5955638"/>
                </a:cubicBezTo>
                <a:cubicBezTo>
                  <a:pt x="6802162" y="5955638"/>
                  <a:pt x="6802162" y="5955638"/>
                  <a:pt x="6766918" y="5955638"/>
                </a:cubicBezTo>
                <a:cubicBezTo>
                  <a:pt x="6766918" y="5955638"/>
                  <a:pt x="6766918" y="5955638"/>
                  <a:pt x="6792093" y="5940522"/>
                </a:cubicBezTo>
                <a:cubicBezTo>
                  <a:pt x="6792093" y="5940522"/>
                  <a:pt x="6792093" y="5940522"/>
                  <a:pt x="6792093" y="5920370"/>
                </a:cubicBezTo>
                <a:cubicBezTo>
                  <a:pt x="6771952" y="5925408"/>
                  <a:pt x="6756849" y="5960675"/>
                  <a:pt x="6726639" y="5955638"/>
                </a:cubicBezTo>
                <a:cubicBezTo>
                  <a:pt x="6726639" y="5955638"/>
                  <a:pt x="6726639" y="5955638"/>
                  <a:pt x="6726639" y="5935485"/>
                </a:cubicBezTo>
                <a:cubicBezTo>
                  <a:pt x="6726639" y="5935485"/>
                  <a:pt x="6726639" y="5935485"/>
                  <a:pt x="6706500" y="5945561"/>
                </a:cubicBezTo>
                <a:cubicBezTo>
                  <a:pt x="6706500" y="5945561"/>
                  <a:pt x="6706500" y="5945561"/>
                  <a:pt x="6716570" y="5930447"/>
                </a:cubicBezTo>
                <a:cubicBezTo>
                  <a:pt x="6716570" y="5930447"/>
                  <a:pt x="6716570" y="5930447"/>
                  <a:pt x="6731674" y="5930447"/>
                </a:cubicBezTo>
                <a:cubicBezTo>
                  <a:pt x="6731674" y="5930447"/>
                  <a:pt x="6731674" y="5930447"/>
                  <a:pt x="6746778" y="5915333"/>
                </a:cubicBezTo>
                <a:cubicBezTo>
                  <a:pt x="6746778" y="5915333"/>
                  <a:pt x="6746778" y="5915333"/>
                  <a:pt x="6761883" y="5920370"/>
                </a:cubicBezTo>
                <a:cubicBezTo>
                  <a:pt x="6766918" y="5915333"/>
                  <a:pt x="6736708" y="5905256"/>
                  <a:pt x="6771952" y="5915333"/>
                </a:cubicBezTo>
                <a:cubicBezTo>
                  <a:pt x="6771952" y="5915333"/>
                  <a:pt x="6771952" y="5915333"/>
                  <a:pt x="6766918" y="5905256"/>
                </a:cubicBezTo>
                <a:cubicBezTo>
                  <a:pt x="6766918" y="5905256"/>
                  <a:pt x="6766918" y="5905256"/>
                  <a:pt x="6741744" y="5895180"/>
                </a:cubicBezTo>
                <a:cubicBezTo>
                  <a:pt x="6741744" y="5895180"/>
                  <a:pt x="6741744" y="5895180"/>
                  <a:pt x="6751814" y="5880065"/>
                </a:cubicBezTo>
                <a:cubicBezTo>
                  <a:pt x="6751814" y="5880065"/>
                  <a:pt x="6751814" y="5880065"/>
                  <a:pt x="6746778" y="5880065"/>
                </a:cubicBezTo>
                <a:cubicBezTo>
                  <a:pt x="6766918" y="5875028"/>
                  <a:pt x="6736708" y="5844799"/>
                  <a:pt x="6756849" y="5854876"/>
                </a:cubicBezTo>
                <a:cubicBezTo>
                  <a:pt x="6756849" y="5854876"/>
                  <a:pt x="6756849" y="5854876"/>
                  <a:pt x="6746778" y="5849837"/>
                </a:cubicBezTo>
                <a:cubicBezTo>
                  <a:pt x="6746778" y="5849837"/>
                  <a:pt x="6746778" y="5849837"/>
                  <a:pt x="6731674" y="5864951"/>
                </a:cubicBezTo>
                <a:cubicBezTo>
                  <a:pt x="6731674" y="5864951"/>
                  <a:pt x="6731674" y="5864951"/>
                  <a:pt x="6751814" y="5829685"/>
                </a:cubicBezTo>
                <a:cubicBezTo>
                  <a:pt x="6751814" y="5829685"/>
                  <a:pt x="6751814" y="5829685"/>
                  <a:pt x="6741744" y="5794417"/>
                </a:cubicBezTo>
                <a:cubicBezTo>
                  <a:pt x="6741744" y="5794417"/>
                  <a:pt x="6741744" y="5794417"/>
                  <a:pt x="6756849" y="5774264"/>
                </a:cubicBezTo>
                <a:cubicBezTo>
                  <a:pt x="6756849" y="5774264"/>
                  <a:pt x="6756849" y="5774264"/>
                  <a:pt x="6782024" y="5779303"/>
                </a:cubicBezTo>
                <a:cubicBezTo>
                  <a:pt x="6782024" y="5779303"/>
                  <a:pt x="6782024" y="5779303"/>
                  <a:pt x="6792093" y="5779303"/>
                </a:cubicBezTo>
                <a:cubicBezTo>
                  <a:pt x="6792093" y="5779303"/>
                  <a:pt x="6792093" y="5779303"/>
                  <a:pt x="6802162" y="5769227"/>
                </a:cubicBezTo>
                <a:cubicBezTo>
                  <a:pt x="6802162" y="5769227"/>
                  <a:pt x="6802162" y="5769227"/>
                  <a:pt x="6782024" y="5749075"/>
                </a:cubicBezTo>
                <a:cubicBezTo>
                  <a:pt x="6807198" y="5738998"/>
                  <a:pt x="6787058" y="5713807"/>
                  <a:pt x="6802162" y="5703731"/>
                </a:cubicBezTo>
                <a:cubicBezTo>
                  <a:pt x="6802162" y="5703731"/>
                  <a:pt x="6802162" y="5703731"/>
                  <a:pt x="6822302" y="5703731"/>
                </a:cubicBezTo>
                <a:cubicBezTo>
                  <a:pt x="6822302" y="5703731"/>
                  <a:pt x="6822302" y="5703731"/>
                  <a:pt x="6862582" y="5653350"/>
                </a:cubicBezTo>
                <a:cubicBezTo>
                  <a:pt x="6862582" y="5653350"/>
                  <a:pt x="6862582" y="5653350"/>
                  <a:pt x="6867617" y="5633197"/>
                </a:cubicBezTo>
                <a:cubicBezTo>
                  <a:pt x="6867617" y="5633197"/>
                  <a:pt x="6867617" y="5633197"/>
                  <a:pt x="6872651" y="5628160"/>
                </a:cubicBezTo>
                <a:cubicBezTo>
                  <a:pt x="6872651" y="5628160"/>
                  <a:pt x="6872651" y="5628160"/>
                  <a:pt x="6877686" y="5648313"/>
                </a:cubicBezTo>
                <a:cubicBezTo>
                  <a:pt x="6877686" y="5648313"/>
                  <a:pt x="6877686" y="5648313"/>
                  <a:pt x="6902861" y="5643274"/>
                </a:cubicBezTo>
                <a:cubicBezTo>
                  <a:pt x="6902861" y="5643274"/>
                  <a:pt x="6902861" y="5643274"/>
                  <a:pt x="6902861" y="5628160"/>
                </a:cubicBezTo>
                <a:cubicBezTo>
                  <a:pt x="6902861" y="5628160"/>
                  <a:pt x="6902861" y="5628160"/>
                  <a:pt x="6928036" y="5618083"/>
                </a:cubicBezTo>
                <a:cubicBezTo>
                  <a:pt x="6928036" y="5618083"/>
                  <a:pt x="6928036" y="5618083"/>
                  <a:pt x="6948174" y="5587854"/>
                </a:cubicBezTo>
                <a:cubicBezTo>
                  <a:pt x="6948174" y="5587854"/>
                  <a:pt x="6948174" y="5587854"/>
                  <a:pt x="6983420" y="5567701"/>
                </a:cubicBezTo>
                <a:cubicBezTo>
                  <a:pt x="6983420" y="5567701"/>
                  <a:pt x="6983420" y="5567701"/>
                  <a:pt x="6988454" y="5547549"/>
                </a:cubicBezTo>
                <a:cubicBezTo>
                  <a:pt x="7048872" y="5512282"/>
                  <a:pt x="7074047" y="5466939"/>
                  <a:pt x="7139502" y="5426634"/>
                </a:cubicBezTo>
                <a:cubicBezTo>
                  <a:pt x="7139502" y="5426634"/>
                  <a:pt x="7139502" y="5426634"/>
                  <a:pt x="7139502" y="5401443"/>
                </a:cubicBezTo>
                <a:cubicBezTo>
                  <a:pt x="7139502" y="5401443"/>
                  <a:pt x="7139502" y="5401443"/>
                  <a:pt x="7149571" y="5411520"/>
                </a:cubicBezTo>
                <a:cubicBezTo>
                  <a:pt x="7149571" y="5411520"/>
                  <a:pt x="7149571" y="5411520"/>
                  <a:pt x="7169712" y="5401443"/>
                </a:cubicBezTo>
                <a:cubicBezTo>
                  <a:pt x="7169712" y="5401443"/>
                  <a:pt x="7169712" y="5401443"/>
                  <a:pt x="7179781" y="5376254"/>
                </a:cubicBezTo>
                <a:cubicBezTo>
                  <a:pt x="7179781" y="5376254"/>
                  <a:pt x="7179781" y="5376254"/>
                  <a:pt x="7194886" y="5386329"/>
                </a:cubicBezTo>
                <a:cubicBezTo>
                  <a:pt x="7194886" y="5386329"/>
                  <a:pt x="7194886" y="5386329"/>
                  <a:pt x="7220060" y="5340986"/>
                </a:cubicBezTo>
                <a:cubicBezTo>
                  <a:pt x="7220060" y="5340986"/>
                  <a:pt x="7220060" y="5340986"/>
                  <a:pt x="7194886" y="5325872"/>
                </a:cubicBezTo>
                <a:cubicBezTo>
                  <a:pt x="7220060" y="5325872"/>
                  <a:pt x="7225094" y="5285567"/>
                  <a:pt x="7230130" y="5290606"/>
                </a:cubicBezTo>
                <a:cubicBezTo>
                  <a:pt x="7230130" y="5290606"/>
                  <a:pt x="7230130" y="5290606"/>
                  <a:pt x="7250269" y="5290606"/>
                </a:cubicBezTo>
                <a:cubicBezTo>
                  <a:pt x="7250269" y="5290606"/>
                  <a:pt x="7250269" y="5290606"/>
                  <a:pt x="7250269" y="5280529"/>
                </a:cubicBezTo>
                <a:cubicBezTo>
                  <a:pt x="7270410" y="5300681"/>
                  <a:pt x="7260340" y="5260376"/>
                  <a:pt x="7285514" y="5275490"/>
                </a:cubicBezTo>
                <a:cubicBezTo>
                  <a:pt x="7285514" y="5275490"/>
                  <a:pt x="7285514" y="5275490"/>
                  <a:pt x="7265374" y="5265415"/>
                </a:cubicBezTo>
                <a:cubicBezTo>
                  <a:pt x="7265374" y="5265415"/>
                  <a:pt x="7265374" y="5265415"/>
                  <a:pt x="7285514" y="5260376"/>
                </a:cubicBezTo>
                <a:cubicBezTo>
                  <a:pt x="7285514" y="5260376"/>
                  <a:pt x="7285514" y="5260376"/>
                  <a:pt x="7295584" y="5250301"/>
                </a:cubicBezTo>
                <a:cubicBezTo>
                  <a:pt x="7295584" y="5250301"/>
                  <a:pt x="7295584" y="5250301"/>
                  <a:pt x="7290548" y="5240224"/>
                </a:cubicBezTo>
                <a:cubicBezTo>
                  <a:pt x="7290548" y="5240224"/>
                  <a:pt x="7290548" y="5240224"/>
                  <a:pt x="7325792" y="5220071"/>
                </a:cubicBezTo>
                <a:cubicBezTo>
                  <a:pt x="7325792" y="5220071"/>
                  <a:pt x="7325792" y="5220071"/>
                  <a:pt x="7340898" y="5220071"/>
                </a:cubicBezTo>
                <a:cubicBezTo>
                  <a:pt x="7340898" y="5220071"/>
                  <a:pt x="7340898" y="5220071"/>
                  <a:pt x="7350967" y="5220071"/>
                </a:cubicBezTo>
                <a:cubicBezTo>
                  <a:pt x="7350967" y="5220071"/>
                  <a:pt x="7350967" y="5220071"/>
                  <a:pt x="7361036" y="5215033"/>
                </a:cubicBezTo>
                <a:cubicBezTo>
                  <a:pt x="7361036" y="5215033"/>
                  <a:pt x="7361036" y="5215033"/>
                  <a:pt x="7320758" y="5209996"/>
                </a:cubicBezTo>
                <a:cubicBezTo>
                  <a:pt x="7320758" y="5209996"/>
                  <a:pt x="7320758" y="5209996"/>
                  <a:pt x="7340898" y="5199919"/>
                </a:cubicBezTo>
                <a:cubicBezTo>
                  <a:pt x="7340898" y="5199919"/>
                  <a:pt x="7340898" y="5199919"/>
                  <a:pt x="7371108" y="5209996"/>
                </a:cubicBezTo>
                <a:cubicBezTo>
                  <a:pt x="7371108" y="5209996"/>
                  <a:pt x="7371108" y="5209996"/>
                  <a:pt x="7381177" y="5199919"/>
                </a:cubicBezTo>
                <a:cubicBezTo>
                  <a:pt x="7381177" y="5199919"/>
                  <a:pt x="7381177" y="5199919"/>
                  <a:pt x="7361036" y="5174728"/>
                </a:cubicBezTo>
                <a:cubicBezTo>
                  <a:pt x="7361036" y="5174728"/>
                  <a:pt x="7361036" y="5174728"/>
                  <a:pt x="7401316" y="5114271"/>
                </a:cubicBezTo>
                <a:cubicBezTo>
                  <a:pt x="7401316" y="5114271"/>
                  <a:pt x="7401316" y="5114271"/>
                  <a:pt x="7416422" y="5124348"/>
                </a:cubicBezTo>
                <a:cubicBezTo>
                  <a:pt x="7416422" y="5124348"/>
                  <a:pt x="7416422" y="5124348"/>
                  <a:pt x="7436560" y="5104195"/>
                </a:cubicBezTo>
                <a:cubicBezTo>
                  <a:pt x="7436560" y="5104195"/>
                  <a:pt x="7436560" y="5104195"/>
                  <a:pt x="7436560" y="5124348"/>
                </a:cubicBezTo>
                <a:cubicBezTo>
                  <a:pt x="7436560" y="5124348"/>
                  <a:pt x="7436560" y="5124348"/>
                  <a:pt x="7461735" y="5114271"/>
                </a:cubicBezTo>
                <a:cubicBezTo>
                  <a:pt x="7461735" y="5114271"/>
                  <a:pt x="7461735" y="5114271"/>
                  <a:pt x="7471806" y="5099157"/>
                </a:cubicBezTo>
                <a:cubicBezTo>
                  <a:pt x="7471806" y="5099157"/>
                  <a:pt x="7471806" y="5099157"/>
                  <a:pt x="7456701" y="5073966"/>
                </a:cubicBezTo>
                <a:cubicBezTo>
                  <a:pt x="7456701" y="5073966"/>
                  <a:pt x="7456701" y="5073966"/>
                  <a:pt x="7441596" y="5079004"/>
                </a:cubicBezTo>
                <a:cubicBezTo>
                  <a:pt x="7441596" y="5079004"/>
                  <a:pt x="7441596" y="5079004"/>
                  <a:pt x="7416422" y="5099157"/>
                </a:cubicBezTo>
                <a:cubicBezTo>
                  <a:pt x="7416422" y="5099157"/>
                  <a:pt x="7416422" y="5099157"/>
                  <a:pt x="7366072" y="5094118"/>
                </a:cubicBezTo>
                <a:cubicBezTo>
                  <a:pt x="7366072" y="5094118"/>
                  <a:pt x="7366072" y="5094118"/>
                  <a:pt x="7361036" y="5073966"/>
                </a:cubicBezTo>
                <a:cubicBezTo>
                  <a:pt x="7361036" y="5073966"/>
                  <a:pt x="7361036" y="5073966"/>
                  <a:pt x="7381177" y="5073966"/>
                </a:cubicBezTo>
                <a:cubicBezTo>
                  <a:pt x="7386211" y="5053813"/>
                  <a:pt x="7401316" y="5063890"/>
                  <a:pt x="7406352" y="5043738"/>
                </a:cubicBezTo>
                <a:cubicBezTo>
                  <a:pt x="7406352" y="5043738"/>
                  <a:pt x="7406352" y="5043738"/>
                  <a:pt x="7406352" y="5058852"/>
                </a:cubicBezTo>
                <a:cubicBezTo>
                  <a:pt x="7406352" y="5058852"/>
                  <a:pt x="7406352" y="5058852"/>
                  <a:pt x="7451666" y="5048775"/>
                </a:cubicBezTo>
                <a:cubicBezTo>
                  <a:pt x="7451666" y="5048775"/>
                  <a:pt x="7451666" y="5048775"/>
                  <a:pt x="7456701" y="5053813"/>
                </a:cubicBezTo>
                <a:cubicBezTo>
                  <a:pt x="7456701" y="5053813"/>
                  <a:pt x="7456701" y="5053813"/>
                  <a:pt x="7466770" y="5028622"/>
                </a:cubicBezTo>
                <a:cubicBezTo>
                  <a:pt x="7466770" y="5028622"/>
                  <a:pt x="7466770" y="5028622"/>
                  <a:pt x="7496980" y="5013508"/>
                </a:cubicBezTo>
                <a:cubicBezTo>
                  <a:pt x="7496980" y="5013508"/>
                  <a:pt x="7496980" y="5013508"/>
                  <a:pt x="7512084" y="5028622"/>
                </a:cubicBezTo>
                <a:cubicBezTo>
                  <a:pt x="7512084" y="5028622"/>
                  <a:pt x="7512084" y="5028622"/>
                  <a:pt x="7527189" y="5003433"/>
                </a:cubicBezTo>
                <a:cubicBezTo>
                  <a:pt x="7527189" y="5003433"/>
                  <a:pt x="7527189" y="5003433"/>
                  <a:pt x="7552364" y="4998394"/>
                </a:cubicBezTo>
                <a:cubicBezTo>
                  <a:pt x="7552364" y="4998394"/>
                  <a:pt x="7552364" y="4993356"/>
                  <a:pt x="7557399" y="4978242"/>
                </a:cubicBezTo>
                <a:cubicBezTo>
                  <a:pt x="7557399" y="4978242"/>
                  <a:pt x="7557399" y="4978242"/>
                  <a:pt x="7522155" y="4993356"/>
                </a:cubicBezTo>
                <a:cubicBezTo>
                  <a:pt x="7522155" y="4993356"/>
                  <a:pt x="7522155" y="4993356"/>
                  <a:pt x="7542294" y="4968165"/>
                </a:cubicBezTo>
                <a:cubicBezTo>
                  <a:pt x="7512084" y="4963128"/>
                  <a:pt x="7512084" y="4978242"/>
                  <a:pt x="7486910" y="4973204"/>
                </a:cubicBezTo>
                <a:cubicBezTo>
                  <a:pt x="7486910" y="4973204"/>
                  <a:pt x="7486910" y="4973204"/>
                  <a:pt x="7512084" y="4983280"/>
                </a:cubicBezTo>
                <a:cubicBezTo>
                  <a:pt x="7512084" y="4983280"/>
                  <a:pt x="7512084" y="4983280"/>
                  <a:pt x="7496980" y="4998394"/>
                </a:cubicBezTo>
                <a:cubicBezTo>
                  <a:pt x="7496980" y="4998394"/>
                  <a:pt x="7496980" y="4998394"/>
                  <a:pt x="7476840" y="4993356"/>
                </a:cubicBezTo>
                <a:cubicBezTo>
                  <a:pt x="7476840" y="4993356"/>
                  <a:pt x="7476840" y="4993356"/>
                  <a:pt x="7486910" y="4978242"/>
                </a:cubicBezTo>
                <a:cubicBezTo>
                  <a:pt x="7486910" y="4978242"/>
                  <a:pt x="7486910" y="4978242"/>
                  <a:pt x="7451666" y="4978242"/>
                </a:cubicBezTo>
                <a:cubicBezTo>
                  <a:pt x="7451666" y="4978242"/>
                  <a:pt x="7451666" y="4978242"/>
                  <a:pt x="7456701" y="5008470"/>
                </a:cubicBezTo>
                <a:cubicBezTo>
                  <a:pt x="7456701" y="5008470"/>
                  <a:pt x="7456701" y="5008470"/>
                  <a:pt x="7451666" y="4998394"/>
                </a:cubicBezTo>
                <a:cubicBezTo>
                  <a:pt x="7451666" y="4998394"/>
                  <a:pt x="7451666" y="4998394"/>
                  <a:pt x="7441596" y="4998394"/>
                </a:cubicBezTo>
                <a:cubicBezTo>
                  <a:pt x="7441596" y="4998394"/>
                  <a:pt x="7441596" y="4998394"/>
                  <a:pt x="7436560" y="5018547"/>
                </a:cubicBezTo>
                <a:cubicBezTo>
                  <a:pt x="7436560" y="5018547"/>
                  <a:pt x="7436560" y="5018547"/>
                  <a:pt x="7381177" y="5023585"/>
                </a:cubicBezTo>
                <a:cubicBezTo>
                  <a:pt x="7381177" y="5023585"/>
                  <a:pt x="7381177" y="5023585"/>
                  <a:pt x="7340898" y="5038699"/>
                </a:cubicBezTo>
                <a:cubicBezTo>
                  <a:pt x="7340898" y="5038699"/>
                  <a:pt x="7340898" y="5038699"/>
                  <a:pt x="7325792" y="5033661"/>
                </a:cubicBezTo>
                <a:cubicBezTo>
                  <a:pt x="7325792" y="5033661"/>
                  <a:pt x="7325792" y="5033661"/>
                  <a:pt x="7315723" y="5043738"/>
                </a:cubicBezTo>
                <a:cubicBezTo>
                  <a:pt x="7300618" y="5053813"/>
                  <a:pt x="7280479" y="5033661"/>
                  <a:pt x="7270410" y="5048775"/>
                </a:cubicBezTo>
                <a:cubicBezTo>
                  <a:pt x="7270410" y="5048775"/>
                  <a:pt x="7270410" y="5048775"/>
                  <a:pt x="7270410" y="5038699"/>
                </a:cubicBezTo>
                <a:cubicBezTo>
                  <a:pt x="7270410" y="5038699"/>
                  <a:pt x="7270410" y="5038699"/>
                  <a:pt x="7300618" y="5033661"/>
                </a:cubicBezTo>
                <a:cubicBezTo>
                  <a:pt x="7300618" y="5033661"/>
                  <a:pt x="7300618" y="5033661"/>
                  <a:pt x="7320758" y="5013508"/>
                </a:cubicBezTo>
                <a:cubicBezTo>
                  <a:pt x="7320758" y="5013508"/>
                  <a:pt x="7320758" y="5013508"/>
                  <a:pt x="7320758" y="5003433"/>
                </a:cubicBezTo>
                <a:cubicBezTo>
                  <a:pt x="7310688" y="5008470"/>
                  <a:pt x="7300618" y="5023585"/>
                  <a:pt x="7285514" y="5013508"/>
                </a:cubicBezTo>
                <a:cubicBezTo>
                  <a:pt x="7285514" y="5013508"/>
                  <a:pt x="7285514" y="5013508"/>
                  <a:pt x="7285514" y="5023585"/>
                </a:cubicBezTo>
                <a:cubicBezTo>
                  <a:pt x="7285514" y="5023585"/>
                  <a:pt x="7285514" y="5023585"/>
                  <a:pt x="7270410" y="4998394"/>
                </a:cubicBezTo>
                <a:cubicBezTo>
                  <a:pt x="7270410" y="4998394"/>
                  <a:pt x="7270410" y="4998394"/>
                  <a:pt x="7270410" y="4983280"/>
                </a:cubicBezTo>
                <a:cubicBezTo>
                  <a:pt x="7270410" y="4983280"/>
                  <a:pt x="7270410" y="4983280"/>
                  <a:pt x="7300618" y="4983280"/>
                </a:cubicBezTo>
                <a:cubicBezTo>
                  <a:pt x="7300618" y="4983280"/>
                  <a:pt x="7300618" y="4983280"/>
                  <a:pt x="7310688" y="4973204"/>
                </a:cubicBezTo>
                <a:cubicBezTo>
                  <a:pt x="7310688" y="4973204"/>
                  <a:pt x="7310688" y="4973204"/>
                  <a:pt x="7320758" y="4983280"/>
                </a:cubicBezTo>
                <a:cubicBezTo>
                  <a:pt x="7320758" y="4983280"/>
                  <a:pt x="7340898" y="4988317"/>
                  <a:pt x="7315723" y="4983280"/>
                </a:cubicBezTo>
                <a:cubicBezTo>
                  <a:pt x="7315723" y="4983280"/>
                  <a:pt x="7315723" y="4983280"/>
                  <a:pt x="7315723" y="4993356"/>
                </a:cubicBezTo>
                <a:cubicBezTo>
                  <a:pt x="7315723" y="4993356"/>
                  <a:pt x="7315723" y="4993356"/>
                  <a:pt x="7345933" y="4988317"/>
                </a:cubicBezTo>
                <a:cubicBezTo>
                  <a:pt x="7345933" y="4988317"/>
                  <a:pt x="7345933" y="4988317"/>
                  <a:pt x="7356002" y="4973204"/>
                </a:cubicBezTo>
                <a:cubicBezTo>
                  <a:pt x="7356002" y="4963128"/>
                  <a:pt x="7335862" y="4958090"/>
                  <a:pt x="7345933" y="4948013"/>
                </a:cubicBezTo>
                <a:cubicBezTo>
                  <a:pt x="7345933" y="4948013"/>
                  <a:pt x="7345933" y="4948013"/>
                  <a:pt x="7340898" y="4942976"/>
                </a:cubicBezTo>
                <a:cubicBezTo>
                  <a:pt x="7340898" y="4942976"/>
                  <a:pt x="7340898" y="4942976"/>
                  <a:pt x="7320758" y="4948013"/>
                </a:cubicBezTo>
                <a:cubicBezTo>
                  <a:pt x="7320758" y="4948013"/>
                  <a:pt x="7320758" y="4948013"/>
                  <a:pt x="7310688" y="4937937"/>
                </a:cubicBezTo>
                <a:cubicBezTo>
                  <a:pt x="7310688" y="4937937"/>
                  <a:pt x="7310688" y="4937937"/>
                  <a:pt x="7340898" y="4912746"/>
                </a:cubicBezTo>
                <a:cubicBezTo>
                  <a:pt x="7340898" y="4912746"/>
                  <a:pt x="7340898" y="4912746"/>
                  <a:pt x="7320758" y="4907708"/>
                </a:cubicBezTo>
                <a:cubicBezTo>
                  <a:pt x="7320758" y="4907708"/>
                  <a:pt x="7320758" y="4907708"/>
                  <a:pt x="7320758" y="4897632"/>
                </a:cubicBezTo>
                <a:cubicBezTo>
                  <a:pt x="7345933" y="4887555"/>
                  <a:pt x="7305654" y="4922822"/>
                  <a:pt x="7345933" y="4887555"/>
                </a:cubicBezTo>
                <a:cubicBezTo>
                  <a:pt x="7350967" y="4897632"/>
                  <a:pt x="7340898" y="4902669"/>
                  <a:pt x="7345933" y="4912746"/>
                </a:cubicBezTo>
                <a:cubicBezTo>
                  <a:pt x="7345933" y="4912746"/>
                  <a:pt x="7345933" y="4912746"/>
                  <a:pt x="7340898" y="4922822"/>
                </a:cubicBezTo>
                <a:cubicBezTo>
                  <a:pt x="7340898" y="4922822"/>
                  <a:pt x="7340898" y="4922822"/>
                  <a:pt x="7356002" y="4922822"/>
                </a:cubicBezTo>
                <a:cubicBezTo>
                  <a:pt x="7356002" y="4922822"/>
                  <a:pt x="7356002" y="4922822"/>
                  <a:pt x="7366072" y="4942976"/>
                </a:cubicBezTo>
                <a:cubicBezTo>
                  <a:pt x="7366072" y="4942976"/>
                  <a:pt x="7366072" y="4942976"/>
                  <a:pt x="7381177" y="4948013"/>
                </a:cubicBezTo>
                <a:cubicBezTo>
                  <a:pt x="7381177" y="4948013"/>
                  <a:pt x="7381177" y="4948013"/>
                  <a:pt x="7406352" y="4927860"/>
                </a:cubicBezTo>
                <a:cubicBezTo>
                  <a:pt x="7406352" y="4927860"/>
                  <a:pt x="7406352" y="4927860"/>
                  <a:pt x="7401316" y="4912746"/>
                </a:cubicBezTo>
                <a:cubicBezTo>
                  <a:pt x="7401316" y="4912746"/>
                  <a:pt x="7401316" y="4912746"/>
                  <a:pt x="7436560" y="4907708"/>
                </a:cubicBezTo>
                <a:cubicBezTo>
                  <a:pt x="7436560" y="4912746"/>
                  <a:pt x="7461735" y="4912746"/>
                  <a:pt x="7436560" y="4922822"/>
                </a:cubicBezTo>
                <a:cubicBezTo>
                  <a:pt x="7436560" y="4922822"/>
                  <a:pt x="7436560" y="4922822"/>
                  <a:pt x="7456701" y="4927860"/>
                </a:cubicBezTo>
                <a:cubicBezTo>
                  <a:pt x="7456701" y="4927860"/>
                  <a:pt x="7456701" y="4927860"/>
                  <a:pt x="7441596" y="4932899"/>
                </a:cubicBezTo>
                <a:cubicBezTo>
                  <a:pt x="7441596" y="4932899"/>
                  <a:pt x="7441596" y="4932899"/>
                  <a:pt x="7436560" y="4942976"/>
                </a:cubicBezTo>
                <a:cubicBezTo>
                  <a:pt x="7436560" y="4942976"/>
                  <a:pt x="7436560" y="4942976"/>
                  <a:pt x="7441596" y="4953051"/>
                </a:cubicBezTo>
                <a:cubicBezTo>
                  <a:pt x="7441596" y="4953051"/>
                  <a:pt x="7441596" y="4953051"/>
                  <a:pt x="7486910" y="4922822"/>
                </a:cubicBezTo>
                <a:cubicBezTo>
                  <a:pt x="7486910" y="4922822"/>
                  <a:pt x="7486910" y="4922822"/>
                  <a:pt x="7496980" y="4912746"/>
                </a:cubicBezTo>
                <a:cubicBezTo>
                  <a:pt x="7496980" y="4912746"/>
                  <a:pt x="7496980" y="4912746"/>
                  <a:pt x="7491945" y="4897632"/>
                </a:cubicBezTo>
                <a:cubicBezTo>
                  <a:pt x="7491945" y="4897632"/>
                  <a:pt x="7491945" y="4897632"/>
                  <a:pt x="7512084" y="4897632"/>
                </a:cubicBezTo>
                <a:cubicBezTo>
                  <a:pt x="7512084" y="4897632"/>
                  <a:pt x="7512084" y="4897632"/>
                  <a:pt x="7567468" y="4857327"/>
                </a:cubicBezTo>
                <a:cubicBezTo>
                  <a:pt x="7567468" y="4857327"/>
                  <a:pt x="7567468" y="4857327"/>
                  <a:pt x="7577538" y="4862364"/>
                </a:cubicBezTo>
                <a:cubicBezTo>
                  <a:pt x="7577538" y="4862364"/>
                  <a:pt x="7577538" y="4862364"/>
                  <a:pt x="7577538" y="4857327"/>
                </a:cubicBezTo>
                <a:cubicBezTo>
                  <a:pt x="7582574" y="4862364"/>
                  <a:pt x="7587608" y="4862364"/>
                  <a:pt x="7602712" y="4872441"/>
                </a:cubicBezTo>
                <a:cubicBezTo>
                  <a:pt x="7602712" y="4872441"/>
                  <a:pt x="7602712" y="4872441"/>
                  <a:pt x="7622853" y="4872441"/>
                </a:cubicBezTo>
                <a:cubicBezTo>
                  <a:pt x="7622853" y="4867403"/>
                  <a:pt x="7637956" y="4842212"/>
                  <a:pt x="7622853" y="4887555"/>
                </a:cubicBezTo>
                <a:cubicBezTo>
                  <a:pt x="7622853" y="4887555"/>
                  <a:pt x="7622853" y="4887555"/>
                  <a:pt x="7637956" y="4862364"/>
                </a:cubicBezTo>
                <a:cubicBezTo>
                  <a:pt x="7637956" y="4867403"/>
                  <a:pt x="7658097" y="4877480"/>
                  <a:pt x="7658097" y="4847250"/>
                </a:cubicBezTo>
                <a:cubicBezTo>
                  <a:pt x="7688306" y="4842212"/>
                  <a:pt x="7703411" y="4847250"/>
                  <a:pt x="7723552" y="4832136"/>
                </a:cubicBezTo>
                <a:cubicBezTo>
                  <a:pt x="7723552" y="4832136"/>
                  <a:pt x="7723552" y="4832136"/>
                  <a:pt x="7753760" y="4781755"/>
                </a:cubicBezTo>
                <a:cubicBezTo>
                  <a:pt x="7753760" y="4781755"/>
                  <a:pt x="7753760" y="4781755"/>
                  <a:pt x="7768865" y="4776716"/>
                </a:cubicBezTo>
                <a:cubicBezTo>
                  <a:pt x="7768865" y="4776716"/>
                  <a:pt x="7768865" y="4776716"/>
                  <a:pt x="7778934" y="4756564"/>
                </a:cubicBezTo>
                <a:cubicBezTo>
                  <a:pt x="7778934" y="4756564"/>
                  <a:pt x="7778934" y="4756564"/>
                  <a:pt x="7783970" y="4756564"/>
                </a:cubicBezTo>
                <a:cubicBezTo>
                  <a:pt x="7783970" y="4756564"/>
                  <a:pt x="7789004" y="4761602"/>
                  <a:pt x="7799075" y="4766641"/>
                </a:cubicBezTo>
                <a:cubicBezTo>
                  <a:pt x="7799075" y="4766641"/>
                  <a:pt x="7799075" y="4766641"/>
                  <a:pt x="7814178" y="4746488"/>
                </a:cubicBezTo>
                <a:cubicBezTo>
                  <a:pt x="7814178" y="4746488"/>
                  <a:pt x="7814178" y="4746488"/>
                  <a:pt x="7854458" y="4761602"/>
                </a:cubicBezTo>
                <a:cubicBezTo>
                  <a:pt x="7854458" y="4761602"/>
                  <a:pt x="7854458" y="4761602"/>
                  <a:pt x="7864528" y="4741450"/>
                </a:cubicBezTo>
                <a:cubicBezTo>
                  <a:pt x="7864528" y="4741450"/>
                  <a:pt x="7864528" y="4741450"/>
                  <a:pt x="7859494" y="4731374"/>
                </a:cubicBezTo>
                <a:cubicBezTo>
                  <a:pt x="7859494" y="4731374"/>
                  <a:pt x="7859494" y="4731374"/>
                  <a:pt x="7854458" y="4721297"/>
                </a:cubicBezTo>
                <a:cubicBezTo>
                  <a:pt x="7849424" y="4731374"/>
                  <a:pt x="7839353" y="4721297"/>
                  <a:pt x="7834319" y="4731374"/>
                </a:cubicBezTo>
                <a:cubicBezTo>
                  <a:pt x="7834319" y="4731374"/>
                  <a:pt x="7834319" y="4731374"/>
                  <a:pt x="7864528" y="4701145"/>
                </a:cubicBezTo>
                <a:cubicBezTo>
                  <a:pt x="7864528" y="4701145"/>
                  <a:pt x="7864528" y="4701145"/>
                  <a:pt x="7889702" y="4686031"/>
                </a:cubicBezTo>
                <a:cubicBezTo>
                  <a:pt x="7889702" y="4691069"/>
                  <a:pt x="7894738" y="4691069"/>
                  <a:pt x="7904807" y="4696106"/>
                </a:cubicBezTo>
                <a:cubicBezTo>
                  <a:pt x="7904807" y="4696106"/>
                  <a:pt x="7904807" y="4696106"/>
                  <a:pt x="7919912" y="4680992"/>
                </a:cubicBezTo>
                <a:cubicBezTo>
                  <a:pt x="7919912" y="4680992"/>
                  <a:pt x="7919912" y="4680992"/>
                  <a:pt x="7889702" y="4670917"/>
                </a:cubicBezTo>
                <a:cubicBezTo>
                  <a:pt x="7889702" y="4670917"/>
                  <a:pt x="7889702" y="4670917"/>
                  <a:pt x="7924948" y="4645726"/>
                </a:cubicBezTo>
                <a:cubicBezTo>
                  <a:pt x="7924948" y="4645726"/>
                  <a:pt x="7924948" y="4645726"/>
                  <a:pt x="7955156" y="4640687"/>
                </a:cubicBezTo>
                <a:cubicBezTo>
                  <a:pt x="7955156" y="4640687"/>
                  <a:pt x="7955156" y="4640687"/>
                  <a:pt x="7970262" y="4615497"/>
                </a:cubicBezTo>
                <a:cubicBezTo>
                  <a:pt x="7970262" y="4615497"/>
                  <a:pt x="7970262" y="4615497"/>
                  <a:pt x="8030680" y="4560078"/>
                </a:cubicBezTo>
                <a:cubicBezTo>
                  <a:pt x="8030680" y="4560078"/>
                  <a:pt x="8025646" y="4555039"/>
                  <a:pt x="8020610" y="4555039"/>
                </a:cubicBezTo>
                <a:cubicBezTo>
                  <a:pt x="8020610" y="4555039"/>
                  <a:pt x="8020610" y="4555039"/>
                  <a:pt x="7995436" y="4570153"/>
                </a:cubicBezTo>
                <a:cubicBezTo>
                  <a:pt x="7995436" y="4570153"/>
                  <a:pt x="7995436" y="4570153"/>
                  <a:pt x="7970262" y="4560078"/>
                </a:cubicBezTo>
                <a:cubicBezTo>
                  <a:pt x="7970262" y="4560078"/>
                  <a:pt x="7970262" y="4560078"/>
                  <a:pt x="7955156" y="4565116"/>
                </a:cubicBezTo>
                <a:cubicBezTo>
                  <a:pt x="7955156" y="4565116"/>
                  <a:pt x="7955156" y="4565116"/>
                  <a:pt x="7945086" y="4580230"/>
                </a:cubicBezTo>
                <a:cubicBezTo>
                  <a:pt x="7945086" y="4580230"/>
                  <a:pt x="7945086" y="4580230"/>
                  <a:pt x="7869563" y="4595344"/>
                </a:cubicBezTo>
                <a:cubicBezTo>
                  <a:pt x="7869563" y="4595344"/>
                  <a:pt x="7869563" y="4595344"/>
                  <a:pt x="7859494" y="4605421"/>
                </a:cubicBezTo>
                <a:cubicBezTo>
                  <a:pt x="7859494" y="4605421"/>
                  <a:pt x="7859494" y="4605421"/>
                  <a:pt x="7814178" y="4620535"/>
                </a:cubicBezTo>
                <a:cubicBezTo>
                  <a:pt x="7814178" y="4620535"/>
                  <a:pt x="7814178" y="4620535"/>
                  <a:pt x="7783970" y="4595344"/>
                </a:cubicBezTo>
                <a:cubicBezTo>
                  <a:pt x="7783970" y="4595344"/>
                  <a:pt x="7783970" y="4595344"/>
                  <a:pt x="7743690" y="4605421"/>
                </a:cubicBezTo>
                <a:cubicBezTo>
                  <a:pt x="7758796" y="4610458"/>
                  <a:pt x="7713480" y="4620535"/>
                  <a:pt x="7753760" y="4630610"/>
                </a:cubicBezTo>
                <a:cubicBezTo>
                  <a:pt x="7753760" y="4630610"/>
                  <a:pt x="7753760" y="4630610"/>
                  <a:pt x="7738655" y="4640687"/>
                </a:cubicBezTo>
                <a:cubicBezTo>
                  <a:pt x="7738655" y="4640687"/>
                  <a:pt x="7738655" y="4640687"/>
                  <a:pt x="7728586" y="4635649"/>
                </a:cubicBezTo>
                <a:cubicBezTo>
                  <a:pt x="7728586" y="4635649"/>
                  <a:pt x="7728586" y="4635649"/>
                  <a:pt x="7688306" y="4645726"/>
                </a:cubicBezTo>
                <a:cubicBezTo>
                  <a:pt x="7688306" y="4645726"/>
                  <a:pt x="7688306" y="4645726"/>
                  <a:pt x="7663131" y="4630610"/>
                </a:cubicBezTo>
                <a:cubicBezTo>
                  <a:pt x="7663131" y="4630610"/>
                  <a:pt x="7663131" y="4630610"/>
                  <a:pt x="7547330" y="4655801"/>
                </a:cubicBezTo>
                <a:cubicBezTo>
                  <a:pt x="7547330" y="4655801"/>
                  <a:pt x="7547330" y="4655801"/>
                  <a:pt x="7507050" y="4665878"/>
                </a:cubicBezTo>
                <a:cubicBezTo>
                  <a:pt x="7502014" y="4670917"/>
                  <a:pt x="7507050" y="4675954"/>
                  <a:pt x="7512084" y="4670917"/>
                </a:cubicBezTo>
                <a:cubicBezTo>
                  <a:pt x="7507050" y="4675954"/>
                  <a:pt x="7502014" y="4675954"/>
                  <a:pt x="7496980" y="4680992"/>
                </a:cubicBezTo>
                <a:cubicBezTo>
                  <a:pt x="7522155" y="4675954"/>
                  <a:pt x="7547330" y="4680992"/>
                  <a:pt x="7567468" y="4670917"/>
                </a:cubicBezTo>
                <a:cubicBezTo>
                  <a:pt x="7567468" y="4670917"/>
                  <a:pt x="7567468" y="4670917"/>
                  <a:pt x="7572504" y="4680992"/>
                </a:cubicBezTo>
                <a:cubicBezTo>
                  <a:pt x="7572504" y="4680992"/>
                  <a:pt x="7572504" y="4680992"/>
                  <a:pt x="7491945" y="4701145"/>
                </a:cubicBezTo>
                <a:cubicBezTo>
                  <a:pt x="7491945" y="4701145"/>
                  <a:pt x="7491945" y="4701145"/>
                  <a:pt x="7426491" y="4711222"/>
                </a:cubicBezTo>
                <a:cubicBezTo>
                  <a:pt x="7426491" y="4711222"/>
                  <a:pt x="7426491" y="4711222"/>
                  <a:pt x="7451666" y="4691069"/>
                </a:cubicBezTo>
                <a:cubicBezTo>
                  <a:pt x="7451666" y="4691069"/>
                  <a:pt x="7451666" y="4691069"/>
                  <a:pt x="7456701" y="4696106"/>
                </a:cubicBezTo>
                <a:cubicBezTo>
                  <a:pt x="7456701" y="4696106"/>
                  <a:pt x="7456701" y="4696106"/>
                  <a:pt x="7486910" y="4680992"/>
                </a:cubicBezTo>
                <a:cubicBezTo>
                  <a:pt x="7486910" y="4680992"/>
                  <a:pt x="7486910" y="4680992"/>
                  <a:pt x="7456701" y="4670917"/>
                </a:cubicBezTo>
                <a:cubicBezTo>
                  <a:pt x="7456701" y="4670917"/>
                  <a:pt x="7456701" y="4670917"/>
                  <a:pt x="7381177" y="4701145"/>
                </a:cubicBezTo>
                <a:cubicBezTo>
                  <a:pt x="7381177" y="4701145"/>
                  <a:pt x="7381177" y="4701145"/>
                  <a:pt x="7381177" y="4721297"/>
                </a:cubicBezTo>
                <a:cubicBezTo>
                  <a:pt x="7381177" y="4721297"/>
                  <a:pt x="7381177" y="4721297"/>
                  <a:pt x="7401316" y="4716259"/>
                </a:cubicBezTo>
                <a:cubicBezTo>
                  <a:pt x="7401316" y="4716259"/>
                  <a:pt x="7401316" y="4716259"/>
                  <a:pt x="7386211" y="4726336"/>
                </a:cubicBezTo>
                <a:cubicBezTo>
                  <a:pt x="7386211" y="4726336"/>
                  <a:pt x="7386211" y="4726336"/>
                  <a:pt x="7376142" y="4721297"/>
                </a:cubicBezTo>
                <a:cubicBezTo>
                  <a:pt x="7376142" y="4721297"/>
                  <a:pt x="7376142" y="4721297"/>
                  <a:pt x="7335862" y="4736411"/>
                </a:cubicBezTo>
                <a:cubicBezTo>
                  <a:pt x="7335862" y="4736411"/>
                  <a:pt x="7335862" y="4736411"/>
                  <a:pt x="7330828" y="4736411"/>
                </a:cubicBezTo>
                <a:cubicBezTo>
                  <a:pt x="7330828" y="4736411"/>
                  <a:pt x="7330828" y="4736411"/>
                  <a:pt x="7330828" y="4726336"/>
                </a:cubicBezTo>
                <a:cubicBezTo>
                  <a:pt x="7330828" y="4726336"/>
                  <a:pt x="7330828" y="4726336"/>
                  <a:pt x="7361036" y="4726336"/>
                </a:cubicBezTo>
                <a:cubicBezTo>
                  <a:pt x="7361036" y="4726336"/>
                  <a:pt x="7361036" y="4726336"/>
                  <a:pt x="7361036" y="4711222"/>
                </a:cubicBezTo>
                <a:cubicBezTo>
                  <a:pt x="7361036" y="4711222"/>
                  <a:pt x="7361036" y="4711222"/>
                  <a:pt x="7361036" y="4706183"/>
                </a:cubicBezTo>
                <a:cubicBezTo>
                  <a:pt x="7361036" y="4706183"/>
                  <a:pt x="7361036" y="4706183"/>
                  <a:pt x="7345933" y="4696106"/>
                </a:cubicBezTo>
                <a:cubicBezTo>
                  <a:pt x="7345933" y="4696106"/>
                  <a:pt x="7345933" y="4696106"/>
                  <a:pt x="7335862" y="4701145"/>
                </a:cubicBezTo>
                <a:cubicBezTo>
                  <a:pt x="7335862" y="4706183"/>
                  <a:pt x="7335862" y="4706183"/>
                  <a:pt x="7330828" y="4706183"/>
                </a:cubicBezTo>
                <a:cubicBezTo>
                  <a:pt x="7330828" y="4706183"/>
                  <a:pt x="7330828" y="4706183"/>
                  <a:pt x="7325792" y="4706183"/>
                </a:cubicBezTo>
                <a:cubicBezTo>
                  <a:pt x="7320758" y="4711222"/>
                  <a:pt x="7310688" y="4711222"/>
                  <a:pt x="7290548" y="4711222"/>
                </a:cubicBezTo>
                <a:cubicBezTo>
                  <a:pt x="7290548" y="4711222"/>
                  <a:pt x="7290548" y="4711222"/>
                  <a:pt x="7235166" y="4731374"/>
                </a:cubicBezTo>
                <a:cubicBezTo>
                  <a:pt x="7235166" y="4731374"/>
                  <a:pt x="7235166" y="4731374"/>
                  <a:pt x="7194886" y="4731374"/>
                </a:cubicBezTo>
                <a:cubicBezTo>
                  <a:pt x="7194886" y="4731374"/>
                  <a:pt x="7194886" y="4731374"/>
                  <a:pt x="7119362" y="4746488"/>
                </a:cubicBezTo>
                <a:cubicBezTo>
                  <a:pt x="7119362" y="4746488"/>
                  <a:pt x="7119362" y="4746488"/>
                  <a:pt x="7109292" y="4756564"/>
                </a:cubicBezTo>
                <a:cubicBezTo>
                  <a:pt x="7109292" y="4756564"/>
                  <a:pt x="7109292" y="4756564"/>
                  <a:pt x="7084118" y="4751527"/>
                </a:cubicBezTo>
                <a:cubicBezTo>
                  <a:pt x="7084118" y="4751527"/>
                  <a:pt x="7084118" y="4751527"/>
                  <a:pt x="7048872" y="4771679"/>
                </a:cubicBezTo>
                <a:cubicBezTo>
                  <a:pt x="7048872" y="4771679"/>
                  <a:pt x="7048872" y="4771679"/>
                  <a:pt x="7018664" y="4776716"/>
                </a:cubicBezTo>
                <a:cubicBezTo>
                  <a:pt x="7018664" y="4776716"/>
                  <a:pt x="7018664" y="4776716"/>
                  <a:pt x="7003559" y="4771679"/>
                </a:cubicBezTo>
                <a:cubicBezTo>
                  <a:pt x="7003559" y="4771679"/>
                  <a:pt x="7003559" y="4771679"/>
                  <a:pt x="6988454" y="4786793"/>
                </a:cubicBezTo>
                <a:cubicBezTo>
                  <a:pt x="6988454" y="4786793"/>
                  <a:pt x="6988454" y="4781755"/>
                  <a:pt x="6988454" y="4781755"/>
                </a:cubicBezTo>
                <a:cubicBezTo>
                  <a:pt x="6983420" y="4786793"/>
                  <a:pt x="6973349" y="4786793"/>
                  <a:pt x="6958246" y="4791832"/>
                </a:cubicBezTo>
                <a:cubicBezTo>
                  <a:pt x="6958246" y="4791832"/>
                  <a:pt x="6953210" y="4791832"/>
                  <a:pt x="6953210" y="4796869"/>
                </a:cubicBezTo>
                <a:cubicBezTo>
                  <a:pt x="6953210" y="4796869"/>
                  <a:pt x="6953210" y="4796869"/>
                  <a:pt x="6948174" y="4791832"/>
                </a:cubicBezTo>
                <a:cubicBezTo>
                  <a:pt x="6933071" y="4796869"/>
                  <a:pt x="6907896" y="4796869"/>
                  <a:pt x="6872651" y="4801907"/>
                </a:cubicBezTo>
                <a:cubicBezTo>
                  <a:pt x="6872651" y="4801907"/>
                  <a:pt x="6872651" y="4801907"/>
                  <a:pt x="6797127" y="4817021"/>
                </a:cubicBezTo>
                <a:cubicBezTo>
                  <a:pt x="6797127" y="4817021"/>
                  <a:pt x="6797127" y="4817021"/>
                  <a:pt x="6646080" y="4842212"/>
                </a:cubicBezTo>
                <a:cubicBezTo>
                  <a:pt x="6646080" y="4842212"/>
                  <a:pt x="6646080" y="4842212"/>
                  <a:pt x="6636010" y="4822059"/>
                </a:cubicBezTo>
                <a:cubicBezTo>
                  <a:pt x="6636010" y="4822059"/>
                  <a:pt x="6636010" y="4822059"/>
                  <a:pt x="6625941" y="4822059"/>
                </a:cubicBezTo>
                <a:cubicBezTo>
                  <a:pt x="6625941" y="4822059"/>
                  <a:pt x="6625941" y="4822059"/>
                  <a:pt x="6625941" y="4842212"/>
                </a:cubicBezTo>
                <a:cubicBezTo>
                  <a:pt x="6625941" y="4842212"/>
                  <a:pt x="6625941" y="4842212"/>
                  <a:pt x="6580628" y="4862364"/>
                </a:cubicBezTo>
                <a:cubicBezTo>
                  <a:pt x="6580628" y="4862364"/>
                  <a:pt x="6580628" y="4862364"/>
                  <a:pt x="6464824" y="4867403"/>
                </a:cubicBezTo>
                <a:cubicBezTo>
                  <a:pt x="6464824" y="4867403"/>
                  <a:pt x="6464824" y="4867403"/>
                  <a:pt x="6464824" y="4862364"/>
                </a:cubicBezTo>
                <a:cubicBezTo>
                  <a:pt x="6464824" y="4862364"/>
                  <a:pt x="6464824" y="4862364"/>
                  <a:pt x="6434614" y="4862364"/>
                </a:cubicBezTo>
                <a:cubicBezTo>
                  <a:pt x="6434614" y="4862364"/>
                  <a:pt x="6434614" y="4862364"/>
                  <a:pt x="6424544" y="4872441"/>
                </a:cubicBezTo>
                <a:cubicBezTo>
                  <a:pt x="6424544" y="4872441"/>
                  <a:pt x="6424544" y="4872441"/>
                  <a:pt x="6354056" y="4887555"/>
                </a:cubicBezTo>
                <a:cubicBezTo>
                  <a:pt x="6354056" y="4887555"/>
                  <a:pt x="6354056" y="4887555"/>
                  <a:pt x="6328882" y="4872441"/>
                </a:cubicBezTo>
                <a:cubicBezTo>
                  <a:pt x="6318811" y="4862364"/>
                  <a:pt x="6298672" y="4862364"/>
                  <a:pt x="6308742" y="4892594"/>
                </a:cubicBezTo>
                <a:cubicBezTo>
                  <a:pt x="6308742" y="4892594"/>
                  <a:pt x="6308742" y="4892594"/>
                  <a:pt x="6298672" y="4897632"/>
                </a:cubicBezTo>
                <a:cubicBezTo>
                  <a:pt x="6298672" y="4897632"/>
                  <a:pt x="6298672" y="4897632"/>
                  <a:pt x="6278532" y="4872441"/>
                </a:cubicBezTo>
                <a:cubicBezTo>
                  <a:pt x="6278532" y="4872441"/>
                  <a:pt x="6278532" y="4872441"/>
                  <a:pt x="6258392" y="4877480"/>
                </a:cubicBezTo>
                <a:cubicBezTo>
                  <a:pt x="6258392" y="4877480"/>
                  <a:pt x="6258392" y="4877480"/>
                  <a:pt x="6238253" y="4902669"/>
                </a:cubicBezTo>
                <a:cubicBezTo>
                  <a:pt x="6238253" y="4902669"/>
                  <a:pt x="6238253" y="4902669"/>
                  <a:pt x="6203008" y="4912746"/>
                </a:cubicBezTo>
                <a:cubicBezTo>
                  <a:pt x="6203008" y="4912746"/>
                  <a:pt x="6203008" y="4912746"/>
                  <a:pt x="6072101" y="4922822"/>
                </a:cubicBezTo>
                <a:cubicBezTo>
                  <a:pt x="6072101" y="4922822"/>
                  <a:pt x="6072101" y="4922822"/>
                  <a:pt x="6067066" y="4932899"/>
                </a:cubicBezTo>
                <a:cubicBezTo>
                  <a:pt x="6067066" y="4932899"/>
                  <a:pt x="6067066" y="4932899"/>
                  <a:pt x="6051960" y="4927860"/>
                </a:cubicBezTo>
                <a:cubicBezTo>
                  <a:pt x="6051960" y="4927860"/>
                  <a:pt x="6051960" y="4927860"/>
                  <a:pt x="6046926" y="4922822"/>
                </a:cubicBezTo>
                <a:cubicBezTo>
                  <a:pt x="6046926" y="4922822"/>
                  <a:pt x="6046926" y="4922822"/>
                  <a:pt x="6036857" y="4932899"/>
                </a:cubicBezTo>
                <a:cubicBezTo>
                  <a:pt x="6036857" y="4932899"/>
                  <a:pt x="6036857" y="4932899"/>
                  <a:pt x="6001613" y="4932899"/>
                </a:cubicBezTo>
                <a:cubicBezTo>
                  <a:pt x="6001613" y="4932899"/>
                  <a:pt x="6001613" y="4932899"/>
                  <a:pt x="5880774" y="4948013"/>
                </a:cubicBezTo>
                <a:cubicBezTo>
                  <a:pt x="5880774" y="4948013"/>
                  <a:pt x="5880774" y="4948013"/>
                  <a:pt x="5855600" y="4958090"/>
                </a:cubicBezTo>
                <a:cubicBezTo>
                  <a:pt x="5855600" y="4958090"/>
                  <a:pt x="5855600" y="4958090"/>
                  <a:pt x="5780076" y="4973204"/>
                </a:cubicBezTo>
                <a:cubicBezTo>
                  <a:pt x="5780076" y="4973204"/>
                  <a:pt x="5780076" y="4973204"/>
                  <a:pt x="5734762" y="4978242"/>
                </a:cubicBezTo>
                <a:cubicBezTo>
                  <a:pt x="5734762" y="4978242"/>
                  <a:pt x="5734762" y="4978242"/>
                  <a:pt x="5719658" y="4973204"/>
                </a:cubicBezTo>
                <a:cubicBezTo>
                  <a:pt x="5719658" y="4973204"/>
                  <a:pt x="5719658" y="4973204"/>
                  <a:pt x="5689448" y="4978242"/>
                </a:cubicBezTo>
                <a:cubicBezTo>
                  <a:pt x="5689448" y="4978242"/>
                  <a:pt x="5689448" y="4978242"/>
                  <a:pt x="5679378" y="4978242"/>
                </a:cubicBezTo>
                <a:cubicBezTo>
                  <a:pt x="5679378" y="4978242"/>
                  <a:pt x="5679378" y="4978242"/>
                  <a:pt x="5674344" y="4973204"/>
                </a:cubicBezTo>
                <a:cubicBezTo>
                  <a:pt x="5674344" y="4973204"/>
                  <a:pt x="5674344" y="4973204"/>
                  <a:pt x="5603854" y="4993356"/>
                </a:cubicBezTo>
                <a:cubicBezTo>
                  <a:pt x="5603854" y="4993356"/>
                  <a:pt x="5603854" y="4993356"/>
                  <a:pt x="5533366" y="4998394"/>
                </a:cubicBezTo>
                <a:cubicBezTo>
                  <a:pt x="5533366" y="4998394"/>
                  <a:pt x="5533366" y="4998394"/>
                  <a:pt x="5452808" y="5013508"/>
                </a:cubicBezTo>
                <a:cubicBezTo>
                  <a:pt x="5452808" y="5013508"/>
                  <a:pt x="5452808" y="5013508"/>
                  <a:pt x="5447773" y="5008470"/>
                </a:cubicBezTo>
                <a:cubicBezTo>
                  <a:pt x="5447773" y="5008470"/>
                  <a:pt x="5447773" y="5008470"/>
                  <a:pt x="5427632" y="5018547"/>
                </a:cubicBezTo>
                <a:cubicBezTo>
                  <a:pt x="5427632" y="5018547"/>
                  <a:pt x="5427632" y="5018547"/>
                  <a:pt x="5417563" y="5013508"/>
                </a:cubicBezTo>
                <a:cubicBezTo>
                  <a:pt x="5417563" y="5013508"/>
                  <a:pt x="5417563" y="5013508"/>
                  <a:pt x="5362178" y="5028622"/>
                </a:cubicBezTo>
                <a:cubicBezTo>
                  <a:pt x="5362178" y="5028622"/>
                  <a:pt x="5362178" y="5028622"/>
                  <a:pt x="5296724" y="5028622"/>
                </a:cubicBezTo>
                <a:cubicBezTo>
                  <a:pt x="5296724" y="5028622"/>
                  <a:pt x="5296724" y="5028622"/>
                  <a:pt x="5286655" y="5038699"/>
                </a:cubicBezTo>
                <a:cubicBezTo>
                  <a:pt x="5286655" y="5038699"/>
                  <a:pt x="5286655" y="5038699"/>
                  <a:pt x="5251411" y="5033661"/>
                </a:cubicBezTo>
                <a:cubicBezTo>
                  <a:pt x="5251411" y="5033661"/>
                  <a:pt x="5251411" y="5033661"/>
                  <a:pt x="5170854" y="5048775"/>
                </a:cubicBezTo>
                <a:cubicBezTo>
                  <a:pt x="5170854" y="5048775"/>
                  <a:pt x="5170854" y="5048775"/>
                  <a:pt x="5150712" y="5048775"/>
                </a:cubicBezTo>
                <a:cubicBezTo>
                  <a:pt x="5150712" y="5048775"/>
                  <a:pt x="5150712" y="5048775"/>
                  <a:pt x="5140643" y="5058852"/>
                </a:cubicBezTo>
                <a:cubicBezTo>
                  <a:pt x="5140643" y="5058852"/>
                  <a:pt x="5140643" y="5058852"/>
                  <a:pt x="4919106" y="5084043"/>
                </a:cubicBezTo>
                <a:cubicBezTo>
                  <a:pt x="4919106" y="5084043"/>
                  <a:pt x="4919106" y="5084043"/>
                  <a:pt x="4863723" y="5094118"/>
                </a:cubicBezTo>
                <a:cubicBezTo>
                  <a:pt x="4863723" y="5094118"/>
                  <a:pt x="4863723" y="5094118"/>
                  <a:pt x="4858689" y="5109234"/>
                </a:cubicBezTo>
                <a:cubicBezTo>
                  <a:pt x="4858689" y="5114271"/>
                  <a:pt x="4853653" y="5124348"/>
                  <a:pt x="4838549" y="5109234"/>
                </a:cubicBezTo>
                <a:cubicBezTo>
                  <a:pt x="4838549" y="5109234"/>
                  <a:pt x="4838549" y="5109234"/>
                  <a:pt x="4858689" y="5094118"/>
                </a:cubicBezTo>
                <a:cubicBezTo>
                  <a:pt x="4858689" y="5094118"/>
                  <a:pt x="4858689" y="5094118"/>
                  <a:pt x="4818409" y="5094118"/>
                </a:cubicBezTo>
                <a:cubicBezTo>
                  <a:pt x="4818409" y="5094118"/>
                  <a:pt x="4818409" y="5094118"/>
                  <a:pt x="4757989" y="5099157"/>
                </a:cubicBezTo>
                <a:cubicBezTo>
                  <a:pt x="4757989" y="5099157"/>
                  <a:pt x="4757989" y="5099157"/>
                  <a:pt x="4737850" y="5109234"/>
                </a:cubicBezTo>
                <a:cubicBezTo>
                  <a:pt x="4737850" y="5109234"/>
                  <a:pt x="4737850" y="5109234"/>
                  <a:pt x="4702607" y="5109234"/>
                </a:cubicBezTo>
                <a:cubicBezTo>
                  <a:pt x="4702607" y="5109234"/>
                  <a:pt x="4702607" y="5109234"/>
                  <a:pt x="4662327" y="5124348"/>
                </a:cubicBezTo>
                <a:cubicBezTo>
                  <a:pt x="4662327" y="5124348"/>
                  <a:pt x="4662327" y="5124348"/>
                  <a:pt x="4637152" y="5114271"/>
                </a:cubicBezTo>
                <a:cubicBezTo>
                  <a:pt x="4637152" y="5114271"/>
                  <a:pt x="4637152" y="5114271"/>
                  <a:pt x="4556593" y="5129386"/>
                </a:cubicBezTo>
                <a:cubicBezTo>
                  <a:pt x="4556593" y="5129386"/>
                  <a:pt x="4556593" y="5129386"/>
                  <a:pt x="4501210" y="5139462"/>
                </a:cubicBezTo>
                <a:cubicBezTo>
                  <a:pt x="4501210" y="5139462"/>
                  <a:pt x="4501210" y="5139462"/>
                  <a:pt x="4460930" y="5139462"/>
                </a:cubicBezTo>
                <a:cubicBezTo>
                  <a:pt x="4460930" y="5139462"/>
                  <a:pt x="4460930" y="5139462"/>
                  <a:pt x="4390442" y="5149539"/>
                </a:cubicBezTo>
                <a:cubicBezTo>
                  <a:pt x="4390442" y="5149539"/>
                  <a:pt x="4390442" y="5149539"/>
                  <a:pt x="4375337" y="5159614"/>
                </a:cubicBezTo>
                <a:cubicBezTo>
                  <a:pt x="4375337" y="5159614"/>
                  <a:pt x="4375337" y="5159614"/>
                  <a:pt x="4355198" y="5154576"/>
                </a:cubicBezTo>
                <a:cubicBezTo>
                  <a:pt x="4355198" y="5154576"/>
                  <a:pt x="4355198" y="5154576"/>
                  <a:pt x="4324988" y="5169691"/>
                </a:cubicBezTo>
                <a:cubicBezTo>
                  <a:pt x="4324988" y="5169691"/>
                  <a:pt x="4324988" y="5169691"/>
                  <a:pt x="4184010" y="5179766"/>
                </a:cubicBezTo>
                <a:cubicBezTo>
                  <a:pt x="4184010" y="5179766"/>
                  <a:pt x="4184010" y="5179766"/>
                  <a:pt x="4108486" y="5184805"/>
                </a:cubicBezTo>
                <a:cubicBezTo>
                  <a:pt x="4108486" y="5184805"/>
                  <a:pt x="4108486" y="5184805"/>
                  <a:pt x="4098417" y="5204957"/>
                </a:cubicBezTo>
                <a:cubicBezTo>
                  <a:pt x="4098417" y="5204957"/>
                  <a:pt x="4098417" y="5204957"/>
                  <a:pt x="4093381" y="5189843"/>
                </a:cubicBezTo>
                <a:cubicBezTo>
                  <a:pt x="4093381" y="5189843"/>
                  <a:pt x="4093381" y="5189843"/>
                  <a:pt x="4083312" y="5204957"/>
                </a:cubicBezTo>
                <a:cubicBezTo>
                  <a:pt x="4088348" y="5204957"/>
                  <a:pt x="4113522" y="5215033"/>
                  <a:pt x="4063173" y="5199919"/>
                </a:cubicBezTo>
                <a:cubicBezTo>
                  <a:pt x="4063173" y="5199919"/>
                  <a:pt x="4063173" y="5199919"/>
                  <a:pt x="4063173" y="5209996"/>
                </a:cubicBezTo>
                <a:cubicBezTo>
                  <a:pt x="4063173" y="5209996"/>
                  <a:pt x="4063173" y="5209996"/>
                  <a:pt x="4053103" y="5204957"/>
                </a:cubicBezTo>
                <a:cubicBezTo>
                  <a:pt x="4053103" y="5204957"/>
                  <a:pt x="4048068" y="5204957"/>
                  <a:pt x="4048068" y="5199919"/>
                </a:cubicBezTo>
                <a:cubicBezTo>
                  <a:pt x="4048068" y="5199919"/>
                  <a:pt x="4048068" y="5199919"/>
                  <a:pt x="4012825" y="5209996"/>
                </a:cubicBezTo>
                <a:cubicBezTo>
                  <a:pt x="4012825" y="5209996"/>
                  <a:pt x="4012825" y="5209996"/>
                  <a:pt x="4002754" y="5199919"/>
                </a:cubicBezTo>
                <a:cubicBezTo>
                  <a:pt x="4002754" y="5199919"/>
                  <a:pt x="4002754" y="5199919"/>
                  <a:pt x="3902055" y="5225110"/>
                </a:cubicBezTo>
                <a:cubicBezTo>
                  <a:pt x="3937300" y="5245262"/>
                  <a:pt x="3967509" y="5194880"/>
                  <a:pt x="3987649" y="5225110"/>
                </a:cubicBezTo>
                <a:cubicBezTo>
                  <a:pt x="3987649" y="5225110"/>
                  <a:pt x="3987649" y="5225110"/>
                  <a:pt x="4007788" y="5225110"/>
                </a:cubicBezTo>
                <a:cubicBezTo>
                  <a:pt x="4007788" y="5225110"/>
                  <a:pt x="4007788" y="5225110"/>
                  <a:pt x="3962475" y="5250301"/>
                </a:cubicBezTo>
                <a:cubicBezTo>
                  <a:pt x="3962475" y="5250301"/>
                  <a:pt x="3962475" y="5250301"/>
                  <a:pt x="3897021" y="5250301"/>
                </a:cubicBezTo>
                <a:cubicBezTo>
                  <a:pt x="3897021" y="5250301"/>
                  <a:pt x="3897021" y="5250301"/>
                  <a:pt x="3871846" y="5285567"/>
                </a:cubicBezTo>
                <a:cubicBezTo>
                  <a:pt x="3871846" y="5285567"/>
                  <a:pt x="3871846" y="5285567"/>
                  <a:pt x="3831566" y="5280529"/>
                </a:cubicBezTo>
                <a:cubicBezTo>
                  <a:pt x="3841636" y="5280529"/>
                  <a:pt x="3826532" y="5270453"/>
                  <a:pt x="3826532" y="5260376"/>
                </a:cubicBezTo>
                <a:cubicBezTo>
                  <a:pt x="3826532" y="5260376"/>
                  <a:pt x="3826532" y="5260376"/>
                  <a:pt x="3826532" y="5265415"/>
                </a:cubicBezTo>
                <a:cubicBezTo>
                  <a:pt x="3826532" y="5265415"/>
                  <a:pt x="3826532" y="5265415"/>
                  <a:pt x="3811427" y="5250301"/>
                </a:cubicBezTo>
                <a:cubicBezTo>
                  <a:pt x="3811427" y="5250301"/>
                  <a:pt x="3811427" y="5250301"/>
                  <a:pt x="3791287" y="5275490"/>
                </a:cubicBezTo>
                <a:cubicBezTo>
                  <a:pt x="3791287" y="5275490"/>
                  <a:pt x="3791287" y="5275490"/>
                  <a:pt x="3806392" y="5280529"/>
                </a:cubicBezTo>
                <a:cubicBezTo>
                  <a:pt x="3806392" y="5280529"/>
                  <a:pt x="3806392" y="5280529"/>
                  <a:pt x="3776183" y="5280529"/>
                </a:cubicBezTo>
                <a:cubicBezTo>
                  <a:pt x="3776183" y="5290606"/>
                  <a:pt x="3771148" y="5305720"/>
                  <a:pt x="3761078" y="5325872"/>
                </a:cubicBezTo>
                <a:cubicBezTo>
                  <a:pt x="3761078" y="5325872"/>
                  <a:pt x="3761078" y="5325872"/>
                  <a:pt x="3756043" y="5325872"/>
                </a:cubicBezTo>
                <a:cubicBezTo>
                  <a:pt x="3756043" y="5325872"/>
                  <a:pt x="3756043" y="5325872"/>
                  <a:pt x="3761078" y="5310758"/>
                </a:cubicBezTo>
                <a:cubicBezTo>
                  <a:pt x="3761078" y="5310758"/>
                  <a:pt x="3761078" y="5310758"/>
                  <a:pt x="3761078" y="5300681"/>
                </a:cubicBezTo>
                <a:cubicBezTo>
                  <a:pt x="3761078" y="5300681"/>
                  <a:pt x="3761078" y="5300681"/>
                  <a:pt x="3730868" y="5295644"/>
                </a:cubicBezTo>
                <a:cubicBezTo>
                  <a:pt x="3730868" y="5295644"/>
                  <a:pt x="3730868" y="5295644"/>
                  <a:pt x="3735904" y="5290606"/>
                </a:cubicBezTo>
                <a:cubicBezTo>
                  <a:pt x="3735904" y="5290606"/>
                  <a:pt x="3735904" y="5290606"/>
                  <a:pt x="3725834" y="5285567"/>
                </a:cubicBezTo>
                <a:cubicBezTo>
                  <a:pt x="3725834" y="5285567"/>
                  <a:pt x="3725834" y="5285567"/>
                  <a:pt x="3695624" y="5290606"/>
                </a:cubicBezTo>
                <a:cubicBezTo>
                  <a:pt x="3695624" y="5290606"/>
                  <a:pt x="3695624" y="5290606"/>
                  <a:pt x="3695624" y="5300681"/>
                </a:cubicBezTo>
                <a:cubicBezTo>
                  <a:pt x="3695624" y="5300681"/>
                  <a:pt x="3695624" y="5300681"/>
                  <a:pt x="3640240" y="5285567"/>
                </a:cubicBezTo>
                <a:cubicBezTo>
                  <a:pt x="3640240" y="5280529"/>
                  <a:pt x="3635206" y="5280529"/>
                  <a:pt x="3625136" y="5275490"/>
                </a:cubicBezTo>
                <a:cubicBezTo>
                  <a:pt x="3625136" y="5275490"/>
                  <a:pt x="3625136" y="5275490"/>
                  <a:pt x="3675484" y="5265415"/>
                </a:cubicBezTo>
                <a:cubicBezTo>
                  <a:pt x="3680519" y="5265415"/>
                  <a:pt x="3685555" y="5260376"/>
                  <a:pt x="3690589" y="5255338"/>
                </a:cubicBezTo>
                <a:cubicBezTo>
                  <a:pt x="3685555" y="5250301"/>
                  <a:pt x="3675484" y="5245262"/>
                  <a:pt x="3670450" y="5240224"/>
                </a:cubicBezTo>
                <a:cubicBezTo>
                  <a:pt x="3670450" y="5240224"/>
                  <a:pt x="3670450" y="5240224"/>
                  <a:pt x="3660381" y="5235185"/>
                </a:cubicBezTo>
                <a:cubicBezTo>
                  <a:pt x="3660381" y="5235185"/>
                  <a:pt x="3660381" y="5235185"/>
                  <a:pt x="3660381" y="5240224"/>
                </a:cubicBezTo>
                <a:cubicBezTo>
                  <a:pt x="3650311" y="5245262"/>
                  <a:pt x="3635206" y="5280529"/>
                  <a:pt x="3620101" y="5265415"/>
                </a:cubicBezTo>
                <a:cubicBezTo>
                  <a:pt x="3620101" y="5265415"/>
                  <a:pt x="3620101" y="5265415"/>
                  <a:pt x="3599960" y="5270453"/>
                </a:cubicBezTo>
                <a:cubicBezTo>
                  <a:pt x="3599960" y="5270453"/>
                  <a:pt x="3599960" y="5270453"/>
                  <a:pt x="3594926" y="5250301"/>
                </a:cubicBezTo>
                <a:cubicBezTo>
                  <a:pt x="3594926" y="5250301"/>
                  <a:pt x="3594926" y="5250301"/>
                  <a:pt x="3559682" y="5250301"/>
                </a:cubicBezTo>
                <a:cubicBezTo>
                  <a:pt x="3559682" y="5250301"/>
                  <a:pt x="3559682" y="5250301"/>
                  <a:pt x="3584857" y="5240224"/>
                </a:cubicBezTo>
                <a:cubicBezTo>
                  <a:pt x="3584857" y="5240224"/>
                  <a:pt x="3584857" y="5240224"/>
                  <a:pt x="3574787" y="5225110"/>
                </a:cubicBezTo>
                <a:cubicBezTo>
                  <a:pt x="3574787" y="5225110"/>
                  <a:pt x="3574787" y="5225110"/>
                  <a:pt x="3579821" y="5199919"/>
                </a:cubicBezTo>
                <a:cubicBezTo>
                  <a:pt x="3579821" y="5199919"/>
                  <a:pt x="3579821" y="5199919"/>
                  <a:pt x="3620101" y="5199919"/>
                </a:cubicBezTo>
                <a:cubicBezTo>
                  <a:pt x="3620101" y="5199919"/>
                  <a:pt x="3620101" y="5199919"/>
                  <a:pt x="3635206" y="5189843"/>
                </a:cubicBezTo>
                <a:cubicBezTo>
                  <a:pt x="3635206" y="5189843"/>
                  <a:pt x="3635206" y="5189843"/>
                  <a:pt x="3655345" y="5194880"/>
                </a:cubicBezTo>
                <a:cubicBezTo>
                  <a:pt x="3655345" y="5194880"/>
                  <a:pt x="3655345" y="5194880"/>
                  <a:pt x="3695624" y="5184805"/>
                </a:cubicBezTo>
                <a:cubicBezTo>
                  <a:pt x="3695624" y="5184805"/>
                  <a:pt x="3695624" y="5184805"/>
                  <a:pt x="3690589" y="5174728"/>
                </a:cubicBezTo>
                <a:cubicBezTo>
                  <a:pt x="3690589" y="5174728"/>
                  <a:pt x="3700660" y="5154576"/>
                  <a:pt x="3715763" y="5174728"/>
                </a:cubicBezTo>
                <a:cubicBezTo>
                  <a:pt x="3715763" y="5169691"/>
                  <a:pt x="3725834" y="5164652"/>
                  <a:pt x="3715763" y="5184805"/>
                </a:cubicBezTo>
                <a:cubicBezTo>
                  <a:pt x="3715763" y="5184805"/>
                  <a:pt x="3715763" y="5189843"/>
                  <a:pt x="3715763" y="5189843"/>
                </a:cubicBezTo>
                <a:cubicBezTo>
                  <a:pt x="3705695" y="5194880"/>
                  <a:pt x="3685555" y="5199919"/>
                  <a:pt x="3655345" y="5209996"/>
                </a:cubicBezTo>
                <a:cubicBezTo>
                  <a:pt x="3655345" y="5209996"/>
                  <a:pt x="3655345" y="5209996"/>
                  <a:pt x="3660381" y="5215033"/>
                </a:cubicBezTo>
                <a:cubicBezTo>
                  <a:pt x="3660381" y="5215033"/>
                  <a:pt x="3660381" y="5215033"/>
                  <a:pt x="3620101" y="5230148"/>
                </a:cubicBezTo>
                <a:cubicBezTo>
                  <a:pt x="3620101" y="5230148"/>
                  <a:pt x="3620101" y="5230148"/>
                  <a:pt x="3640240" y="5235185"/>
                </a:cubicBezTo>
                <a:cubicBezTo>
                  <a:pt x="3640240" y="5235185"/>
                  <a:pt x="3640240" y="5235185"/>
                  <a:pt x="3695624" y="5230148"/>
                </a:cubicBezTo>
                <a:cubicBezTo>
                  <a:pt x="3695624" y="5230148"/>
                  <a:pt x="3695624" y="5230148"/>
                  <a:pt x="3695624" y="5209996"/>
                </a:cubicBezTo>
                <a:cubicBezTo>
                  <a:pt x="3695624" y="5209996"/>
                  <a:pt x="3695624" y="5209996"/>
                  <a:pt x="3735904" y="5209996"/>
                </a:cubicBezTo>
                <a:cubicBezTo>
                  <a:pt x="3735904" y="5209996"/>
                  <a:pt x="3735904" y="5209996"/>
                  <a:pt x="3725834" y="5189843"/>
                </a:cubicBezTo>
                <a:cubicBezTo>
                  <a:pt x="3725834" y="5189843"/>
                  <a:pt x="3725834" y="5189843"/>
                  <a:pt x="3756043" y="5194880"/>
                </a:cubicBezTo>
                <a:cubicBezTo>
                  <a:pt x="3756043" y="5194880"/>
                  <a:pt x="3756043" y="5194880"/>
                  <a:pt x="3756043" y="5209996"/>
                </a:cubicBezTo>
                <a:cubicBezTo>
                  <a:pt x="3756043" y="5209996"/>
                  <a:pt x="3756043" y="5209996"/>
                  <a:pt x="3776183" y="5209996"/>
                </a:cubicBezTo>
                <a:cubicBezTo>
                  <a:pt x="3776183" y="5209996"/>
                  <a:pt x="3776183" y="5209996"/>
                  <a:pt x="3781218" y="5189843"/>
                </a:cubicBezTo>
                <a:cubicBezTo>
                  <a:pt x="3781218" y="5189843"/>
                  <a:pt x="3781218" y="5189843"/>
                  <a:pt x="3876880" y="5174728"/>
                </a:cubicBezTo>
                <a:cubicBezTo>
                  <a:pt x="3876880" y="5174728"/>
                  <a:pt x="3876880" y="5174728"/>
                  <a:pt x="3866811" y="5164652"/>
                </a:cubicBezTo>
                <a:cubicBezTo>
                  <a:pt x="3866811" y="5164652"/>
                  <a:pt x="3866811" y="5164652"/>
                  <a:pt x="3863664" y="5164652"/>
                </a:cubicBezTo>
                <a:lnTo>
                  <a:pt x="3846672" y="5164652"/>
                </a:lnTo>
                <a:cubicBezTo>
                  <a:pt x="3846672" y="5164652"/>
                  <a:pt x="3846672" y="5164652"/>
                  <a:pt x="3843525" y="5164652"/>
                </a:cubicBezTo>
                <a:lnTo>
                  <a:pt x="3841636" y="5164652"/>
                </a:lnTo>
                <a:lnTo>
                  <a:pt x="3821498" y="5164652"/>
                </a:lnTo>
                <a:cubicBezTo>
                  <a:pt x="3821498" y="5164652"/>
                  <a:pt x="3821498" y="5164652"/>
                  <a:pt x="3806392" y="5149539"/>
                </a:cubicBezTo>
                <a:cubicBezTo>
                  <a:pt x="3806392" y="5149539"/>
                  <a:pt x="3806392" y="5149539"/>
                  <a:pt x="3766113" y="5164652"/>
                </a:cubicBezTo>
                <a:cubicBezTo>
                  <a:pt x="3766113" y="5164652"/>
                  <a:pt x="3766113" y="5164652"/>
                  <a:pt x="3756043" y="5154576"/>
                </a:cubicBezTo>
                <a:cubicBezTo>
                  <a:pt x="3756043" y="5154576"/>
                  <a:pt x="3756043" y="5154576"/>
                  <a:pt x="3725834" y="5169691"/>
                </a:cubicBezTo>
                <a:cubicBezTo>
                  <a:pt x="3725834" y="5169691"/>
                  <a:pt x="3725834" y="5169691"/>
                  <a:pt x="3705695" y="5154576"/>
                </a:cubicBezTo>
                <a:cubicBezTo>
                  <a:pt x="3705695" y="5154576"/>
                  <a:pt x="3705695" y="5154576"/>
                  <a:pt x="3715763" y="5139462"/>
                </a:cubicBezTo>
                <a:cubicBezTo>
                  <a:pt x="3715763" y="5139462"/>
                  <a:pt x="3715763" y="5139462"/>
                  <a:pt x="3761078" y="5139462"/>
                </a:cubicBezTo>
                <a:cubicBezTo>
                  <a:pt x="3761078" y="5139462"/>
                  <a:pt x="3761078" y="5139462"/>
                  <a:pt x="3766113" y="5124348"/>
                </a:cubicBezTo>
                <a:cubicBezTo>
                  <a:pt x="3766113" y="5124348"/>
                  <a:pt x="3766113" y="5124348"/>
                  <a:pt x="3791287" y="5124348"/>
                </a:cubicBezTo>
                <a:cubicBezTo>
                  <a:pt x="3786253" y="5124348"/>
                  <a:pt x="3786253" y="5129386"/>
                  <a:pt x="3816461" y="5139462"/>
                </a:cubicBezTo>
                <a:cubicBezTo>
                  <a:pt x="3816461" y="5139462"/>
                  <a:pt x="3816461" y="5139462"/>
                  <a:pt x="3851708" y="5119309"/>
                </a:cubicBezTo>
                <a:cubicBezTo>
                  <a:pt x="3851708" y="5119309"/>
                  <a:pt x="3851708" y="5119309"/>
                  <a:pt x="3881916" y="5124348"/>
                </a:cubicBezTo>
                <a:cubicBezTo>
                  <a:pt x="3881916" y="5124348"/>
                  <a:pt x="3881916" y="5124348"/>
                  <a:pt x="3912126" y="5114271"/>
                </a:cubicBezTo>
                <a:cubicBezTo>
                  <a:pt x="3912126" y="5114271"/>
                  <a:pt x="3912126" y="5114271"/>
                  <a:pt x="3927231" y="5114271"/>
                </a:cubicBezTo>
                <a:cubicBezTo>
                  <a:pt x="3912126" y="5119309"/>
                  <a:pt x="3917160" y="5119309"/>
                  <a:pt x="3962475" y="5109234"/>
                </a:cubicBezTo>
                <a:cubicBezTo>
                  <a:pt x="3962475" y="5109234"/>
                  <a:pt x="3962475" y="5109234"/>
                  <a:pt x="4083312" y="5089080"/>
                </a:cubicBezTo>
                <a:cubicBezTo>
                  <a:pt x="4083312" y="5089080"/>
                  <a:pt x="4083312" y="5089080"/>
                  <a:pt x="4103452" y="5089080"/>
                </a:cubicBezTo>
                <a:cubicBezTo>
                  <a:pt x="4103452" y="5089080"/>
                  <a:pt x="4103452" y="5089080"/>
                  <a:pt x="4133662" y="5073966"/>
                </a:cubicBezTo>
                <a:cubicBezTo>
                  <a:pt x="4128628" y="5073966"/>
                  <a:pt x="4128628" y="5073966"/>
                  <a:pt x="4123592" y="5073966"/>
                </a:cubicBezTo>
                <a:cubicBezTo>
                  <a:pt x="4148766" y="5068927"/>
                  <a:pt x="4173941" y="5058852"/>
                  <a:pt x="4204151" y="5053813"/>
                </a:cubicBezTo>
                <a:cubicBezTo>
                  <a:pt x="4204151" y="5053813"/>
                  <a:pt x="4204151" y="5053813"/>
                  <a:pt x="4264570" y="5028622"/>
                </a:cubicBezTo>
                <a:cubicBezTo>
                  <a:pt x="4264570" y="5028622"/>
                  <a:pt x="4264570" y="5028622"/>
                  <a:pt x="4309883" y="5023585"/>
                </a:cubicBezTo>
                <a:cubicBezTo>
                  <a:pt x="4309883" y="5023585"/>
                  <a:pt x="4309883" y="5023585"/>
                  <a:pt x="4309883" y="5013508"/>
                </a:cubicBezTo>
                <a:cubicBezTo>
                  <a:pt x="4309883" y="5013508"/>
                  <a:pt x="4309883" y="5013508"/>
                  <a:pt x="4324988" y="5013508"/>
                </a:cubicBezTo>
                <a:cubicBezTo>
                  <a:pt x="4324988" y="5013508"/>
                  <a:pt x="4314918" y="5013508"/>
                  <a:pt x="4319952" y="5018547"/>
                </a:cubicBezTo>
                <a:cubicBezTo>
                  <a:pt x="4319952" y="5018547"/>
                  <a:pt x="4319952" y="5018547"/>
                  <a:pt x="4324988" y="5023585"/>
                </a:cubicBezTo>
                <a:cubicBezTo>
                  <a:pt x="4330022" y="5018547"/>
                  <a:pt x="4335058" y="5013508"/>
                  <a:pt x="4340093" y="4998394"/>
                </a:cubicBezTo>
                <a:cubicBezTo>
                  <a:pt x="4340093" y="4998394"/>
                  <a:pt x="4340093" y="4998394"/>
                  <a:pt x="4365268" y="4983280"/>
                </a:cubicBezTo>
                <a:cubicBezTo>
                  <a:pt x="4365268" y="4983280"/>
                  <a:pt x="4365268" y="4983280"/>
                  <a:pt x="4435756" y="4968165"/>
                </a:cubicBezTo>
                <a:cubicBezTo>
                  <a:pt x="4435756" y="4968165"/>
                  <a:pt x="4435756" y="4968165"/>
                  <a:pt x="4481069" y="4958090"/>
                </a:cubicBezTo>
                <a:cubicBezTo>
                  <a:pt x="4481069" y="4958090"/>
                  <a:pt x="4481069" y="4958090"/>
                  <a:pt x="4491140" y="4948013"/>
                </a:cubicBezTo>
                <a:cubicBezTo>
                  <a:pt x="4491140" y="4948013"/>
                  <a:pt x="4491140" y="4948013"/>
                  <a:pt x="4420651" y="4942976"/>
                </a:cubicBezTo>
                <a:cubicBezTo>
                  <a:pt x="4420651" y="4942976"/>
                  <a:pt x="4420651" y="4942976"/>
                  <a:pt x="4440791" y="4927860"/>
                </a:cubicBezTo>
                <a:cubicBezTo>
                  <a:pt x="4440791" y="4927860"/>
                  <a:pt x="4440791" y="4927860"/>
                  <a:pt x="4410582" y="4912746"/>
                </a:cubicBezTo>
                <a:cubicBezTo>
                  <a:pt x="4410582" y="4912746"/>
                  <a:pt x="4410582" y="4912746"/>
                  <a:pt x="4375337" y="4937937"/>
                </a:cubicBezTo>
                <a:cubicBezTo>
                  <a:pt x="4385407" y="4942976"/>
                  <a:pt x="4400512" y="4932899"/>
                  <a:pt x="4405546" y="4948013"/>
                </a:cubicBezTo>
                <a:cubicBezTo>
                  <a:pt x="4405546" y="4948013"/>
                  <a:pt x="4405546" y="4948013"/>
                  <a:pt x="4385407" y="4963128"/>
                </a:cubicBezTo>
                <a:cubicBezTo>
                  <a:pt x="4380373" y="4963128"/>
                  <a:pt x="4375337" y="4963128"/>
                  <a:pt x="4370302" y="4963128"/>
                </a:cubicBezTo>
                <a:cubicBezTo>
                  <a:pt x="4375337" y="4963128"/>
                  <a:pt x="4375337" y="4958090"/>
                  <a:pt x="4380373" y="4958090"/>
                </a:cubicBezTo>
                <a:cubicBezTo>
                  <a:pt x="4380373" y="4958090"/>
                  <a:pt x="4380373" y="4958090"/>
                  <a:pt x="4360232" y="4932899"/>
                </a:cubicBezTo>
                <a:cubicBezTo>
                  <a:pt x="4365268" y="4932899"/>
                  <a:pt x="4395476" y="4927860"/>
                  <a:pt x="4340093" y="4932899"/>
                </a:cubicBezTo>
                <a:cubicBezTo>
                  <a:pt x="4340093" y="4932899"/>
                  <a:pt x="4340093" y="4932899"/>
                  <a:pt x="4340093" y="4942976"/>
                </a:cubicBezTo>
                <a:cubicBezTo>
                  <a:pt x="4340093" y="4942976"/>
                  <a:pt x="4340093" y="4942976"/>
                  <a:pt x="4319952" y="4922822"/>
                </a:cubicBezTo>
                <a:cubicBezTo>
                  <a:pt x="4345127" y="4922822"/>
                  <a:pt x="4370302" y="4907708"/>
                  <a:pt x="4400512" y="4897632"/>
                </a:cubicBezTo>
                <a:cubicBezTo>
                  <a:pt x="4400512" y="4897632"/>
                  <a:pt x="4400512" y="4897632"/>
                  <a:pt x="4425687" y="4907708"/>
                </a:cubicBezTo>
                <a:cubicBezTo>
                  <a:pt x="4440791" y="4902669"/>
                  <a:pt x="4460930" y="4897632"/>
                  <a:pt x="4476035" y="4912746"/>
                </a:cubicBezTo>
                <a:cubicBezTo>
                  <a:pt x="4476035" y="4912746"/>
                  <a:pt x="4476035" y="4912746"/>
                  <a:pt x="4491140" y="4887555"/>
                </a:cubicBezTo>
                <a:cubicBezTo>
                  <a:pt x="4491140" y="4887555"/>
                  <a:pt x="4491140" y="4887555"/>
                  <a:pt x="4496174" y="4882517"/>
                </a:cubicBezTo>
                <a:cubicBezTo>
                  <a:pt x="4496174" y="4882517"/>
                  <a:pt x="4496174" y="4882517"/>
                  <a:pt x="4516315" y="4897632"/>
                </a:cubicBezTo>
                <a:cubicBezTo>
                  <a:pt x="4516315" y="4897632"/>
                  <a:pt x="4516315" y="4897632"/>
                  <a:pt x="4541490" y="4887555"/>
                </a:cubicBezTo>
                <a:cubicBezTo>
                  <a:pt x="4541490" y="4887555"/>
                  <a:pt x="4541490" y="4887555"/>
                  <a:pt x="4556593" y="4912746"/>
                </a:cubicBezTo>
                <a:cubicBezTo>
                  <a:pt x="4556593" y="4912746"/>
                  <a:pt x="4556593" y="4912746"/>
                  <a:pt x="4571698" y="4902669"/>
                </a:cubicBezTo>
                <a:cubicBezTo>
                  <a:pt x="4571698" y="4902669"/>
                  <a:pt x="4571698" y="4902669"/>
                  <a:pt x="4566664" y="4887555"/>
                </a:cubicBezTo>
                <a:cubicBezTo>
                  <a:pt x="4566664" y="4887555"/>
                  <a:pt x="4566664" y="4887555"/>
                  <a:pt x="4611978" y="4862364"/>
                </a:cubicBezTo>
                <a:cubicBezTo>
                  <a:pt x="4611978" y="4862364"/>
                  <a:pt x="4611978" y="4862364"/>
                  <a:pt x="4541490" y="4862364"/>
                </a:cubicBezTo>
                <a:cubicBezTo>
                  <a:pt x="4541490" y="4862364"/>
                  <a:pt x="4541490" y="4862364"/>
                  <a:pt x="4506245" y="4872441"/>
                </a:cubicBezTo>
                <a:cubicBezTo>
                  <a:pt x="4506245" y="4872441"/>
                  <a:pt x="4506245" y="4872441"/>
                  <a:pt x="4496174" y="4872441"/>
                </a:cubicBezTo>
                <a:cubicBezTo>
                  <a:pt x="4496174" y="4872441"/>
                  <a:pt x="4496174" y="4872441"/>
                  <a:pt x="4501210" y="4862364"/>
                </a:cubicBezTo>
                <a:cubicBezTo>
                  <a:pt x="4501210" y="4862364"/>
                  <a:pt x="4501210" y="4862364"/>
                  <a:pt x="4455896" y="4847250"/>
                </a:cubicBezTo>
                <a:cubicBezTo>
                  <a:pt x="4455896" y="4847250"/>
                  <a:pt x="4455896" y="4847250"/>
                  <a:pt x="4385407" y="4862364"/>
                </a:cubicBezTo>
                <a:cubicBezTo>
                  <a:pt x="4385407" y="4862364"/>
                  <a:pt x="4385407" y="4862364"/>
                  <a:pt x="4380373" y="4872441"/>
                </a:cubicBezTo>
                <a:cubicBezTo>
                  <a:pt x="4380373" y="4872441"/>
                  <a:pt x="4380373" y="4872441"/>
                  <a:pt x="4405546" y="4872441"/>
                </a:cubicBezTo>
                <a:cubicBezTo>
                  <a:pt x="4405546" y="4872441"/>
                  <a:pt x="4405546" y="4872441"/>
                  <a:pt x="4400512" y="4877480"/>
                </a:cubicBezTo>
                <a:cubicBezTo>
                  <a:pt x="4385407" y="4877480"/>
                  <a:pt x="4355198" y="4882517"/>
                  <a:pt x="4304849" y="4892594"/>
                </a:cubicBezTo>
                <a:cubicBezTo>
                  <a:pt x="4304849" y="4892594"/>
                  <a:pt x="4304849" y="4892594"/>
                  <a:pt x="4294778" y="4887555"/>
                </a:cubicBezTo>
                <a:cubicBezTo>
                  <a:pt x="4294778" y="4887555"/>
                  <a:pt x="4294778" y="4887555"/>
                  <a:pt x="4274639" y="4897632"/>
                </a:cubicBezTo>
                <a:cubicBezTo>
                  <a:pt x="4274639" y="4897632"/>
                  <a:pt x="4274639" y="4897632"/>
                  <a:pt x="4189046" y="4912746"/>
                </a:cubicBezTo>
                <a:cubicBezTo>
                  <a:pt x="4189046" y="4912746"/>
                  <a:pt x="4189046" y="4912746"/>
                  <a:pt x="4184010" y="4902669"/>
                </a:cubicBezTo>
                <a:cubicBezTo>
                  <a:pt x="4184010" y="4902669"/>
                  <a:pt x="4184010" y="4902669"/>
                  <a:pt x="4143731" y="4922822"/>
                </a:cubicBezTo>
                <a:cubicBezTo>
                  <a:pt x="4143731" y="4922822"/>
                  <a:pt x="4143731" y="4922822"/>
                  <a:pt x="4128628" y="4912746"/>
                </a:cubicBezTo>
                <a:cubicBezTo>
                  <a:pt x="4128628" y="4912746"/>
                  <a:pt x="4128628" y="4912746"/>
                  <a:pt x="3992683" y="4937937"/>
                </a:cubicBezTo>
                <a:cubicBezTo>
                  <a:pt x="3992683" y="4937937"/>
                  <a:pt x="3992683" y="4937937"/>
                  <a:pt x="3987649" y="4953051"/>
                </a:cubicBezTo>
                <a:cubicBezTo>
                  <a:pt x="3992683" y="4963128"/>
                  <a:pt x="4002754" y="4927860"/>
                  <a:pt x="3992683" y="4968165"/>
                </a:cubicBezTo>
                <a:cubicBezTo>
                  <a:pt x="3992683" y="4968165"/>
                  <a:pt x="3992683" y="4968165"/>
                  <a:pt x="4007788" y="4948013"/>
                </a:cubicBezTo>
                <a:cubicBezTo>
                  <a:pt x="4058137" y="4958090"/>
                  <a:pt x="4037998" y="4922822"/>
                  <a:pt x="4098417" y="4958090"/>
                </a:cubicBezTo>
                <a:cubicBezTo>
                  <a:pt x="4098417" y="4958090"/>
                  <a:pt x="4098417" y="4958090"/>
                  <a:pt x="4093381" y="4968165"/>
                </a:cubicBezTo>
                <a:cubicBezTo>
                  <a:pt x="4093381" y="4968165"/>
                  <a:pt x="4093381" y="4968165"/>
                  <a:pt x="4063173" y="4958090"/>
                </a:cubicBezTo>
                <a:cubicBezTo>
                  <a:pt x="4063173" y="4958090"/>
                  <a:pt x="4063173" y="4958090"/>
                  <a:pt x="4048068" y="4983280"/>
                </a:cubicBezTo>
                <a:cubicBezTo>
                  <a:pt x="4048068" y="4983280"/>
                  <a:pt x="4048068" y="4983280"/>
                  <a:pt x="4058137" y="4998394"/>
                </a:cubicBezTo>
                <a:cubicBezTo>
                  <a:pt x="4058137" y="4998394"/>
                  <a:pt x="4058137" y="4998394"/>
                  <a:pt x="4017858" y="4988317"/>
                </a:cubicBezTo>
                <a:cubicBezTo>
                  <a:pt x="4017858" y="4988317"/>
                  <a:pt x="4017858" y="4988317"/>
                  <a:pt x="3992683" y="4988317"/>
                </a:cubicBezTo>
                <a:cubicBezTo>
                  <a:pt x="3992683" y="4988317"/>
                  <a:pt x="3992683" y="4988317"/>
                  <a:pt x="3982614" y="4953051"/>
                </a:cubicBezTo>
                <a:cubicBezTo>
                  <a:pt x="3977580" y="4953051"/>
                  <a:pt x="3962475" y="4937937"/>
                  <a:pt x="3952404" y="4968165"/>
                </a:cubicBezTo>
                <a:cubicBezTo>
                  <a:pt x="3952404" y="4968165"/>
                  <a:pt x="3952404" y="4968165"/>
                  <a:pt x="3972544" y="4983280"/>
                </a:cubicBezTo>
                <a:cubicBezTo>
                  <a:pt x="3972544" y="4983280"/>
                  <a:pt x="3972544" y="4983280"/>
                  <a:pt x="3927231" y="4988317"/>
                </a:cubicBezTo>
                <a:cubicBezTo>
                  <a:pt x="3927231" y="4988317"/>
                  <a:pt x="3927231" y="4988317"/>
                  <a:pt x="3902055" y="5018547"/>
                </a:cubicBezTo>
                <a:cubicBezTo>
                  <a:pt x="3902055" y="5018547"/>
                  <a:pt x="3902055" y="5018547"/>
                  <a:pt x="3886951" y="5013508"/>
                </a:cubicBezTo>
                <a:cubicBezTo>
                  <a:pt x="3886951" y="5013508"/>
                  <a:pt x="3886951" y="5013508"/>
                  <a:pt x="3876880" y="5023585"/>
                </a:cubicBezTo>
                <a:cubicBezTo>
                  <a:pt x="3876880" y="5023585"/>
                  <a:pt x="3876880" y="5023585"/>
                  <a:pt x="3871846" y="5003433"/>
                </a:cubicBezTo>
                <a:cubicBezTo>
                  <a:pt x="3861777" y="4998394"/>
                  <a:pt x="3846672" y="5018547"/>
                  <a:pt x="3846672" y="4998394"/>
                </a:cubicBezTo>
                <a:cubicBezTo>
                  <a:pt x="3846672" y="4998394"/>
                  <a:pt x="3846672" y="4998394"/>
                  <a:pt x="3816461" y="5008470"/>
                </a:cubicBezTo>
                <a:cubicBezTo>
                  <a:pt x="3816461" y="5043738"/>
                  <a:pt x="3786253" y="4978242"/>
                  <a:pt x="3801356" y="5038699"/>
                </a:cubicBezTo>
                <a:cubicBezTo>
                  <a:pt x="3801356" y="5038699"/>
                  <a:pt x="3801356" y="5038699"/>
                  <a:pt x="3776183" y="5018547"/>
                </a:cubicBezTo>
                <a:cubicBezTo>
                  <a:pt x="3776183" y="5018547"/>
                  <a:pt x="3776183" y="5018547"/>
                  <a:pt x="3766113" y="5023585"/>
                </a:cubicBezTo>
                <a:cubicBezTo>
                  <a:pt x="3766113" y="5028622"/>
                  <a:pt x="3761078" y="5028622"/>
                  <a:pt x="3756043" y="5028622"/>
                </a:cubicBezTo>
                <a:cubicBezTo>
                  <a:pt x="3761078" y="5033661"/>
                  <a:pt x="3771148" y="5033661"/>
                  <a:pt x="3781218" y="5038699"/>
                </a:cubicBezTo>
                <a:cubicBezTo>
                  <a:pt x="3781218" y="5038699"/>
                  <a:pt x="3781218" y="5038699"/>
                  <a:pt x="3751007" y="5038699"/>
                </a:cubicBezTo>
                <a:cubicBezTo>
                  <a:pt x="3751007" y="5038699"/>
                  <a:pt x="3751007" y="5038699"/>
                  <a:pt x="3751007" y="5023585"/>
                </a:cubicBezTo>
                <a:cubicBezTo>
                  <a:pt x="3751007" y="5023585"/>
                  <a:pt x="3751007" y="5023585"/>
                  <a:pt x="3811427" y="4998394"/>
                </a:cubicBezTo>
                <a:cubicBezTo>
                  <a:pt x="3811427" y="4998394"/>
                  <a:pt x="3811427" y="4998394"/>
                  <a:pt x="3806392" y="4983280"/>
                </a:cubicBezTo>
                <a:cubicBezTo>
                  <a:pt x="3806392" y="4983280"/>
                  <a:pt x="3806392" y="4983280"/>
                  <a:pt x="3796323" y="4978242"/>
                </a:cubicBezTo>
                <a:cubicBezTo>
                  <a:pt x="3796323" y="4978242"/>
                  <a:pt x="3796323" y="4978242"/>
                  <a:pt x="3776183" y="4993356"/>
                </a:cubicBezTo>
                <a:cubicBezTo>
                  <a:pt x="3776183" y="4993356"/>
                  <a:pt x="3776183" y="4993356"/>
                  <a:pt x="3776183" y="4998394"/>
                </a:cubicBezTo>
                <a:cubicBezTo>
                  <a:pt x="3776183" y="4998394"/>
                  <a:pt x="3776183" y="4998394"/>
                  <a:pt x="3690589" y="5013508"/>
                </a:cubicBezTo>
                <a:cubicBezTo>
                  <a:pt x="3690589" y="5013508"/>
                  <a:pt x="3690589" y="5013508"/>
                  <a:pt x="3660381" y="5033661"/>
                </a:cubicBezTo>
                <a:cubicBezTo>
                  <a:pt x="3660381" y="5033661"/>
                  <a:pt x="3660381" y="5033661"/>
                  <a:pt x="3690589" y="5048775"/>
                </a:cubicBezTo>
                <a:cubicBezTo>
                  <a:pt x="3690589" y="5048775"/>
                  <a:pt x="3690589" y="5048775"/>
                  <a:pt x="3705695" y="5038699"/>
                </a:cubicBezTo>
                <a:cubicBezTo>
                  <a:pt x="3705695" y="5038699"/>
                  <a:pt x="3705695" y="5038699"/>
                  <a:pt x="3740938" y="5038699"/>
                </a:cubicBezTo>
                <a:cubicBezTo>
                  <a:pt x="3740938" y="5038699"/>
                  <a:pt x="3740938" y="5038699"/>
                  <a:pt x="3690589" y="5068927"/>
                </a:cubicBezTo>
                <a:cubicBezTo>
                  <a:pt x="3690589" y="5068927"/>
                  <a:pt x="3690589" y="5068927"/>
                  <a:pt x="3650311" y="5063890"/>
                </a:cubicBezTo>
                <a:cubicBezTo>
                  <a:pt x="3650311" y="5063890"/>
                  <a:pt x="3650311" y="5063890"/>
                  <a:pt x="3610031" y="5058852"/>
                </a:cubicBezTo>
                <a:cubicBezTo>
                  <a:pt x="3610031" y="5058852"/>
                  <a:pt x="3610031" y="5058852"/>
                  <a:pt x="3579821" y="5073966"/>
                </a:cubicBezTo>
                <a:cubicBezTo>
                  <a:pt x="3579821" y="5073966"/>
                  <a:pt x="3579821" y="5073966"/>
                  <a:pt x="3549612" y="5063890"/>
                </a:cubicBezTo>
                <a:cubicBezTo>
                  <a:pt x="3549612" y="5063890"/>
                  <a:pt x="3549612" y="5063890"/>
                  <a:pt x="3378425" y="5089080"/>
                </a:cubicBezTo>
                <a:cubicBezTo>
                  <a:pt x="3363320" y="5104195"/>
                  <a:pt x="3323042" y="5094118"/>
                  <a:pt x="3307937" y="5124348"/>
                </a:cubicBezTo>
                <a:cubicBezTo>
                  <a:pt x="3307937" y="5124348"/>
                  <a:pt x="3307937" y="5124348"/>
                  <a:pt x="3323042" y="5129386"/>
                </a:cubicBezTo>
                <a:cubicBezTo>
                  <a:pt x="3323042" y="5129386"/>
                  <a:pt x="3323042" y="5129386"/>
                  <a:pt x="3368356" y="5114271"/>
                </a:cubicBezTo>
                <a:cubicBezTo>
                  <a:pt x="3368356" y="5114271"/>
                  <a:pt x="3368356" y="5114271"/>
                  <a:pt x="3398565" y="5114271"/>
                </a:cubicBezTo>
                <a:cubicBezTo>
                  <a:pt x="3398565" y="5114271"/>
                  <a:pt x="3418704" y="5109234"/>
                  <a:pt x="3393530" y="5119309"/>
                </a:cubicBezTo>
                <a:cubicBezTo>
                  <a:pt x="3393530" y="5119309"/>
                  <a:pt x="3393530" y="5119309"/>
                  <a:pt x="3393530" y="5124348"/>
                </a:cubicBezTo>
                <a:cubicBezTo>
                  <a:pt x="3393530" y="5124348"/>
                  <a:pt x="3393530" y="5124348"/>
                  <a:pt x="3544578" y="5114271"/>
                </a:cubicBezTo>
                <a:cubicBezTo>
                  <a:pt x="3544578" y="5114271"/>
                  <a:pt x="3544578" y="5114271"/>
                  <a:pt x="3599960" y="5114271"/>
                </a:cubicBezTo>
                <a:cubicBezTo>
                  <a:pt x="3599960" y="5114271"/>
                  <a:pt x="3599960" y="5114271"/>
                  <a:pt x="3615065" y="5139462"/>
                </a:cubicBezTo>
                <a:cubicBezTo>
                  <a:pt x="3615065" y="5139462"/>
                  <a:pt x="3615065" y="5139462"/>
                  <a:pt x="3579821" y="5139462"/>
                </a:cubicBezTo>
                <a:cubicBezTo>
                  <a:pt x="3579821" y="5139462"/>
                  <a:pt x="3579821" y="5139462"/>
                  <a:pt x="3539541" y="5119309"/>
                </a:cubicBezTo>
                <a:cubicBezTo>
                  <a:pt x="3539541" y="5119309"/>
                  <a:pt x="3539541" y="5119309"/>
                  <a:pt x="3423741" y="5134423"/>
                </a:cubicBezTo>
                <a:cubicBezTo>
                  <a:pt x="3423741" y="5134423"/>
                  <a:pt x="3423741" y="5134423"/>
                  <a:pt x="3418704" y="5124348"/>
                </a:cubicBezTo>
                <a:cubicBezTo>
                  <a:pt x="3418704" y="5124348"/>
                  <a:pt x="3418704" y="5124348"/>
                  <a:pt x="3282762" y="5139462"/>
                </a:cubicBezTo>
                <a:cubicBezTo>
                  <a:pt x="3282762" y="5139462"/>
                  <a:pt x="3282762" y="5139462"/>
                  <a:pt x="3242482" y="5134423"/>
                </a:cubicBezTo>
                <a:cubicBezTo>
                  <a:pt x="3242482" y="5134423"/>
                  <a:pt x="3242482" y="5134423"/>
                  <a:pt x="3202203" y="5144500"/>
                </a:cubicBezTo>
                <a:cubicBezTo>
                  <a:pt x="3202203" y="5144500"/>
                  <a:pt x="3202203" y="5144500"/>
                  <a:pt x="3197169" y="5154576"/>
                </a:cubicBezTo>
                <a:cubicBezTo>
                  <a:pt x="3197169" y="5154576"/>
                  <a:pt x="3197169" y="5154576"/>
                  <a:pt x="3166959" y="5149539"/>
                </a:cubicBezTo>
                <a:cubicBezTo>
                  <a:pt x="3166959" y="5149539"/>
                  <a:pt x="3166959" y="5149539"/>
                  <a:pt x="3121645" y="5159614"/>
                </a:cubicBezTo>
                <a:cubicBezTo>
                  <a:pt x="3111574" y="5164652"/>
                  <a:pt x="3101505" y="5174728"/>
                  <a:pt x="3086400" y="5179766"/>
                </a:cubicBezTo>
                <a:cubicBezTo>
                  <a:pt x="3086400" y="5179766"/>
                  <a:pt x="3086400" y="5179766"/>
                  <a:pt x="3096471" y="5179766"/>
                </a:cubicBezTo>
                <a:cubicBezTo>
                  <a:pt x="3091435" y="5179766"/>
                  <a:pt x="3081366" y="5184805"/>
                  <a:pt x="3071295" y="5189843"/>
                </a:cubicBezTo>
                <a:cubicBezTo>
                  <a:pt x="3071295" y="5189843"/>
                  <a:pt x="3071295" y="5189843"/>
                  <a:pt x="3076331" y="5179766"/>
                </a:cubicBezTo>
                <a:cubicBezTo>
                  <a:pt x="3061226" y="5184805"/>
                  <a:pt x="3041086" y="5184805"/>
                  <a:pt x="3020946" y="5184805"/>
                </a:cubicBezTo>
                <a:cubicBezTo>
                  <a:pt x="3020946" y="5184805"/>
                  <a:pt x="3020946" y="5184805"/>
                  <a:pt x="3020946" y="5189843"/>
                </a:cubicBezTo>
                <a:cubicBezTo>
                  <a:pt x="3020946" y="5189843"/>
                  <a:pt x="3020946" y="5189843"/>
                  <a:pt x="3071295" y="5189843"/>
                </a:cubicBezTo>
                <a:cubicBezTo>
                  <a:pt x="3071295" y="5189843"/>
                  <a:pt x="3071295" y="5189843"/>
                  <a:pt x="3136749" y="5184805"/>
                </a:cubicBezTo>
                <a:cubicBezTo>
                  <a:pt x="3136749" y="5184805"/>
                  <a:pt x="3136749" y="5184805"/>
                  <a:pt x="3166959" y="5199919"/>
                </a:cubicBezTo>
                <a:cubicBezTo>
                  <a:pt x="3166959" y="5199919"/>
                  <a:pt x="3166959" y="5199919"/>
                  <a:pt x="3192134" y="5194880"/>
                </a:cubicBezTo>
                <a:cubicBezTo>
                  <a:pt x="3192134" y="5194880"/>
                  <a:pt x="3192134" y="5194880"/>
                  <a:pt x="3192134" y="5199919"/>
                </a:cubicBezTo>
                <a:cubicBezTo>
                  <a:pt x="3192134" y="5199919"/>
                  <a:pt x="3192134" y="5199919"/>
                  <a:pt x="3227377" y="5199919"/>
                </a:cubicBezTo>
                <a:cubicBezTo>
                  <a:pt x="3237448" y="5204957"/>
                  <a:pt x="3237448" y="5209996"/>
                  <a:pt x="3242482" y="5209996"/>
                </a:cubicBezTo>
                <a:cubicBezTo>
                  <a:pt x="3232413" y="5204957"/>
                  <a:pt x="3227377" y="5179766"/>
                  <a:pt x="3318006" y="5199919"/>
                </a:cubicBezTo>
                <a:cubicBezTo>
                  <a:pt x="3318006" y="5199919"/>
                  <a:pt x="3318006" y="5199919"/>
                  <a:pt x="3373389" y="5184805"/>
                </a:cubicBezTo>
                <a:cubicBezTo>
                  <a:pt x="3373389" y="5184805"/>
                  <a:pt x="3373389" y="5184805"/>
                  <a:pt x="3358286" y="5199919"/>
                </a:cubicBezTo>
                <a:cubicBezTo>
                  <a:pt x="3358286" y="5199919"/>
                  <a:pt x="3358286" y="5199919"/>
                  <a:pt x="3383461" y="5204957"/>
                </a:cubicBezTo>
                <a:cubicBezTo>
                  <a:pt x="3403599" y="5199919"/>
                  <a:pt x="3433809" y="5204957"/>
                  <a:pt x="3448913" y="5199919"/>
                </a:cubicBezTo>
                <a:cubicBezTo>
                  <a:pt x="3448913" y="5199919"/>
                  <a:pt x="3448913" y="5199919"/>
                  <a:pt x="3428774" y="5209996"/>
                </a:cubicBezTo>
                <a:cubicBezTo>
                  <a:pt x="3428774" y="5209996"/>
                  <a:pt x="3428774" y="5209996"/>
                  <a:pt x="3443879" y="5220071"/>
                </a:cubicBezTo>
                <a:cubicBezTo>
                  <a:pt x="3453948" y="5220071"/>
                  <a:pt x="3458984" y="5225110"/>
                  <a:pt x="3469053" y="5199919"/>
                </a:cubicBezTo>
                <a:cubicBezTo>
                  <a:pt x="3469053" y="5199919"/>
                  <a:pt x="3469053" y="5199919"/>
                  <a:pt x="3474089" y="5209996"/>
                </a:cubicBezTo>
                <a:cubicBezTo>
                  <a:pt x="3474089" y="5209996"/>
                  <a:pt x="3474089" y="5209996"/>
                  <a:pt x="3484159" y="5199919"/>
                </a:cubicBezTo>
                <a:cubicBezTo>
                  <a:pt x="3484159" y="5199919"/>
                  <a:pt x="3484159" y="5199919"/>
                  <a:pt x="3489193" y="5204957"/>
                </a:cubicBezTo>
                <a:cubicBezTo>
                  <a:pt x="3514367" y="5204957"/>
                  <a:pt x="3544578" y="5179766"/>
                  <a:pt x="3564716" y="5199919"/>
                </a:cubicBezTo>
                <a:cubicBezTo>
                  <a:pt x="3564716" y="5199919"/>
                  <a:pt x="3564716" y="5199919"/>
                  <a:pt x="3559682" y="5204957"/>
                </a:cubicBezTo>
                <a:cubicBezTo>
                  <a:pt x="3554646" y="5209996"/>
                  <a:pt x="3549612" y="5215033"/>
                  <a:pt x="3534507" y="5230148"/>
                </a:cubicBezTo>
                <a:cubicBezTo>
                  <a:pt x="3534507" y="5230148"/>
                  <a:pt x="3534507" y="5230148"/>
                  <a:pt x="3529473" y="5220071"/>
                </a:cubicBezTo>
                <a:cubicBezTo>
                  <a:pt x="3529473" y="5220071"/>
                  <a:pt x="3529473" y="5220071"/>
                  <a:pt x="3514367" y="5235185"/>
                </a:cubicBezTo>
                <a:cubicBezTo>
                  <a:pt x="3514367" y="5235185"/>
                  <a:pt x="3514367" y="5235185"/>
                  <a:pt x="3448913" y="5245262"/>
                </a:cubicBezTo>
                <a:cubicBezTo>
                  <a:pt x="3448913" y="5245262"/>
                  <a:pt x="3448913" y="5245262"/>
                  <a:pt x="3433809" y="5235185"/>
                </a:cubicBezTo>
                <a:cubicBezTo>
                  <a:pt x="3433809" y="5235185"/>
                  <a:pt x="3433809" y="5235185"/>
                  <a:pt x="3403599" y="5230148"/>
                </a:cubicBezTo>
                <a:cubicBezTo>
                  <a:pt x="3403599" y="5230148"/>
                  <a:pt x="3403599" y="5230148"/>
                  <a:pt x="3403599" y="5250301"/>
                </a:cubicBezTo>
                <a:cubicBezTo>
                  <a:pt x="3403599" y="5250301"/>
                  <a:pt x="3403599" y="5250301"/>
                  <a:pt x="3398565" y="5250301"/>
                </a:cubicBezTo>
                <a:cubicBezTo>
                  <a:pt x="3398565" y="5250301"/>
                  <a:pt x="3398565" y="5250301"/>
                  <a:pt x="3398565" y="5235185"/>
                </a:cubicBezTo>
                <a:cubicBezTo>
                  <a:pt x="3398565" y="5235185"/>
                  <a:pt x="3398565" y="5235185"/>
                  <a:pt x="3323042" y="5250301"/>
                </a:cubicBezTo>
                <a:cubicBezTo>
                  <a:pt x="3323042" y="5250301"/>
                  <a:pt x="3323042" y="5250301"/>
                  <a:pt x="3307937" y="5265415"/>
                </a:cubicBezTo>
                <a:cubicBezTo>
                  <a:pt x="3307937" y="5265415"/>
                  <a:pt x="3307937" y="5265415"/>
                  <a:pt x="3297866" y="5265415"/>
                </a:cubicBezTo>
                <a:cubicBezTo>
                  <a:pt x="3297866" y="5265415"/>
                  <a:pt x="3297866" y="5265415"/>
                  <a:pt x="3307937" y="5255338"/>
                </a:cubicBezTo>
                <a:cubicBezTo>
                  <a:pt x="3307937" y="5255338"/>
                  <a:pt x="3307937" y="5255338"/>
                  <a:pt x="3302901" y="5255338"/>
                </a:cubicBezTo>
                <a:cubicBezTo>
                  <a:pt x="3302901" y="5250301"/>
                  <a:pt x="3292832" y="5240224"/>
                  <a:pt x="3247519" y="5215033"/>
                </a:cubicBezTo>
                <a:cubicBezTo>
                  <a:pt x="3247519" y="5215033"/>
                  <a:pt x="3247519" y="5215033"/>
                  <a:pt x="3237448" y="5240224"/>
                </a:cubicBezTo>
                <a:cubicBezTo>
                  <a:pt x="3237448" y="5240224"/>
                  <a:pt x="3237448" y="5240224"/>
                  <a:pt x="3222343" y="5250301"/>
                </a:cubicBezTo>
                <a:cubicBezTo>
                  <a:pt x="3222343" y="5250301"/>
                  <a:pt x="3222343" y="5250301"/>
                  <a:pt x="3212272" y="5235185"/>
                </a:cubicBezTo>
                <a:cubicBezTo>
                  <a:pt x="3212272" y="5235185"/>
                  <a:pt x="3212272" y="5235185"/>
                  <a:pt x="3166959" y="5265415"/>
                </a:cubicBezTo>
                <a:cubicBezTo>
                  <a:pt x="3166959" y="5265415"/>
                  <a:pt x="3166959" y="5265415"/>
                  <a:pt x="3151854" y="5255338"/>
                </a:cubicBezTo>
                <a:cubicBezTo>
                  <a:pt x="3151854" y="5255338"/>
                  <a:pt x="3151854" y="5255338"/>
                  <a:pt x="3101505" y="5275490"/>
                </a:cubicBezTo>
                <a:cubicBezTo>
                  <a:pt x="3101505" y="5275490"/>
                  <a:pt x="3101505" y="5275490"/>
                  <a:pt x="3041086" y="5265415"/>
                </a:cubicBezTo>
                <a:cubicBezTo>
                  <a:pt x="3041086" y="5265415"/>
                  <a:pt x="3041086" y="5265415"/>
                  <a:pt x="3020946" y="5280529"/>
                </a:cubicBezTo>
                <a:cubicBezTo>
                  <a:pt x="3020946" y="5275490"/>
                  <a:pt x="3015912" y="5275490"/>
                  <a:pt x="3015912" y="5275490"/>
                </a:cubicBezTo>
                <a:cubicBezTo>
                  <a:pt x="3010876" y="5275490"/>
                  <a:pt x="2995771" y="5280529"/>
                  <a:pt x="2965562" y="5285567"/>
                </a:cubicBezTo>
                <a:cubicBezTo>
                  <a:pt x="2965562" y="5285567"/>
                  <a:pt x="2965562" y="5285567"/>
                  <a:pt x="2955494" y="5270453"/>
                </a:cubicBezTo>
                <a:cubicBezTo>
                  <a:pt x="2950457" y="5270453"/>
                  <a:pt x="2950457" y="5270453"/>
                  <a:pt x="2945423" y="5275490"/>
                </a:cubicBezTo>
                <a:cubicBezTo>
                  <a:pt x="2945423" y="5275490"/>
                  <a:pt x="2945423" y="5275490"/>
                  <a:pt x="2925283" y="5275490"/>
                </a:cubicBezTo>
                <a:cubicBezTo>
                  <a:pt x="2925283" y="5275490"/>
                  <a:pt x="2925283" y="5275490"/>
                  <a:pt x="2925283" y="5290606"/>
                </a:cubicBezTo>
                <a:cubicBezTo>
                  <a:pt x="2925283" y="5290606"/>
                  <a:pt x="2925283" y="5290606"/>
                  <a:pt x="2864864" y="5285567"/>
                </a:cubicBezTo>
                <a:cubicBezTo>
                  <a:pt x="2864864" y="5285567"/>
                  <a:pt x="2864864" y="5285567"/>
                  <a:pt x="2895073" y="5270453"/>
                </a:cubicBezTo>
                <a:cubicBezTo>
                  <a:pt x="2890039" y="5265415"/>
                  <a:pt x="2935352" y="5280529"/>
                  <a:pt x="2885003" y="5255338"/>
                </a:cubicBezTo>
                <a:cubicBezTo>
                  <a:pt x="2885003" y="5255338"/>
                  <a:pt x="2885003" y="5255338"/>
                  <a:pt x="2854795" y="5270453"/>
                </a:cubicBezTo>
                <a:cubicBezTo>
                  <a:pt x="2844724" y="5265415"/>
                  <a:pt x="2834654" y="5265415"/>
                  <a:pt x="2814515" y="5260376"/>
                </a:cubicBezTo>
                <a:cubicBezTo>
                  <a:pt x="2814515" y="5260376"/>
                  <a:pt x="2814515" y="5260376"/>
                  <a:pt x="2804446" y="5270453"/>
                </a:cubicBezTo>
                <a:cubicBezTo>
                  <a:pt x="2804446" y="5270453"/>
                  <a:pt x="2804446" y="5270453"/>
                  <a:pt x="2794375" y="5280529"/>
                </a:cubicBezTo>
                <a:cubicBezTo>
                  <a:pt x="2794375" y="5280529"/>
                  <a:pt x="2794375" y="5280529"/>
                  <a:pt x="2814515" y="5290606"/>
                </a:cubicBezTo>
                <a:cubicBezTo>
                  <a:pt x="2814515" y="5290606"/>
                  <a:pt x="2814515" y="5290606"/>
                  <a:pt x="2728922" y="5290606"/>
                </a:cubicBezTo>
                <a:cubicBezTo>
                  <a:pt x="2728922" y="5290606"/>
                  <a:pt x="2728922" y="5290606"/>
                  <a:pt x="2744026" y="5275490"/>
                </a:cubicBezTo>
                <a:cubicBezTo>
                  <a:pt x="2744026" y="5275490"/>
                  <a:pt x="2744026" y="5275490"/>
                  <a:pt x="2744026" y="5280529"/>
                </a:cubicBezTo>
                <a:cubicBezTo>
                  <a:pt x="2749061" y="5275490"/>
                  <a:pt x="2759131" y="5275490"/>
                  <a:pt x="2764166" y="5275490"/>
                </a:cubicBezTo>
                <a:cubicBezTo>
                  <a:pt x="2764166" y="5275490"/>
                  <a:pt x="2764166" y="5275490"/>
                  <a:pt x="2728922" y="5265415"/>
                </a:cubicBezTo>
                <a:cubicBezTo>
                  <a:pt x="2728922" y="5265415"/>
                  <a:pt x="2728922" y="5265415"/>
                  <a:pt x="2723887" y="5275490"/>
                </a:cubicBezTo>
                <a:cubicBezTo>
                  <a:pt x="2723887" y="5275490"/>
                  <a:pt x="2723887" y="5275490"/>
                  <a:pt x="2713817" y="5265415"/>
                </a:cubicBezTo>
                <a:cubicBezTo>
                  <a:pt x="2713817" y="5265415"/>
                  <a:pt x="2713817" y="5265415"/>
                  <a:pt x="2698712" y="5270453"/>
                </a:cubicBezTo>
                <a:cubicBezTo>
                  <a:pt x="2698712" y="5275490"/>
                  <a:pt x="2688642" y="5275490"/>
                  <a:pt x="2683607" y="5275490"/>
                </a:cubicBezTo>
                <a:cubicBezTo>
                  <a:pt x="2683607" y="5275490"/>
                  <a:pt x="2683607" y="5275490"/>
                  <a:pt x="2658432" y="5270453"/>
                </a:cubicBezTo>
                <a:cubicBezTo>
                  <a:pt x="2658432" y="5270453"/>
                  <a:pt x="2658432" y="5270453"/>
                  <a:pt x="2628224" y="5280529"/>
                </a:cubicBezTo>
                <a:cubicBezTo>
                  <a:pt x="2628224" y="5280529"/>
                  <a:pt x="2628224" y="5280529"/>
                  <a:pt x="2623188" y="5280529"/>
                </a:cubicBezTo>
                <a:cubicBezTo>
                  <a:pt x="2618153" y="5280529"/>
                  <a:pt x="2618153" y="5285567"/>
                  <a:pt x="2618153" y="5285567"/>
                </a:cubicBezTo>
                <a:cubicBezTo>
                  <a:pt x="2618153" y="5285567"/>
                  <a:pt x="2618153" y="5285567"/>
                  <a:pt x="2613119" y="5300681"/>
                </a:cubicBezTo>
                <a:cubicBezTo>
                  <a:pt x="2613119" y="5300681"/>
                  <a:pt x="2613119" y="5300681"/>
                  <a:pt x="2608084" y="5295644"/>
                </a:cubicBezTo>
                <a:cubicBezTo>
                  <a:pt x="2608084" y="5295644"/>
                  <a:pt x="2608084" y="5295644"/>
                  <a:pt x="2606196" y="5296903"/>
                </a:cubicBezTo>
                <a:lnTo>
                  <a:pt x="2593978" y="5305054"/>
                </a:lnTo>
                <a:lnTo>
                  <a:pt x="2598014" y="5300681"/>
                </a:lnTo>
                <a:cubicBezTo>
                  <a:pt x="2598014" y="5300681"/>
                  <a:pt x="2598014" y="5300681"/>
                  <a:pt x="2587944" y="5290606"/>
                </a:cubicBezTo>
                <a:cubicBezTo>
                  <a:pt x="2587944" y="5290606"/>
                  <a:pt x="2587944" y="5290606"/>
                  <a:pt x="2532560" y="5305720"/>
                </a:cubicBezTo>
                <a:cubicBezTo>
                  <a:pt x="2532560" y="5305720"/>
                  <a:pt x="2532560" y="5305720"/>
                  <a:pt x="2537595" y="5290606"/>
                </a:cubicBezTo>
                <a:cubicBezTo>
                  <a:pt x="2537595" y="5290606"/>
                  <a:pt x="2537595" y="5290606"/>
                  <a:pt x="2512421" y="5285567"/>
                </a:cubicBezTo>
                <a:cubicBezTo>
                  <a:pt x="2507385" y="5285567"/>
                  <a:pt x="2497316" y="5290606"/>
                  <a:pt x="2487247" y="5290606"/>
                </a:cubicBezTo>
                <a:cubicBezTo>
                  <a:pt x="2487247" y="5290606"/>
                  <a:pt x="2487247" y="5290606"/>
                  <a:pt x="2517456" y="5300681"/>
                </a:cubicBezTo>
                <a:cubicBezTo>
                  <a:pt x="2517456" y="5300681"/>
                  <a:pt x="2517456" y="5300681"/>
                  <a:pt x="2497316" y="5300681"/>
                </a:cubicBezTo>
                <a:cubicBezTo>
                  <a:pt x="2497316" y="5300681"/>
                  <a:pt x="2497316" y="5300681"/>
                  <a:pt x="2492280" y="5305720"/>
                </a:cubicBezTo>
                <a:cubicBezTo>
                  <a:pt x="2497316" y="5305720"/>
                  <a:pt x="2497316" y="5310758"/>
                  <a:pt x="2497316" y="5310758"/>
                </a:cubicBezTo>
                <a:cubicBezTo>
                  <a:pt x="2497316" y="5310758"/>
                  <a:pt x="2497316" y="5315797"/>
                  <a:pt x="2497316" y="5320834"/>
                </a:cubicBezTo>
                <a:cubicBezTo>
                  <a:pt x="2497316" y="5320834"/>
                  <a:pt x="2497316" y="5320834"/>
                  <a:pt x="2487247" y="5310758"/>
                </a:cubicBezTo>
                <a:cubicBezTo>
                  <a:pt x="2487247" y="5310758"/>
                  <a:pt x="2482211" y="5310758"/>
                  <a:pt x="2477177" y="5310758"/>
                </a:cubicBezTo>
                <a:cubicBezTo>
                  <a:pt x="2487247" y="5305720"/>
                  <a:pt x="2472141" y="5290606"/>
                  <a:pt x="2487247" y="5295644"/>
                </a:cubicBezTo>
                <a:cubicBezTo>
                  <a:pt x="2487247" y="5295644"/>
                  <a:pt x="2487247" y="5295644"/>
                  <a:pt x="2477177" y="5290606"/>
                </a:cubicBezTo>
                <a:cubicBezTo>
                  <a:pt x="2477177" y="5290606"/>
                  <a:pt x="2477177" y="5290606"/>
                  <a:pt x="2441933" y="5300681"/>
                </a:cubicBezTo>
                <a:cubicBezTo>
                  <a:pt x="2441933" y="5300681"/>
                  <a:pt x="2441933" y="5300681"/>
                  <a:pt x="2426827" y="5300681"/>
                </a:cubicBezTo>
                <a:cubicBezTo>
                  <a:pt x="2426827" y="5300681"/>
                  <a:pt x="2426827" y="5300681"/>
                  <a:pt x="2426827" y="5315797"/>
                </a:cubicBezTo>
                <a:cubicBezTo>
                  <a:pt x="2421792" y="5315797"/>
                  <a:pt x="2416756" y="5320834"/>
                  <a:pt x="2421792" y="5320834"/>
                </a:cubicBezTo>
                <a:cubicBezTo>
                  <a:pt x="2411722" y="5315797"/>
                  <a:pt x="2401653" y="5310758"/>
                  <a:pt x="2391582" y="5305720"/>
                </a:cubicBezTo>
                <a:cubicBezTo>
                  <a:pt x="2391582" y="5305720"/>
                  <a:pt x="2391582" y="5305720"/>
                  <a:pt x="2381512" y="5315797"/>
                </a:cubicBezTo>
                <a:cubicBezTo>
                  <a:pt x="2381512" y="5315797"/>
                  <a:pt x="2381512" y="5315797"/>
                  <a:pt x="2331163" y="5300681"/>
                </a:cubicBezTo>
                <a:cubicBezTo>
                  <a:pt x="2331163" y="5300681"/>
                  <a:pt x="2331163" y="5300681"/>
                  <a:pt x="2371444" y="5300681"/>
                </a:cubicBezTo>
                <a:cubicBezTo>
                  <a:pt x="2371444" y="5300681"/>
                  <a:pt x="2371444" y="5300681"/>
                  <a:pt x="2371444" y="5275490"/>
                </a:cubicBezTo>
                <a:cubicBezTo>
                  <a:pt x="2376478" y="5270453"/>
                  <a:pt x="2346268" y="5275490"/>
                  <a:pt x="2386548" y="5270453"/>
                </a:cubicBezTo>
                <a:cubicBezTo>
                  <a:pt x="2386548" y="5270453"/>
                  <a:pt x="2386548" y="5270453"/>
                  <a:pt x="2366410" y="5270453"/>
                </a:cubicBezTo>
                <a:cubicBezTo>
                  <a:pt x="2366410" y="5270453"/>
                  <a:pt x="2366410" y="5270453"/>
                  <a:pt x="2336199" y="5290606"/>
                </a:cubicBezTo>
                <a:cubicBezTo>
                  <a:pt x="2336199" y="5290606"/>
                  <a:pt x="2336199" y="5290606"/>
                  <a:pt x="2280814" y="5285567"/>
                </a:cubicBezTo>
                <a:cubicBezTo>
                  <a:pt x="2280814" y="5285567"/>
                  <a:pt x="2280814" y="5285567"/>
                  <a:pt x="2255640" y="5295644"/>
                </a:cubicBezTo>
                <a:cubicBezTo>
                  <a:pt x="2316059" y="5285567"/>
                  <a:pt x="2200257" y="5315797"/>
                  <a:pt x="2311025" y="5300681"/>
                </a:cubicBezTo>
                <a:cubicBezTo>
                  <a:pt x="2311025" y="5300681"/>
                  <a:pt x="2311025" y="5300681"/>
                  <a:pt x="2295919" y="5310758"/>
                </a:cubicBezTo>
                <a:cubicBezTo>
                  <a:pt x="2300955" y="5310758"/>
                  <a:pt x="2300955" y="5310758"/>
                  <a:pt x="2300955" y="5315797"/>
                </a:cubicBezTo>
                <a:cubicBezTo>
                  <a:pt x="2300955" y="5315797"/>
                  <a:pt x="2300955" y="5315797"/>
                  <a:pt x="2280814" y="5320834"/>
                </a:cubicBezTo>
                <a:cubicBezTo>
                  <a:pt x="2280814" y="5320834"/>
                  <a:pt x="2280814" y="5320834"/>
                  <a:pt x="2270745" y="5325872"/>
                </a:cubicBezTo>
                <a:cubicBezTo>
                  <a:pt x="2270745" y="5325872"/>
                  <a:pt x="2270745" y="5325872"/>
                  <a:pt x="2290885" y="5335949"/>
                </a:cubicBezTo>
                <a:cubicBezTo>
                  <a:pt x="2290885" y="5335949"/>
                  <a:pt x="2290885" y="5335949"/>
                  <a:pt x="2230465" y="5361138"/>
                </a:cubicBezTo>
                <a:cubicBezTo>
                  <a:pt x="2230465" y="5361138"/>
                  <a:pt x="2230465" y="5361138"/>
                  <a:pt x="2200257" y="5356101"/>
                </a:cubicBezTo>
                <a:cubicBezTo>
                  <a:pt x="2200257" y="5356101"/>
                  <a:pt x="2200257" y="5356101"/>
                  <a:pt x="2220396" y="5346024"/>
                </a:cubicBezTo>
                <a:cubicBezTo>
                  <a:pt x="2220396" y="5346024"/>
                  <a:pt x="2220396" y="5346024"/>
                  <a:pt x="2190186" y="5335949"/>
                </a:cubicBezTo>
                <a:cubicBezTo>
                  <a:pt x="2190186" y="5335949"/>
                  <a:pt x="2190186" y="5335949"/>
                  <a:pt x="2159977" y="5346024"/>
                </a:cubicBezTo>
                <a:cubicBezTo>
                  <a:pt x="2159977" y="5346024"/>
                  <a:pt x="2159977" y="5346024"/>
                  <a:pt x="2159977" y="5361138"/>
                </a:cubicBezTo>
                <a:cubicBezTo>
                  <a:pt x="2159977" y="5361138"/>
                  <a:pt x="2159977" y="5361138"/>
                  <a:pt x="2134802" y="5386329"/>
                </a:cubicBezTo>
                <a:cubicBezTo>
                  <a:pt x="2134802" y="5386329"/>
                  <a:pt x="2134802" y="5386329"/>
                  <a:pt x="2139837" y="5401443"/>
                </a:cubicBezTo>
                <a:cubicBezTo>
                  <a:pt x="2139837" y="5401443"/>
                  <a:pt x="2139837" y="5401443"/>
                  <a:pt x="2144872" y="5406482"/>
                </a:cubicBezTo>
                <a:cubicBezTo>
                  <a:pt x="2144872" y="5406482"/>
                  <a:pt x="2144872" y="5406482"/>
                  <a:pt x="2159977" y="5391368"/>
                </a:cubicBezTo>
                <a:cubicBezTo>
                  <a:pt x="2159977" y="5391368"/>
                  <a:pt x="2159977" y="5391368"/>
                  <a:pt x="2195222" y="5391368"/>
                </a:cubicBezTo>
                <a:cubicBezTo>
                  <a:pt x="2195222" y="5391368"/>
                  <a:pt x="2195222" y="5391368"/>
                  <a:pt x="2180117" y="5401443"/>
                </a:cubicBezTo>
                <a:cubicBezTo>
                  <a:pt x="2180117" y="5401443"/>
                  <a:pt x="2180117" y="5401443"/>
                  <a:pt x="2195222" y="5411520"/>
                </a:cubicBezTo>
                <a:cubicBezTo>
                  <a:pt x="2195222" y="5411520"/>
                  <a:pt x="2195222" y="5411520"/>
                  <a:pt x="2180117" y="5416559"/>
                </a:cubicBezTo>
                <a:cubicBezTo>
                  <a:pt x="2180117" y="5416559"/>
                  <a:pt x="2180117" y="5416559"/>
                  <a:pt x="2180117" y="5421596"/>
                </a:cubicBezTo>
                <a:cubicBezTo>
                  <a:pt x="2180117" y="5421596"/>
                  <a:pt x="2180117" y="5421596"/>
                  <a:pt x="2200257" y="5436711"/>
                </a:cubicBezTo>
                <a:cubicBezTo>
                  <a:pt x="2200257" y="5436711"/>
                  <a:pt x="2200257" y="5436711"/>
                  <a:pt x="2205291" y="5446787"/>
                </a:cubicBezTo>
                <a:cubicBezTo>
                  <a:pt x="2205291" y="5446787"/>
                  <a:pt x="2205291" y="5446787"/>
                  <a:pt x="2220396" y="5441748"/>
                </a:cubicBezTo>
                <a:cubicBezTo>
                  <a:pt x="2220396" y="5441748"/>
                  <a:pt x="2220396" y="5441748"/>
                  <a:pt x="2210326" y="5431673"/>
                </a:cubicBezTo>
                <a:cubicBezTo>
                  <a:pt x="2210326" y="5431673"/>
                  <a:pt x="2210326" y="5431673"/>
                  <a:pt x="2245570" y="5401443"/>
                </a:cubicBezTo>
                <a:cubicBezTo>
                  <a:pt x="2245570" y="5401443"/>
                  <a:pt x="2245570" y="5401443"/>
                  <a:pt x="2265709" y="5411520"/>
                </a:cubicBezTo>
                <a:cubicBezTo>
                  <a:pt x="2265709" y="5411520"/>
                  <a:pt x="2265709" y="5411520"/>
                  <a:pt x="2275780" y="5386329"/>
                </a:cubicBezTo>
                <a:cubicBezTo>
                  <a:pt x="2280814" y="5391368"/>
                  <a:pt x="2290885" y="5396406"/>
                  <a:pt x="2321094" y="5401443"/>
                </a:cubicBezTo>
                <a:cubicBezTo>
                  <a:pt x="2346268" y="5401443"/>
                  <a:pt x="2305989" y="5391368"/>
                  <a:pt x="2336199" y="5386329"/>
                </a:cubicBezTo>
                <a:cubicBezTo>
                  <a:pt x="2336199" y="5386329"/>
                  <a:pt x="2336199" y="5386329"/>
                  <a:pt x="2351304" y="5391368"/>
                </a:cubicBezTo>
                <a:cubicBezTo>
                  <a:pt x="2351304" y="5391368"/>
                  <a:pt x="2351304" y="5391368"/>
                  <a:pt x="2341233" y="5406482"/>
                </a:cubicBezTo>
                <a:cubicBezTo>
                  <a:pt x="2341233" y="5406482"/>
                  <a:pt x="2341233" y="5406482"/>
                  <a:pt x="2361373" y="5426634"/>
                </a:cubicBezTo>
                <a:cubicBezTo>
                  <a:pt x="2361373" y="5426634"/>
                  <a:pt x="2361373" y="5426634"/>
                  <a:pt x="2401653" y="5416559"/>
                </a:cubicBezTo>
                <a:cubicBezTo>
                  <a:pt x="2401653" y="5416559"/>
                  <a:pt x="2401653" y="5416559"/>
                  <a:pt x="2436897" y="5421596"/>
                </a:cubicBezTo>
                <a:cubicBezTo>
                  <a:pt x="2436897" y="5421596"/>
                  <a:pt x="2436897" y="5421596"/>
                  <a:pt x="2436897" y="5426634"/>
                </a:cubicBezTo>
                <a:cubicBezTo>
                  <a:pt x="2436897" y="5426634"/>
                  <a:pt x="2436897" y="5426634"/>
                  <a:pt x="2391582" y="5446787"/>
                </a:cubicBezTo>
                <a:cubicBezTo>
                  <a:pt x="2391582" y="5446787"/>
                  <a:pt x="2391582" y="5446787"/>
                  <a:pt x="2371444" y="5492130"/>
                </a:cubicBezTo>
                <a:cubicBezTo>
                  <a:pt x="2371444" y="5492130"/>
                  <a:pt x="2371444" y="5492130"/>
                  <a:pt x="2295919" y="5487092"/>
                </a:cubicBezTo>
                <a:cubicBezTo>
                  <a:pt x="2295919" y="5487092"/>
                  <a:pt x="2295919" y="5487092"/>
                  <a:pt x="2295919" y="5482055"/>
                </a:cubicBezTo>
                <a:cubicBezTo>
                  <a:pt x="2295919" y="5482055"/>
                  <a:pt x="2295919" y="5482055"/>
                  <a:pt x="2321094" y="5482055"/>
                </a:cubicBezTo>
                <a:cubicBezTo>
                  <a:pt x="2321094" y="5482055"/>
                  <a:pt x="2321094" y="5482055"/>
                  <a:pt x="2305989" y="5466939"/>
                </a:cubicBezTo>
                <a:cubicBezTo>
                  <a:pt x="2305989" y="5466939"/>
                  <a:pt x="2305989" y="5466939"/>
                  <a:pt x="2250606" y="5471978"/>
                </a:cubicBezTo>
                <a:cubicBezTo>
                  <a:pt x="2250606" y="5471978"/>
                  <a:pt x="2250606" y="5471978"/>
                  <a:pt x="2245570" y="5461902"/>
                </a:cubicBezTo>
                <a:cubicBezTo>
                  <a:pt x="2245570" y="5461902"/>
                  <a:pt x="2245570" y="5461902"/>
                  <a:pt x="2225431" y="5466939"/>
                </a:cubicBezTo>
                <a:cubicBezTo>
                  <a:pt x="2225431" y="5466939"/>
                  <a:pt x="2225431" y="5466939"/>
                  <a:pt x="2235501" y="5487092"/>
                </a:cubicBezTo>
                <a:cubicBezTo>
                  <a:pt x="2235501" y="5487092"/>
                  <a:pt x="2235501" y="5487092"/>
                  <a:pt x="2220396" y="5497169"/>
                </a:cubicBezTo>
                <a:cubicBezTo>
                  <a:pt x="2220396" y="5497169"/>
                  <a:pt x="2220396" y="5497169"/>
                  <a:pt x="2230465" y="5502207"/>
                </a:cubicBezTo>
                <a:cubicBezTo>
                  <a:pt x="2230465" y="5502207"/>
                  <a:pt x="2230465" y="5502207"/>
                  <a:pt x="2230465" y="5512282"/>
                </a:cubicBezTo>
                <a:cubicBezTo>
                  <a:pt x="2230465" y="5512282"/>
                  <a:pt x="2230465" y="5512282"/>
                  <a:pt x="2210326" y="5527396"/>
                </a:cubicBezTo>
                <a:cubicBezTo>
                  <a:pt x="2210326" y="5527396"/>
                  <a:pt x="2210326" y="5527396"/>
                  <a:pt x="2210326" y="5537473"/>
                </a:cubicBezTo>
                <a:cubicBezTo>
                  <a:pt x="2210326" y="5537473"/>
                  <a:pt x="2210326" y="5537473"/>
                  <a:pt x="2240535" y="5527396"/>
                </a:cubicBezTo>
                <a:cubicBezTo>
                  <a:pt x="2240535" y="5527396"/>
                  <a:pt x="2240535" y="5527396"/>
                  <a:pt x="2210326" y="5552587"/>
                </a:cubicBezTo>
                <a:cubicBezTo>
                  <a:pt x="2210326" y="5552587"/>
                  <a:pt x="2210326" y="5552587"/>
                  <a:pt x="2265709" y="5552587"/>
                </a:cubicBezTo>
                <a:cubicBezTo>
                  <a:pt x="2260675" y="5557626"/>
                  <a:pt x="2260675" y="5557626"/>
                  <a:pt x="2255640" y="5562664"/>
                </a:cubicBezTo>
                <a:cubicBezTo>
                  <a:pt x="2255640" y="5562664"/>
                  <a:pt x="2255640" y="5562664"/>
                  <a:pt x="2250606" y="5562664"/>
                </a:cubicBezTo>
                <a:cubicBezTo>
                  <a:pt x="2250606" y="5562664"/>
                  <a:pt x="2250606" y="5562664"/>
                  <a:pt x="2230465" y="5577778"/>
                </a:cubicBezTo>
                <a:cubicBezTo>
                  <a:pt x="2230465" y="5577778"/>
                  <a:pt x="2230465" y="5577778"/>
                  <a:pt x="2195222" y="5587854"/>
                </a:cubicBezTo>
                <a:cubicBezTo>
                  <a:pt x="2195222" y="5587854"/>
                  <a:pt x="2195222" y="5587854"/>
                  <a:pt x="2195222" y="5567701"/>
                </a:cubicBezTo>
                <a:cubicBezTo>
                  <a:pt x="2195222" y="5567701"/>
                  <a:pt x="2195222" y="5567701"/>
                  <a:pt x="2180117" y="5547549"/>
                </a:cubicBezTo>
                <a:cubicBezTo>
                  <a:pt x="2180117" y="5547549"/>
                  <a:pt x="2180117" y="5547549"/>
                  <a:pt x="2180117" y="5532435"/>
                </a:cubicBezTo>
                <a:cubicBezTo>
                  <a:pt x="2180117" y="5532435"/>
                  <a:pt x="2180117" y="5532435"/>
                  <a:pt x="2210326" y="5522359"/>
                </a:cubicBezTo>
                <a:cubicBezTo>
                  <a:pt x="2220396" y="5522359"/>
                  <a:pt x="2220396" y="5507244"/>
                  <a:pt x="2195222" y="5441748"/>
                </a:cubicBezTo>
                <a:cubicBezTo>
                  <a:pt x="2195222" y="5441748"/>
                  <a:pt x="2195222" y="5441748"/>
                  <a:pt x="2185152" y="5436711"/>
                </a:cubicBezTo>
                <a:cubicBezTo>
                  <a:pt x="2185152" y="5436711"/>
                  <a:pt x="2185152" y="5436711"/>
                  <a:pt x="2159977" y="5451825"/>
                </a:cubicBezTo>
                <a:cubicBezTo>
                  <a:pt x="2159977" y="5451825"/>
                  <a:pt x="2159977" y="5451825"/>
                  <a:pt x="2139837" y="5436711"/>
                </a:cubicBezTo>
                <a:cubicBezTo>
                  <a:pt x="2139837" y="5436711"/>
                  <a:pt x="2139837" y="5436711"/>
                  <a:pt x="2119697" y="5436711"/>
                </a:cubicBezTo>
                <a:cubicBezTo>
                  <a:pt x="2119697" y="5436711"/>
                  <a:pt x="2119697" y="5436711"/>
                  <a:pt x="2099558" y="5461902"/>
                </a:cubicBezTo>
                <a:cubicBezTo>
                  <a:pt x="2099558" y="5466939"/>
                  <a:pt x="2074385" y="5456864"/>
                  <a:pt x="2104592" y="5471978"/>
                </a:cubicBezTo>
                <a:cubicBezTo>
                  <a:pt x="2104592" y="5471978"/>
                  <a:pt x="2104592" y="5471978"/>
                  <a:pt x="2089487" y="5477016"/>
                </a:cubicBezTo>
                <a:cubicBezTo>
                  <a:pt x="2089487" y="5477016"/>
                  <a:pt x="2089487" y="5477016"/>
                  <a:pt x="2099558" y="5487092"/>
                </a:cubicBezTo>
                <a:cubicBezTo>
                  <a:pt x="2099558" y="5487092"/>
                  <a:pt x="2099558" y="5487092"/>
                  <a:pt x="2094523" y="5507244"/>
                </a:cubicBezTo>
                <a:cubicBezTo>
                  <a:pt x="2094523" y="5507244"/>
                  <a:pt x="2094523" y="5507244"/>
                  <a:pt x="2074385" y="5502207"/>
                </a:cubicBezTo>
                <a:cubicBezTo>
                  <a:pt x="2074385" y="5502207"/>
                  <a:pt x="2074385" y="5502207"/>
                  <a:pt x="2069348" y="5482055"/>
                </a:cubicBezTo>
                <a:cubicBezTo>
                  <a:pt x="2069348" y="5482055"/>
                  <a:pt x="2069348" y="5482055"/>
                  <a:pt x="2074385" y="5461902"/>
                </a:cubicBezTo>
                <a:cubicBezTo>
                  <a:pt x="2074385" y="5461902"/>
                  <a:pt x="2074385" y="5461902"/>
                  <a:pt x="2064314" y="5436711"/>
                </a:cubicBezTo>
                <a:cubicBezTo>
                  <a:pt x="2064314" y="5436711"/>
                  <a:pt x="2064314" y="5436711"/>
                  <a:pt x="2049209" y="5426634"/>
                </a:cubicBezTo>
                <a:cubicBezTo>
                  <a:pt x="2049209" y="5426634"/>
                  <a:pt x="2049209" y="5426634"/>
                  <a:pt x="2008930" y="5436711"/>
                </a:cubicBezTo>
                <a:cubicBezTo>
                  <a:pt x="2008930" y="5436711"/>
                  <a:pt x="2008930" y="5436711"/>
                  <a:pt x="1988789" y="5446787"/>
                </a:cubicBezTo>
                <a:cubicBezTo>
                  <a:pt x="1988789" y="5446787"/>
                  <a:pt x="1988789" y="5446787"/>
                  <a:pt x="1968650" y="5416559"/>
                </a:cubicBezTo>
                <a:cubicBezTo>
                  <a:pt x="1973686" y="5411520"/>
                  <a:pt x="1978720" y="5411520"/>
                  <a:pt x="1988789" y="5406482"/>
                </a:cubicBezTo>
                <a:cubicBezTo>
                  <a:pt x="1988789" y="5406482"/>
                  <a:pt x="1988789" y="5406482"/>
                  <a:pt x="1983755" y="5416559"/>
                </a:cubicBezTo>
                <a:cubicBezTo>
                  <a:pt x="1983755" y="5416559"/>
                  <a:pt x="1983755" y="5416559"/>
                  <a:pt x="1998860" y="5426634"/>
                </a:cubicBezTo>
                <a:cubicBezTo>
                  <a:pt x="1993825" y="5436711"/>
                  <a:pt x="1998860" y="5436711"/>
                  <a:pt x="2049209" y="5416559"/>
                </a:cubicBezTo>
                <a:cubicBezTo>
                  <a:pt x="2049209" y="5416559"/>
                  <a:pt x="2049209" y="5416559"/>
                  <a:pt x="2044174" y="5411520"/>
                </a:cubicBezTo>
                <a:cubicBezTo>
                  <a:pt x="2054243" y="5411520"/>
                  <a:pt x="2064314" y="5411520"/>
                  <a:pt x="2079418" y="5406482"/>
                </a:cubicBezTo>
                <a:cubicBezTo>
                  <a:pt x="2079418" y="5406482"/>
                  <a:pt x="2079418" y="5406482"/>
                  <a:pt x="2099558" y="5376254"/>
                </a:cubicBezTo>
                <a:cubicBezTo>
                  <a:pt x="2099558" y="5376254"/>
                  <a:pt x="2099558" y="5376254"/>
                  <a:pt x="2124733" y="5376254"/>
                </a:cubicBezTo>
                <a:cubicBezTo>
                  <a:pt x="2124733" y="5376254"/>
                  <a:pt x="2124733" y="5376254"/>
                  <a:pt x="2134802" y="5366177"/>
                </a:cubicBezTo>
                <a:cubicBezTo>
                  <a:pt x="2134802" y="5366177"/>
                  <a:pt x="2134802" y="5366177"/>
                  <a:pt x="2104592" y="5361138"/>
                </a:cubicBezTo>
                <a:cubicBezTo>
                  <a:pt x="2104592" y="5361138"/>
                  <a:pt x="2104592" y="5361138"/>
                  <a:pt x="2129767" y="5346024"/>
                </a:cubicBezTo>
                <a:cubicBezTo>
                  <a:pt x="2129767" y="5346024"/>
                  <a:pt x="2129767" y="5346024"/>
                  <a:pt x="2200257" y="5320834"/>
                </a:cubicBezTo>
                <a:cubicBezTo>
                  <a:pt x="2200257" y="5320834"/>
                  <a:pt x="2200257" y="5320834"/>
                  <a:pt x="2159977" y="5310758"/>
                </a:cubicBezTo>
                <a:cubicBezTo>
                  <a:pt x="2159977" y="5310758"/>
                  <a:pt x="2159977" y="5310758"/>
                  <a:pt x="2175082" y="5290606"/>
                </a:cubicBezTo>
                <a:cubicBezTo>
                  <a:pt x="2175082" y="5290606"/>
                  <a:pt x="2175082" y="5290606"/>
                  <a:pt x="2195222" y="5285567"/>
                </a:cubicBezTo>
                <a:cubicBezTo>
                  <a:pt x="2195222" y="5285567"/>
                  <a:pt x="2195222" y="5285567"/>
                  <a:pt x="2225431" y="5270453"/>
                </a:cubicBezTo>
                <a:cubicBezTo>
                  <a:pt x="2225431" y="5270453"/>
                  <a:pt x="2225431" y="5270453"/>
                  <a:pt x="2220396" y="5245262"/>
                </a:cubicBezTo>
                <a:cubicBezTo>
                  <a:pt x="2220396" y="5245262"/>
                  <a:pt x="2220396" y="5245262"/>
                  <a:pt x="2240535" y="5235185"/>
                </a:cubicBezTo>
                <a:cubicBezTo>
                  <a:pt x="2240535" y="5235185"/>
                  <a:pt x="2240535" y="5235185"/>
                  <a:pt x="2255640" y="5250301"/>
                </a:cubicBezTo>
                <a:cubicBezTo>
                  <a:pt x="2255640" y="5250301"/>
                  <a:pt x="2255640" y="5250301"/>
                  <a:pt x="2311025" y="5230148"/>
                </a:cubicBezTo>
                <a:cubicBezTo>
                  <a:pt x="2311025" y="5235185"/>
                  <a:pt x="2230465" y="5250301"/>
                  <a:pt x="2351304" y="5235185"/>
                </a:cubicBezTo>
                <a:cubicBezTo>
                  <a:pt x="2351304" y="5235185"/>
                  <a:pt x="2351304" y="5235185"/>
                  <a:pt x="2351304" y="5230148"/>
                </a:cubicBezTo>
                <a:cubicBezTo>
                  <a:pt x="2351304" y="5225110"/>
                  <a:pt x="2351304" y="5220071"/>
                  <a:pt x="2356339" y="5215033"/>
                </a:cubicBezTo>
                <a:cubicBezTo>
                  <a:pt x="2356339" y="5215033"/>
                  <a:pt x="2356339" y="5215033"/>
                  <a:pt x="2321094" y="5220071"/>
                </a:cubicBezTo>
                <a:cubicBezTo>
                  <a:pt x="2321094" y="5220071"/>
                  <a:pt x="2321094" y="5220071"/>
                  <a:pt x="2316059" y="5199919"/>
                </a:cubicBezTo>
                <a:cubicBezTo>
                  <a:pt x="2316059" y="5199919"/>
                  <a:pt x="2316059" y="5199919"/>
                  <a:pt x="2341233" y="5199919"/>
                </a:cubicBezTo>
                <a:cubicBezTo>
                  <a:pt x="2341233" y="5199919"/>
                  <a:pt x="2341233" y="5199919"/>
                  <a:pt x="2341233" y="5184805"/>
                </a:cubicBezTo>
                <a:cubicBezTo>
                  <a:pt x="2341233" y="5184805"/>
                  <a:pt x="2341233" y="5184805"/>
                  <a:pt x="2346268" y="5179766"/>
                </a:cubicBezTo>
                <a:cubicBezTo>
                  <a:pt x="2346268" y="5179766"/>
                  <a:pt x="2346268" y="5179766"/>
                  <a:pt x="2341233" y="5164652"/>
                </a:cubicBezTo>
                <a:cubicBezTo>
                  <a:pt x="2341233" y="5164652"/>
                  <a:pt x="2341233" y="5164652"/>
                  <a:pt x="2311025" y="5164652"/>
                </a:cubicBezTo>
                <a:cubicBezTo>
                  <a:pt x="2311025" y="5164652"/>
                  <a:pt x="2311025" y="5164652"/>
                  <a:pt x="2321094" y="5149539"/>
                </a:cubicBezTo>
                <a:cubicBezTo>
                  <a:pt x="2321094" y="5149539"/>
                  <a:pt x="2321094" y="5149539"/>
                  <a:pt x="2280814" y="5114271"/>
                </a:cubicBezTo>
                <a:cubicBezTo>
                  <a:pt x="2275780" y="5114271"/>
                  <a:pt x="2270745" y="5114271"/>
                  <a:pt x="2260675" y="5119309"/>
                </a:cubicBezTo>
                <a:cubicBezTo>
                  <a:pt x="2260675" y="5119309"/>
                  <a:pt x="2260675" y="5119309"/>
                  <a:pt x="2270745" y="5109234"/>
                </a:cubicBezTo>
                <a:cubicBezTo>
                  <a:pt x="2270745" y="5109234"/>
                  <a:pt x="2270745" y="5109234"/>
                  <a:pt x="2220396" y="5094118"/>
                </a:cubicBezTo>
                <a:cubicBezTo>
                  <a:pt x="2220396" y="5094118"/>
                  <a:pt x="2220396" y="5094118"/>
                  <a:pt x="2205291" y="5109234"/>
                </a:cubicBezTo>
                <a:cubicBezTo>
                  <a:pt x="2205291" y="5109234"/>
                  <a:pt x="2205291" y="5109234"/>
                  <a:pt x="2200257" y="5109234"/>
                </a:cubicBezTo>
                <a:cubicBezTo>
                  <a:pt x="2200257" y="5104195"/>
                  <a:pt x="2205291" y="5104195"/>
                  <a:pt x="2205291" y="5094118"/>
                </a:cubicBezTo>
                <a:cubicBezTo>
                  <a:pt x="2205291" y="5094118"/>
                  <a:pt x="2205291" y="5094118"/>
                  <a:pt x="2185152" y="5094118"/>
                </a:cubicBezTo>
                <a:cubicBezTo>
                  <a:pt x="2180117" y="5099157"/>
                  <a:pt x="2159977" y="5099157"/>
                  <a:pt x="2175082" y="5109234"/>
                </a:cubicBezTo>
                <a:cubicBezTo>
                  <a:pt x="2175082" y="5109234"/>
                  <a:pt x="2175082" y="5109234"/>
                  <a:pt x="2159977" y="5119309"/>
                </a:cubicBezTo>
                <a:cubicBezTo>
                  <a:pt x="2159977" y="5119309"/>
                  <a:pt x="2159977" y="5119309"/>
                  <a:pt x="2165011" y="5099157"/>
                </a:cubicBezTo>
                <a:cubicBezTo>
                  <a:pt x="2165011" y="5099157"/>
                  <a:pt x="2165011" y="5099157"/>
                  <a:pt x="2119697" y="5084043"/>
                </a:cubicBezTo>
                <a:cubicBezTo>
                  <a:pt x="2114662" y="5114271"/>
                  <a:pt x="2089487" y="5068927"/>
                  <a:pt x="2069348" y="5114271"/>
                </a:cubicBezTo>
                <a:cubicBezTo>
                  <a:pt x="2069348" y="5114271"/>
                  <a:pt x="2069348" y="5114271"/>
                  <a:pt x="2059279" y="5104195"/>
                </a:cubicBezTo>
                <a:cubicBezTo>
                  <a:pt x="2059279" y="5104195"/>
                  <a:pt x="2059279" y="5104195"/>
                  <a:pt x="2029069" y="5139462"/>
                </a:cubicBezTo>
                <a:cubicBezTo>
                  <a:pt x="2029069" y="5139462"/>
                  <a:pt x="2029069" y="5139462"/>
                  <a:pt x="1983755" y="5129386"/>
                </a:cubicBezTo>
                <a:cubicBezTo>
                  <a:pt x="1983755" y="5129386"/>
                  <a:pt x="1983755" y="5129386"/>
                  <a:pt x="1998860" y="5124348"/>
                </a:cubicBezTo>
                <a:cubicBezTo>
                  <a:pt x="2008930" y="5119309"/>
                  <a:pt x="2024035" y="5114271"/>
                  <a:pt x="2044174" y="5104195"/>
                </a:cubicBezTo>
                <a:cubicBezTo>
                  <a:pt x="2044174" y="5104195"/>
                  <a:pt x="2044174" y="5104195"/>
                  <a:pt x="2042285" y="5102305"/>
                </a:cubicBezTo>
                <a:lnTo>
                  <a:pt x="2030078" y="5090088"/>
                </a:lnTo>
                <a:lnTo>
                  <a:pt x="2054243" y="5073966"/>
                </a:lnTo>
                <a:cubicBezTo>
                  <a:pt x="2054243" y="5073966"/>
                  <a:pt x="2054243" y="5073966"/>
                  <a:pt x="2034105" y="5048775"/>
                </a:cubicBezTo>
                <a:cubicBezTo>
                  <a:pt x="2034105" y="5048775"/>
                  <a:pt x="2034105" y="5048775"/>
                  <a:pt x="2049209" y="5033661"/>
                </a:cubicBezTo>
                <a:cubicBezTo>
                  <a:pt x="2049209" y="5033661"/>
                  <a:pt x="2049209" y="5033661"/>
                  <a:pt x="2044174" y="5043738"/>
                </a:cubicBezTo>
                <a:cubicBezTo>
                  <a:pt x="2044174" y="5043738"/>
                  <a:pt x="2044174" y="5043738"/>
                  <a:pt x="2049209" y="5048775"/>
                </a:cubicBezTo>
                <a:cubicBezTo>
                  <a:pt x="2049209" y="5048775"/>
                  <a:pt x="2049209" y="5048775"/>
                  <a:pt x="2104592" y="5033661"/>
                </a:cubicBezTo>
                <a:cubicBezTo>
                  <a:pt x="2104592" y="5033661"/>
                  <a:pt x="2104592" y="5033661"/>
                  <a:pt x="2119697" y="5038699"/>
                </a:cubicBezTo>
                <a:cubicBezTo>
                  <a:pt x="2119697" y="5038699"/>
                  <a:pt x="2119697" y="5038699"/>
                  <a:pt x="2180117" y="5013508"/>
                </a:cubicBezTo>
                <a:cubicBezTo>
                  <a:pt x="2180117" y="5013508"/>
                  <a:pt x="2180117" y="5013508"/>
                  <a:pt x="2175082" y="5008470"/>
                </a:cubicBezTo>
                <a:cubicBezTo>
                  <a:pt x="2175082" y="5008470"/>
                  <a:pt x="2175082" y="5008470"/>
                  <a:pt x="2165011" y="5003433"/>
                </a:cubicBezTo>
                <a:cubicBezTo>
                  <a:pt x="2165011" y="5003433"/>
                  <a:pt x="2165011" y="5003433"/>
                  <a:pt x="2154941" y="4993356"/>
                </a:cubicBezTo>
                <a:cubicBezTo>
                  <a:pt x="2154941" y="4998394"/>
                  <a:pt x="2154941" y="4998394"/>
                  <a:pt x="2154941" y="4998394"/>
                </a:cubicBezTo>
                <a:cubicBezTo>
                  <a:pt x="2144872" y="4993356"/>
                  <a:pt x="2134802" y="4983280"/>
                  <a:pt x="2114662" y="4973204"/>
                </a:cubicBezTo>
                <a:cubicBezTo>
                  <a:pt x="2114662" y="4973204"/>
                  <a:pt x="2114662" y="4973204"/>
                  <a:pt x="2109628" y="4958090"/>
                </a:cubicBezTo>
                <a:cubicBezTo>
                  <a:pt x="2114662" y="4958090"/>
                  <a:pt x="2104592" y="4948013"/>
                  <a:pt x="2119697" y="4953051"/>
                </a:cubicBezTo>
                <a:cubicBezTo>
                  <a:pt x="2119697" y="4953051"/>
                  <a:pt x="2119697" y="4953051"/>
                  <a:pt x="2089487" y="4942976"/>
                </a:cubicBezTo>
                <a:cubicBezTo>
                  <a:pt x="2089487" y="4942976"/>
                  <a:pt x="2089487" y="4942976"/>
                  <a:pt x="2094523" y="4937937"/>
                </a:cubicBezTo>
                <a:cubicBezTo>
                  <a:pt x="2094523" y="4937937"/>
                  <a:pt x="2094523" y="4937937"/>
                  <a:pt x="2079418" y="4927860"/>
                </a:cubicBezTo>
                <a:cubicBezTo>
                  <a:pt x="2079418" y="4932899"/>
                  <a:pt x="2074385" y="4932899"/>
                  <a:pt x="2069348" y="4937937"/>
                </a:cubicBezTo>
                <a:cubicBezTo>
                  <a:pt x="2074385" y="4942976"/>
                  <a:pt x="2074385" y="4927860"/>
                  <a:pt x="2079418" y="4942976"/>
                </a:cubicBezTo>
                <a:cubicBezTo>
                  <a:pt x="2079418" y="4942976"/>
                  <a:pt x="2079418" y="4942976"/>
                  <a:pt x="2054243" y="4948013"/>
                </a:cubicBezTo>
                <a:cubicBezTo>
                  <a:pt x="2054243" y="4948013"/>
                  <a:pt x="2054243" y="4948013"/>
                  <a:pt x="2079418" y="4958090"/>
                </a:cubicBezTo>
                <a:cubicBezTo>
                  <a:pt x="2079418" y="4958090"/>
                  <a:pt x="2079418" y="4958090"/>
                  <a:pt x="2049209" y="4993356"/>
                </a:cubicBezTo>
                <a:cubicBezTo>
                  <a:pt x="2049209" y="4993356"/>
                  <a:pt x="2049209" y="4993356"/>
                  <a:pt x="2039138" y="4993356"/>
                </a:cubicBezTo>
                <a:cubicBezTo>
                  <a:pt x="2039138" y="4998394"/>
                  <a:pt x="2034105" y="5003433"/>
                  <a:pt x="2029069" y="5013508"/>
                </a:cubicBezTo>
                <a:cubicBezTo>
                  <a:pt x="2029069" y="5013508"/>
                  <a:pt x="2029069" y="5013508"/>
                  <a:pt x="2013964" y="4998394"/>
                </a:cubicBezTo>
                <a:cubicBezTo>
                  <a:pt x="2013964" y="4998394"/>
                  <a:pt x="2013964" y="4998394"/>
                  <a:pt x="2049209" y="4958090"/>
                </a:cubicBezTo>
                <a:cubicBezTo>
                  <a:pt x="2039138" y="4958090"/>
                  <a:pt x="2069348" y="4948013"/>
                  <a:pt x="2029069" y="4953051"/>
                </a:cubicBezTo>
                <a:cubicBezTo>
                  <a:pt x="2029069" y="4953051"/>
                  <a:pt x="2029069" y="4953051"/>
                  <a:pt x="2029069" y="4968165"/>
                </a:cubicBezTo>
                <a:cubicBezTo>
                  <a:pt x="2029069" y="4968165"/>
                  <a:pt x="2029069" y="4968165"/>
                  <a:pt x="2013964" y="4948013"/>
                </a:cubicBezTo>
                <a:cubicBezTo>
                  <a:pt x="2003894" y="4953051"/>
                  <a:pt x="1998860" y="4958090"/>
                  <a:pt x="1983755" y="4968165"/>
                </a:cubicBezTo>
                <a:cubicBezTo>
                  <a:pt x="1983755" y="4968165"/>
                  <a:pt x="1983755" y="4968165"/>
                  <a:pt x="1983755" y="4973204"/>
                </a:cubicBezTo>
                <a:cubicBezTo>
                  <a:pt x="1983755" y="4973204"/>
                  <a:pt x="1983755" y="4973204"/>
                  <a:pt x="1998860" y="4973204"/>
                </a:cubicBezTo>
                <a:cubicBezTo>
                  <a:pt x="1998860" y="4973204"/>
                  <a:pt x="1998860" y="4973204"/>
                  <a:pt x="1943476" y="5018547"/>
                </a:cubicBezTo>
                <a:cubicBezTo>
                  <a:pt x="1943476" y="5018547"/>
                  <a:pt x="1943476" y="5018547"/>
                  <a:pt x="1978720" y="4973204"/>
                </a:cubicBezTo>
                <a:cubicBezTo>
                  <a:pt x="1978720" y="4973204"/>
                  <a:pt x="1978720" y="4973204"/>
                  <a:pt x="1968650" y="4973204"/>
                </a:cubicBezTo>
                <a:cubicBezTo>
                  <a:pt x="1983755" y="4973204"/>
                  <a:pt x="1948511" y="4958090"/>
                  <a:pt x="1983755" y="4948013"/>
                </a:cubicBezTo>
                <a:cubicBezTo>
                  <a:pt x="1983755" y="4948013"/>
                  <a:pt x="1983755" y="4948013"/>
                  <a:pt x="1973686" y="4937937"/>
                </a:cubicBezTo>
                <a:cubicBezTo>
                  <a:pt x="1973686" y="4937937"/>
                  <a:pt x="1973686" y="4937937"/>
                  <a:pt x="2003894" y="4927860"/>
                </a:cubicBezTo>
                <a:cubicBezTo>
                  <a:pt x="2003894" y="4927860"/>
                  <a:pt x="2008930" y="4922822"/>
                  <a:pt x="2008930" y="4932899"/>
                </a:cubicBezTo>
                <a:cubicBezTo>
                  <a:pt x="2008930" y="4932899"/>
                  <a:pt x="2008930" y="4932899"/>
                  <a:pt x="2013964" y="4927860"/>
                </a:cubicBezTo>
                <a:cubicBezTo>
                  <a:pt x="2044174" y="4897632"/>
                  <a:pt x="1998860" y="4953051"/>
                  <a:pt x="2069348" y="4892594"/>
                </a:cubicBezTo>
                <a:cubicBezTo>
                  <a:pt x="2069348" y="4892594"/>
                  <a:pt x="2069348" y="4892594"/>
                  <a:pt x="2089487" y="4882517"/>
                </a:cubicBezTo>
                <a:cubicBezTo>
                  <a:pt x="2089487" y="4882517"/>
                  <a:pt x="2089487" y="4882517"/>
                  <a:pt x="2049209" y="4872441"/>
                </a:cubicBezTo>
                <a:cubicBezTo>
                  <a:pt x="2049209" y="4867403"/>
                  <a:pt x="2039138" y="4867403"/>
                  <a:pt x="1983755" y="4862364"/>
                </a:cubicBezTo>
                <a:cubicBezTo>
                  <a:pt x="1983755" y="4862364"/>
                  <a:pt x="1983755" y="4862364"/>
                  <a:pt x="2008930" y="4847250"/>
                </a:cubicBezTo>
                <a:cubicBezTo>
                  <a:pt x="2008930" y="4847250"/>
                  <a:pt x="2008930" y="4847250"/>
                  <a:pt x="2003894" y="4862364"/>
                </a:cubicBezTo>
                <a:cubicBezTo>
                  <a:pt x="2003894" y="4862364"/>
                  <a:pt x="2003894" y="4862364"/>
                  <a:pt x="2039138" y="4867403"/>
                </a:cubicBezTo>
                <a:cubicBezTo>
                  <a:pt x="2039138" y="4867403"/>
                  <a:pt x="2039138" y="4867403"/>
                  <a:pt x="2074385" y="4847250"/>
                </a:cubicBezTo>
                <a:cubicBezTo>
                  <a:pt x="2079418" y="4847250"/>
                  <a:pt x="2104592" y="4842212"/>
                  <a:pt x="2084453" y="4827098"/>
                </a:cubicBezTo>
                <a:cubicBezTo>
                  <a:pt x="2084453" y="4827098"/>
                  <a:pt x="2084453" y="4827098"/>
                  <a:pt x="2054243" y="4832136"/>
                </a:cubicBezTo>
                <a:cubicBezTo>
                  <a:pt x="2064314" y="4811984"/>
                  <a:pt x="2094523" y="4811984"/>
                  <a:pt x="2104592" y="4796869"/>
                </a:cubicBezTo>
                <a:cubicBezTo>
                  <a:pt x="2104592" y="4796869"/>
                  <a:pt x="2104592" y="4796869"/>
                  <a:pt x="2104592" y="4806945"/>
                </a:cubicBezTo>
                <a:cubicBezTo>
                  <a:pt x="2104592" y="4806945"/>
                  <a:pt x="2104592" y="4806945"/>
                  <a:pt x="2084453" y="4811984"/>
                </a:cubicBezTo>
                <a:cubicBezTo>
                  <a:pt x="2084453" y="4811984"/>
                  <a:pt x="2084453" y="4811984"/>
                  <a:pt x="2104592" y="4832136"/>
                </a:cubicBezTo>
                <a:cubicBezTo>
                  <a:pt x="2104592" y="4832136"/>
                  <a:pt x="2104592" y="4832136"/>
                  <a:pt x="2119697" y="4832136"/>
                </a:cubicBezTo>
                <a:cubicBezTo>
                  <a:pt x="2114662" y="4832136"/>
                  <a:pt x="2134802" y="4827098"/>
                  <a:pt x="2124733" y="4817021"/>
                </a:cubicBezTo>
                <a:cubicBezTo>
                  <a:pt x="2124733" y="4817021"/>
                  <a:pt x="2124733" y="4817021"/>
                  <a:pt x="2129767" y="4822059"/>
                </a:cubicBezTo>
                <a:cubicBezTo>
                  <a:pt x="2139837" y="4811984"/>
                  <a:pt x="2144872" y="4801907"/>
                  <a:pt x="2159977" y="4801907"/>
                </a:cubicBezTo>
                <a:cubicBezTo>
                  <a:pt x="2159977" y="4801907"/>
                  <a:pt x="2159977" y="4801907"/>
                  <a:pt x="2165011" y="4806945"/>
                </a:cubicBezTo>
                <a:cubicBezTo>
                  <a:pt x="2165011" y="4806945"/>
                  <a:pt x="2165011" y="4806945"/>
                  <a:pt x="2170047" y="4801907"/>
                </a:cubicBezTo>
                <a:cubicBezTo>
                  <a:pt x="2170047" y="4801907"/>
                  <a:pt x="2170047" y="4801907"/>
                  <a:pt x="2149908" y="4786793"/>
                </a:cubicBezTo>
                <a:cubicBezTo>
                  <a:pt x="2149908" y="4786793"/>
                  <a:pt x="2149908" y="4786793"/>
                  <a:pt x="2154941" y="4781755"/>
                </a:cubicBezTo>
                <a:cubicBezTo>
                  <a:pt x="2154941" y="4781755"/>
                  <a:pt x="2159977" y="4776716"/>
                  <a:pt x="2165011" y="4771679"/>
                </a:cubicBezTo>
                <a:cubicBezTo>
                  <a:pt x="2175082" y="4771679"/>
                  <a:pt x="2185152" y="4761602"/>
                  <a:pt x="2190186" y="4756564"/>
                </a:cubicBezTo>
                <a:cubicBezTo>
                  <a:pt x="2190186" y="4756564"/>
                  <a:pt x="2185152" y="4761602"/>
                  <a:pt x="2185152" y="4761602"/>
                </a:cubicBezTo>
                <a:cubicBezTo>
                  <a:pt x="2195222" y="4751527"/>
                  <a:pt x="2215362" y="4741450"/>
                  <a:pt x="2235501" y="4721297"/>
                </a:cubicBezTo>
                <a:cubicBezTo>
                  <a:pt x="2235501" y="4726336"/>
                  <a:pt x="2240535" y="4726336"/>
                  <a:pt x="2240535" y="4726336"/>
                </a:cubicBezTo>
                <a:cubicBezTo>
                  <a:pt x="2255640" y="4721297"/>
                  <a:pt x="2265709" y="4731374"/>
                  <a:pt x="2275780" y="4706183"/>
                </a:cubicBezTo>
                <a:cubicBezTo>
                  <a:pt x="2285850" y="4716259"/>
                  <a:pt x="2305989" y="4721297"/>
                  <a:pt x="2311025" y="4706183"/>
                </a:cubicBezTo>
                <a:cubicBezTo>
                  <a:pt x="2311025" y="4706183"/>
                  <a:pt x="2311025" y="4706183"/>
                  <a:pt x="2316059" y="4701145"/>
                </a:cubicBezTo>
                <a:cubicBezTo>
                  <a:pt x="2316059" y="4701145"/>
                  <a:pt x="2316059" y="4701145"/>
                  <a:pt x="2270745" y="4696106"/>
                </a:cubicBezTo>
                <a:cubicBezTo>
                  <a:pt x="2270745" y="4696106"/>
                  <a:pt x="2270745" y="4696106"/>
                  <a:pt x="2230465" y="4675954"/>
                </a:cubicBezTo>
                <a:cubicBezTo>
                  <a:pt x="2230465" y="4675954"/>
                  <a:pt x="2230465" y="4675954"/>
                  <a:pt x="2185152" y="4675954"/>
                </a:cubicBezTo>
                <a:cubicBezTo>
                  <a:pt x="2185152" y="4675954"/>
                  <a:pt x="2185152" y="4675954"/>
                  <a:pt x="2149908" y="4706183"/>
                </a:cubicBezTo>
                <a:cubicBezTo>
                  <a:pt x="2149908" y="4706183"/>
                  <a:pt x="2149908" y="4706183"/>
                  <a:pt x="2165011" y="4680992"/>
                </a:cubicBezTo>
                <a:cubicBezTo>
                  <a:pt x="2165011" y="4680992"/>
                  <a:pt x="2165011" y="4680992"/>
                  <a:pt x="2139837" y="4680992"/>
                </a:cubicBezTo>
                <a:cubicBezTo>
                  <a:pt x="2139837" y="4680992"/>
                  <a:pt x="2139837" y="4680992"/>
                  <a:pt x="2109628" y="4706183"/>
                </a:cubicBezTo>
                <a:cubicBezTo>
                  <a:pt x="2109628" y="4706183"/>
                  <a:pt x="2109628" y="4706183"/>
                  <a:pt x="2069348" y="4721297"/>
                </a:cubicBezTo>
                <a:cubicBezTo>
                  <a:pt x="2069348" y="4721297"/>
                  <a:pt x="2069348" y="4721297"/>
                  <a:pt x="2084453" y="4736411"/>
                </a:cubicBezTo>
                <a:cubicBezTo>
                  <a:pt x="2084453" y="4736411"/>
                  <a:pt x="2084453" y="4736411"/>
                  <a:pt x="2074385" y="4736411"/>
                </a:cubicBezTo>
                <a:cubicBezTo>
                  <a:pt x="2069348" y="4736411"/>
                  <a:pt x="2064314" y="4746488"/>
                  <a:pt x="2044174" y="4761602"/>
                </a:cubicBezTo>
                <a:cubicBezTo>
                  <a:pt x="2044174" y="4761602"/>
                  <a:pt x="2044174" y="4761602"/>
                  <a:pt x="2039138" y="4751527"/>
                </a:cubicBezTo>
                <a:cubicBezTo>
                  <a:pt x="2019000" y="4776716"/>
                  <a:pt x="2059279" y="4721297"/>
                  <a:pt x="2003894" y="4761602"/>
                </a:cubicBezTo>
                <a:cubicBezTo>
                  <a:pt x="2003894" y="4761602"/>
                  <a:pt x="2003894" y="4761602"/>
                  <a:pt x="2019000" y="4771679"/>
                </a:cubicBezTo>
                <a:cubicBezTo>
                  <a:pt x="2019000" y="4771679"/>
                  <a:pt x="2019000" y="4771679"/>
                  <a:pt x="2029069" y="4781755"/>
                </a:cubicBezTo>
                <a:cubicBezTo>
                  <a:pt x="2029069" y="4781755"/>
                  <a:pt x="2029069" y="4781755"/>
                  <a:pt x="2029069" y="4786793"/>
                </a:cubicBezTo>
                <a:cubicBezTo>
                  <a:pt x="2029069" y="4786793"/>
                  <a:pt x="2029069" y="4786793"/>
                  <a:pt x="1983755" y="4796869"/>
                </a:cubicBezTo>
                <a:cubicBezTo>
                  <a:pt x="1983755" y="4806945"/>
                  <a:pt x="2019000" y="4806945"/>
                  <a:pt x="2003894" y="4811984"/>
                </a:cubicBezTo>
                <a:cubicBezTo>
                  <a:pt x="2003894" y="4811984"/>
                  <a:pt x="2003894" y="4811984"/>
                  <a:pt x="2003894" y="4822059"/>
                </a:cubicBezTo>
                <a:cubicBezTo>
                  <a:pt x="2003894" y="4822059"/>
                  <a:pt x="2003894" y="4822059"/>
                  <a:pt x="1973686" y="4811984"/>
                </a:cubicBezTo>
                <a:cubicBezTo>
                  <a:pt x="1973686" y="4811984"/>
                  <a:pt x="1973686" y="4811984"/>
                  <a:pt x="1963615" y="4811984"/>
                </a:cubicBezTo>
                <a:cubicBezTo>
                  <a:pt x="1963615" y="4811984"/>
                  <a:pt x="1963615" y="4811984"/>
                  <a:pt x="1953545" y="4842212"/>
                </a:cubicBezTo>
                <a:cubicBezTo>
                  <a:pt x="1953545" y="4842212"/>
                  <a:pt x="1953545" y="4842212"/>
                  <a:pt x="1928371" y="4852289"/>
                </a:cubicBezTo>
                <a:cubicBezTo>
                  <a:pt x="1928371" y="4852289"/>
                  <a:pt x="1928371" y="4852289"/>
                  <a:pt x="1913266" y="4852289"/>
                </a:cubicBezTo>
                <a:cubicBezTo>
                  <a:pt x="1913266" y="4852289"/>
                  <a:pt x="1913266" y="4852289"/>
                  <a:pt x="1913266" y="4847250"/>
                </a:cubicBezTo>
                <a:cubicBezTo>
                  <a:pt x="1903197" y="4852289"/>
                  <a:pt x="1898163" y="4847250"/>
                  <a:pt x="1923337" y="4817021"/>
                </a:cubicBezTo>
                <a:cubicBezTo>
                  <a:pt x="1923337" y="4817021"/>
                  <a:pt x="1923337" y="4817021"/>
                  <a:pt x="1893127" y="4822059"/>
                </a:cubicBezTo>
                <a:cubicBezTo>
                  <a:pt x="1893127" y="4822059"/>
                  <a:pt x="1883057" y="4847250"/>
                  <a:pt x="1893127" y="4817021"/>
                </a:cubicBezTo>
                <a:cubicBezTo>
                  <a:pt x="1893127" y="4817021"/>
                  <a:pt x="1893127" y="4817021"/>
                  <a:pt x="1913266" y="4806945"/>
                </a:cubicBezTo>
                <a:cubicBezTo>
                  <a:pt x="1913266" y="4806945"/>
                  <a:pt x="1913266" y="4806945"/>
                  <a:pt x="1933406" y="4776716"/>
                </a:cubicBezTo>
                <a:cubicBezTo>
                  <a:pt x="1933406" y="4776716"/>
                  <a:pt x="1933406" y="4776716"/>
                  <a:pt x="1913266" y="4766641"/>
                </a:cubicBezTo>
                <a:cubicBezTo>
                  <a:pt x="1913266" y="4766641"/>
                  <a:pt x="1913266" y="4766641"/>
                  <a:pt x="1933406" y="4756564"/>
                </a:cubicBezTo>
                <a:cubicBezTo>
                  <a:pt x="1933406" y="4756564"/>
                  <a:pt x="1933406" y="4756564"/>
                  <a:pt x="1928371" y="4751527"/>
                </a:cubicBezTo>
                <a:cubicBezTo>
                  <a:pt x="1928371" y="4751527"/>
                  <a:pt x="1928371" y="4751527"/>
                  <a:pt x="1988789" y="4721297"/>
                </a:cubicBezTo>
                <a:cubicBezTo>
                  <a:pt x="1988789" y="4721297"/>
                  <a:pt x="1988789" y="4721297"/>
                  <a:pt x="1993825" y="4726336"/>
                </a:cubicBezTo>
                <a:cubicBezTo>
                  <a:pt x="1993825" y="4726336"/>
                  <a:pt x="1993825" y="4726336"/>
                  <a:pt x="2044174" y="4721297"/>
                </a:cubicBezTo>
                <a:cubicBezTo>
                  <a:pt x="2044174" y="4721297"/>
                  <a:pt x="2039138" y="4726336"/>
                  <a:pt x="2039138" y="4726336"/>
                </a:cubicBezTo>
                <a:cubicBezTo>
                  <a:pt x="2039138" y="4726336"/>
                  <a:pt x="2039138" y="4726336"/>
                  <a:pt x="2044174" y="4731374"/>
                </a:cubicBezTo>
                <a:cubicBezTo>
                  <a:pt x="2044174" y="4731374"/>
                  <a:pt x="2044174" y="4731374"/>
                  <a:pt x="2054243" y="4721297"/>
                </a:cubicBezTo>
                <a:cubicBezTo>
                  <a:pt x="2054243" y="4721297"/>
                  <a:pt x="2054243" y="4721297"/>
                  <a:pt x="2044174" y="4706183"/>
                </a:cubicBezTo>
                <a:cubicBezTo>
                  <a:pt x="2059279" y="4686031"/>
                  <a:pt x="2044174" y="4746488"/>
                  <a:pt x="2059279" y="4680992"/>
                </a:cubicBezTo>
                <a:cubicBezTo>
                  <a:pt x="2059279" y="4680992"/>
                  <a:pt x="2059279" y="4680992"/>
                  <a:pt x="2039138" y="4670917"/>
                </a:cubicBezTo>
                <a:cubicBezTo>
                  <a:pt x="2044174" y="4670917"/>
                  <a:pt x="2049209" y="4665878"/>
                  <a:pt x="2054243" y="4665878"/>
                </a:cubicBezTo>
                <a:cubicBezTo>
                  <a:pt x="2054243" y="4665878"/>
                  <a:pt x="2054243" y="4665878"/>
                  <a:pt x="2064314" y="4670917"/>
                </a:cubicBezTo>
                <a:cubicBezTo>
                  <a:pt x="2064314" y="4670917"/>
                  <a:pt x="2064314" y="4670917"/>
                  <a:pt x="2079418" y="4635649"/>
                </a:cubicBezTo>
                <a:cubicBezTo>
                  <a:pt x="2079418" y="4635649"/>
                  <a:pt x="2079418" y="4635649"/>
                  <a:pt x="2074385" y="4620535"/>
                </a:cubicBezTo>
                <a:cubicBezTo>
                  <a:pt x="2074385" y="4620535"/>
                  <a:pt x="2074385" y="4620535"/>
                  <a:pt x="2074385" y="4605421"/>
                </a:cubicBezTo>
                <a:cubicBezTo>
                  <a:pt x="2074385" y="4605421"/>
                  <a:pt x="2074385" y="4605421"/>
                  <a:pt x="2094523" y="4620535"/>
                </a:cubicBezTo>
                <a:cubicBezTo>
                  <a:pt x="2094523" y="4620535"/>
                  <a:pt x="2094523" y="4620535"/>
                  <a:pt x="2104592" y="4620535"/>
                </a:cubicBezTo>
                <a:cubicBezTo>
                  <a:pt x="2104592" y="4620535"/>
                  <a:pt x="2104592" y="4620535"/>
                  <a:pt x="2104592" y="4618647"/>
                </a:cubicBezTo>
                <a:lnTo>
                  <a:pt x="2104592" y="4615497"/>
                </a:lnTo>
                <a:cubicBezTo>
                  <a:pt x="2119697" y="4610458"/>
                  <a:pt x="2094523" y="4655801"/>
                  <a:pt x="2124733" y="4605421"/>
                </a:cubicBezTo>
                <a:cubicBezTo>
                  <a:pt x="2124733" y="4605421"/>
                  <a:pt x="2129767" y="4605421"/>
                  <a:pt x="2129767" y="4605421"/>
                </a:cubicBezTo>
                <a:cubicBezTo>
                  <a:pt x="2129767" y="4605421"/>
                  <a:pt x="2129767" y="4605421"/>
                  <a:pt x="2134802" y="4605421"/>
                </a:cubicBezTo>
                <a:cubicBezTo>
                  <a:pt x="2134802" y="4605421"/>
                  <a:pt x="2134802" y="4605421"/>
                  <a:pt x="2149908" y="4595344"/>
                </a:cubicBezTo>
                <a:cubicBezTo>
                  <a:pt x="2149908" y="4595344"/>
                  <a:pt x="2149908" y="4595344"/>
                  <a:pt x="2175082" y="4590306"/>
                </a:cubicBezTo>
                <a:cubicBezTo>
                  <a:pt x="2175082" y="4590306"/>
                  <a:pt x="2175082" y="4590306"/>
                  <a:pt x="2159977" y="4580230"/>
                </a:cubicBezTo>
                <a:cubicBezTo>
                  <a:pt x="2165011" y="4580230"/>
                  <a:pt x="2170047" y="4575192"/>
                  <a:pt x="2180117" y="4570153"/>
                </a:cubicBezTo>
                <a:cubicBezTo>
                  <a:pt x="2180117" y="4570153"/>
                  <a:pt x="2180117" y="4570153"/>
                  <a:pt x="2185152" y="4565116"/>
                </a:cubicBezTo>
                <a:cubicBezTo>
                  <a:pt x="2170047" y="4575192"/>
                  <a:pt x="2139837" y="4575192"/>
                  <a:pt x="2180117" y="4560078"/>
                </a:cubicBezTo>
                <a:cubicBezTo>
                  <a:pt x="2180117" y="4560078"/>
                  <a:pt x="2180117" y="4560078"/>
                  <a:pt x="2175082" y="4555039"/>
                </a:cubicBezTo>
                <a:cubicBezTo>
                  <a:pt x="2175082" y="4555039"/>
                  <a:pt x="2175082" y="4555039"/>
                  <a:pt x="2180117" y="4539925"/>
                </a:cubicBezTo>
                <a:cubicBezTo>
                  <a:pt x="2180117" y="4544964"/>
                  <a:pt x="2185152" y="4544964"/>
                  <a:pt x="2185152" y="4550001"/>
                </a:cubicBezTo>
                <a:cubicBezTo>
                  <a:pt x="2190186" y="4550001"/>
                  <a:pt x="2190186" y="4555039"/>
                  <a:pt x="2190186" y="4555039"/>
                </a:cubicBezTo>
                <a:cubicBezTo>
                  <a:pt x="2200257" y="4550001"/>
                  <a:pt x="2220396" y="4539925"/>
                  <a:pt x="2245570" y="4534887"/>
                </a:cubicBezTo>
                <a:cubicBezTo>
                  <a:pt x="2245570" y="4534887"/>
                  <a:pt x="2245570" y="4534887"/>
                  <a:pt x="2260675" y="4534887"/>
                </a:cubicBezTo>
                <a:cubicBezTo>
                  <a:pt x="2260675" y="4534887"/>
                  <a:pt x="2260675" y="4534887"/>
                  <a:pt x="2250606" y="4539925"/>
                </a:cubicBezTo>
                <a:cubicBezTo>
                  <a:pt x="2250606" y="4539925"/>
                  <a:pt x="2250606" y="4539925"/>
                  <a:pt x="2270745" y="4544964"/>
                </a:cubicBezTo>
                <a:cubicBezTo>
                  <a:pt x="2270745" y="4544964"/>
                  <a:pt x="2270745" y="4544964"/>
                  <a:pt x="2260675" y="4555039"/>
                </a:cubicBezTo>
                <a:cubicBezTo>
                  <a:pt x="2260675" y="4555039"/>
                  <a:pt x="2260675" y="4555039"/>
                  <a:pt x="2290885" y="4575192"/>
                </a:cubicBezTo>
                <a:cubicBezTo>
                  <a:pt x="2280814" y="4580230"/>
                  <a:pt x="2305989" y="4595344"/>
                  <a:pt x="2270745" y="4580230"/>
                </a:cubicBezTo>
                <a:cubicBezTo>
                  <a:pt x="2275780" y="4585269"/>
                  <a:pt x="2275780" y="4590306"/>
                  <a:pt x="2275780" y="4590306"/>
                </a:cubicBezTo>
                <a:cubicBezTo>
                  <a:pt x="2280814" y="4590306"/>
                  <a:pt x="2290885" y="4590306"/>
                  <a:pt x="2300955" y="4590306"/>
                </a:cubicBezTo>
                <a:cubicBezTo>
                  <a:pt x="2300955" y="4590306"/>
                  <a:pt x="2300955" y="4590306"/>
                  <a:pt x="2300955" y="4570153"/>
                </a:cubicBezTo>
                <a:cubicBezTo>
                  <a:pt x="2316059" y="4585269"/>
                  <a:pt x="2316059" y="4550001"/>
                  <a:pt x="2321094" y="4555039"/>
                </a:cubicBezTo>
                <a:cubicBezTo>
                  <a:pt x="2321094" y="4555039"/>
                  <a:pt x="2321094" y="4555039"/>
                  <a:pt x="2386548" y="4550001"/>
                </a:cubicBezTo>
                <a:cubicBezTo>
                  <a:pt x="2376478" y="4544964"/>
                  <a:pt x="2381512" y="4539925"/>
                  <a:pt x="2381512" y="4534887"/>
                </a:cubicBezTo>
                <a:cubicBezTo>
                  <a:pt x="2381512" y="4534887"/>
                  <a:pt x="2381512" y="4534887"/>
                  <a:pt x="2346268" y="4534887"/>
                </a:cubicBezTo>
                <a:cubicBezTo>
                  <a:pt x="2346268" y="4534887"/>
                  <a:pt x="2346268" y="4534887"/>
                  <a:pt x="2295919" y="4519773"/>
                </a:cubicBezTo>
                <a:cubicBezTo>
                  <a:pt x="2300955" y="4514734"/>
                  <a:pt x="2295919" y="4509696"/>
                  <a:pt x="2290885" y="4499620"/>
                </a:cubicBezTo>
                <a:cubicBezTo>
                  <a:pt x="2290885" y="4499620"/>
                  <a:pt x="2290885" y="4499620"/>
                  <a:pt x="2245570" y="4509696"/>
                </a:cubicBezTo>
                <a:cubicBezTo>
                  <a:pt x="2245570" y="4509696"/>
                  <a:pt x="2245570" y="4509696"/>
                  <a:pt x="2230465" y="4499620"/>
                </a:cubicBezTo>
                <a:cubicBezTo>
                  <a:pt x="2230465" y="4499620"/>
                  <a:pt x="2230465" y="4499620"/>
                  <a:pt x="2245570" y="4494582"/>
                </a:cubicBezTo>
                <a:cubicBezTo>
                  <a:pt x="2245570" y="4494582"/>
                  <a:pt x="2245570" y="4494582"/>
                  <a:pt x="2250606" y="4494582"/>
                </a:cubicBezTo>
                <a:cubicBezTo>
                  <a:pt x="2250606" y="4494582"/>
                  <a:pt x="2250606" y="4494582"/>
                  <a:pt x="2250606" y="4484505"/>
                </a:cubicBezTo>
                <a:cubicBezTo>
                  <a:pt x="2250606" y="4484505"/>
                  <a:pt x="2250606" y="4484505"/>
                  <a:pt x="2285850" y="4494582"/>
                </a:cubicBezTo>
                <a:cubicBezTo>
                  <a:pt x="2285850" y="4494582"/>
                  <a:pt x="2285850" y="4494582"/>
                  <a:pt x="2275780" y="4479468"/>
                </a:cubicBezTo>
                <a:cubicBezTo>
                  <a:pt x="2275780" y="4479468"/>
                  <a:pt x="2275780" y="4479468"/>
                  <a:pt x="2225431" y="4469391"/>
                </a:cubicBezTo>
                <a:cubicBezTo>
                  <a:pt x="2225431" y="4469391"/>
                  <a:pt x="2225431" y="4469391"/>
                  <a:pt x="2220396" y="4459315"/>
                </a:cubicBezTo>
                <a:cubicBezTo>
                  <a:pt x="2220396" y="4459315"/>
                  <a:pt x="2220396" y="4459315"/>
                  <a:pt x="2190186" y="4454277"/>
                </a:cubicBezTo>
                <a:cubicBezTo>
                  <a:pt x="2190186" y="4454277"/>
                  <a:pt x="2190186" y="4454277"/>
                  <a:pt x="2175082" y="4464352"/>
                </a:cubicBezTo>
                <a:cubicBezTo>
                  <a:pt x="2175082" y="4469391"/>
                  <a:pt x="2175082" y="4474429"/>
                  <a:pt x="2165011" y="4484505"/>
                </a:cubicBezTo>
                <a:cubicBezTo>
                  <a:pt x="2165011" y="4484505"/>
                  <a:pt x="2165011" y="4484505"/>
                  <a:pt x="2139837" y="4484505"/>
                </a:cubicBezTo>
                <a:cubicBezTo>
                  <a:pt x="2134802" y="4479468"/>
                  <a:pt x="2139837" y="4479468"/>
                  <a:pt x="2139837" y="4474429"/>
                </a:cubicBezTo>
                <a:cubicBezTo>
                  <a:pt x="2139837" y="4474429"/>
                  <a:pt x="2139837" y="4474429"/>
                  <a:pt x="2159977" y="4464352"/>
                </a:cubicBezTo>
                <a:cubicBezTo>
                  <a:pt x="2159977" y="4464352"/>
                  <a:pt x="2165011" y="4464352"/>
                  <a:pt x="2165011" y="4464352"/>
                </a:cubicBezTo>
                <a:cubicBezTo>
                  <a:pt x="2165011" y="4464352"/>
                  <a:pt x="2165011" y="4464352"/>
                  <a:pt x="2154941" y="4454277"/>
                </a:cubicBezTo>
                <a:cubicBezTo>
                  <a:pt x="2154941" y="4454277"/>
                  <a:pt x="2154941" y="4454277"/>
                  <a:pt x="2119697" y="4464352"/>
                </a:cubicBezTo>
                <a:cubicBezTo>
                  <a:pt x="2119697" y="4464352"/>
                  <a:pt x="2119697" y="4464352"/>
                  <a:pt x="2139837" y="4474429"/>
                </a:cubicBezTo>
                <a:cubicBezTo>
                  <a:pt x="2139837" y="4474429"/>
                  <a:pt x="2139837" y="4474429"/>
                  <a:pt x="2119697" y="4474429"/>
                </a:cubicBezTo>
                <a:cubicBezTo>
                  <a:pt x="2119697" y="4474429"/>
                  <a:pt x="2119697" y="4474429"/>
                  <a:pt x="2104592" y="4459315"/>
                </a:cubicBezTo>
                <a:cubicBezTo>
                  <a:pt x="2104592" y="4459315"/>
                  <a:pt x="2104592" y="4459315"/>
                  <a:pt x="2069348" y="4469391"/>
                </a:cubicBezTo>
                <a:cubicBezTo>
                  <a:pt x="2069348" y="4469391"/>
                  <a:pt x="2069348" y="4469391"/>
                  <a:pt x="2044174" y="4499620"/>
                </a:cubicBezTo>
                <a:cubicBezTo>
                  <a:pt x="2044174" y="4499620"/>
                  <a:pt x="2044174" y="4499620"/>
                  <a:pt x="2029069" y="4484505"/>
                </a:cubicBezTo>
                <a:cubicBezTo>
                  <a:pt x="2029069" y="4484505"/>
                  <a:pt x="2029069" y="4484505"/>
                  <a:pt x="2044174" y="4474429"/>
                </a:cubicBezTo>
                <a:cubicBezTo>
                  <a:pt x="2044174" y="4474429"/>
                  <a:pt x="2044174" y="4474429"/>
                  <a:pt x="1988789" y="4469391"/>
                </a:cubicBezTo>
                <a:cubicBezTo>
                  <a:pt x="1988789" y="4474429"/>
                  <a:pt x="1983755" y="4474429"/>
                  <a:pt x="1978720" y="4479468"/>
                </a:cubicBezTo>
                <a:cubicBezTo>
                  <a:pt x="1973686" y="4474429"/>
                  <a:pt x="1968650" y="4464352"/>
                  <a:pt x="1988789" y="4454277"/>
                </a:cubicBezTo>
                <a:cubicBezTo>
                  <a:pt x="1988789" y="4454277"/>
                  <a:pt x="1988789" y="4454277"/>
                  <a:pt x="1993825" y="4464352"/>
                </a:cubicBezTo>
                <a:cubicBezTo>
                  <a:pt x="1998860" y="4464352"/>
                  <a:pt x="2008930" y="4459315"/>
                  <a:pt x="1998860" y="4469391"/>
                </a:cubicBezTo>
                <a:cubicBezTo>
                  <a:pt x="2013964" y="4474429"/>
                  <a:pt x="2029069" y="4429086"/>
                  <a:pt x="2039138" y="4469391"/>
                </a:cubicBezTo>
                <a:cubicBezTo>
                  <a:pt x="2039138" y="4459315"/>
                  <a:pt x="2079418" y="4489543"/>
                  <a:pt x="2039138" y="4449238"/>
                </a:cubicBezTo>
                <a:cubicBezTo>
                  <a:pt x="2039138" y="4449238"/>
                  <a:pt x="2039138" y="4444200"/>
                  <a:pt x="2034105" y="4444200"/>
                </a:cubicBezTo>
                <a:cubicBezTo>
                  <a:pt x="2039138" y="4444200"/>
                  <a:pt x="2049209" y="4444200"/>
                  <a:pt x="2069348" y="4434125"/>
                </a:cubicBezTo>
                <a:cubicBezTo>
                  <a:pt x="2054243" y="4429086"/>
                  <a:pt x="2084453" y="4408934"/>
                  <a:pt x="2044174" y="4419011"/>
                </a:cubicBezTo>
                <a:cubicBezTo>
                  <a:pt x="2044174" y="4419011"/>
                  <a:pt x="2044174" y="4419011"/>
                  <a:pt x="2034105" y="4429086"/>
                </a:cubicBezTo>
                <a:cubicBezTo>
                  <a:pt x="2034105" y="4429086"/>
                  <a:pt x="2034105" y="4429086"/>
                  <a:pt x="2029069" y="4419011"/>
                </a:cubicBezTo>
                <a:cubicBezTo>
                  <a:pt x="2029069" y="4413972"/>
                  <a:pt x="2029069" y="4413972"/>
                  <a:pt x="2029069" y="4413972"/>
                </a:cubicBezTo>
                <a:cubicBezTo>
                  <a:pt x="2029069" y="4413972"/>
                  <a:pt x="2029069" y="4413972"/>
                  <a:pt x="2039138" y="4413972"/>
                </a:cubicBezTo>
                <a:cubicBezTo>
                  <a:pt x="2039138" y="4413972"/>
                  <a:pt x="2039138" y="4413972"/>
                  <a:pt x="2024035" y="4403895"/>
                </a:cubicBezTo>
                <a:cubicBezTo>
                  <a:pt x="2024035" y="4403895"/>
                  <a:pt x="2024035" y="4403895"/>
                  <a:pt x="1993825" y="4408934"/>
                </a:cubicBezTo>
                <a:cubicBezTo>
                  <a:pt x="1963615" y="4373667"/>
                  <a:pt x="2049209" y="4408934"/>
                  <a:pt x="1993825" y="4358553"/>
                </a:cubicBezTo>
                <a:cubicBezTo>
                  <a:pt x="1993825" y="4358553"/>
                  <a:pt x="1993825" y="4358553"/>
                  <a:pt x="2008930" y="4358553"/>
                </a:cubicBezTo>
                <a:cubicBezTo>
                  <a:pt x="2008930" y="4358553"/>
                  <a:pt x="2008930" y="4358553"/>
                  <a:pt x="2024035" y="4343438"/>
                </a:cubicBezTo>
                <a:cubicBezTo>
                  <a:pt x="2024035" y="4343438"/>
                  <a:pt x="2024035" y="4343438"/>
                  <a:pt x="2049209" y="4343438"/>
                </a:cubicBezTo>
                <a:cubicBezTo>
                  <a:pt x="2049209" y="4343438"/>
                  <a:pt x="2049209" y="4343438"/>
                  <a:pt x="2049209" y="4338401"/>
                </a:cubicBezTo>
                <a:cubicBezTo>
                  <a:pt x="2049209" y="4338401"/>
                  <a:pt x="2049209" y="4338401"/>
                  <a:pt x="2084453" y="4328324"/>
                </a:cubicBezTo>
                <a:cubicBezTo>
                  <a:pt x="2084453" y="4328324"/>
                  <a:pt x="2084453" y="4328324"/>
                  <a:pt x="2079418" y="4323285"/>
                </a:cubicBezTo>
                <a:cubicBezTo>
                  <a:pt x="2069348" y="4323285"/>
                  <a:pt x="2049209" y="4313210"/>
                  <a:pt x="2003894" y="4293057"/>
                </a:cubicBezTo>
                <a:cubicBezTo>
                  <a:pt x="2003894" y="4293057"/>
                  <a:pt x="2003894" y="4293057"/>
                  <a:pt x="1993274" y="4284555"/>
                </a:cubicBezTo>
                <a:lnTo>
                  <a:pt x="1978720" y="4272905"/>
                </a:lnTo>
                <a:lnTo>
                  <a:pt x="1984306" y="4267315"/>
                </a:lnTo>
                <a:cubicBezTo>
                  <a:pt x="1987847" y="4263773"/>
                  <a:pt x="1992567" y="4259050"/>
                  <a:pt x="1998860" y="4252753"/>
                </a:cubicBezTo>
                <a:cubicBezTo>
                  <a:pt x="1998860" y="4252753"/>
                  <a:pt x="1998860" y="4252753"/>
                  <a:pt x="2029069" y="4257790"/>
                </a:cubicBezTo>
                <a:cubicBezTo>
                  <a:pt x="2029069" y="4257790"/>
                  <a:pt x="2029069" y="4257790"/>
                  <a:pt x="2034105" y="4247714"/>
                </a:cubicBezTo>
                <a:cubicBezTo>
                  <a:pt x="2034105" y="4247714"/>
                  <a:pt x="2034105" y="4247714"/>
                  <a:pt x="2029069" y="4242676"/>
                </a:cubicBezTo>
                <a:cubicBezTo>
                  <a:pt x="2029069" y="4242676"/>
                  <a:pt x="2029069" y="4242676"/>
                  <a:pt x="2059279" y="4227562"/>
                </a:cubicBezTo>
                <a:cubicBezTo>
                  <a:pt x="2059279" y="4227562"/>
                  <a:pt x="2059279" y="4227562"/>
                  <a:pt x="2039138" y="4222523"/>
                </a:cubicBezTo>
                <a:cubicBezTo>
                  <a:pt x="2039138" y="4222523"/>
                  <a:pt x="2039138" y="4222523"/>
                  <a:pt x="2049209" y="4207409"/>
                </a:cubicBezTo>
                <a:cubicBezTo>
                  <a:pt x="2049209" y="4207409"/>
                  <a:pt x="2049209" y="4207409"/>
                  <a:pt x="2049209" y="4187257"/>
                </a:cubicBezTo>
                <a:cubicBezTo>
                  <a:pt x="2049209" y="4187257"/>
                  <a:pt x="2049209" y="4187257"/>
                  <a:pt x="2019000" y="4172143"/>
                </a:cubicBezTo>
                <a:cubicBezTo>
                  <a:pt x="2019000" y="4172143"/>
                  <a:pt x="2019000" y="4172143"/>
                  <a:pt x="2034105" y="4157027"/>
                </a:cubicBezTo>
                <a:cubicBezTo>
                  <a:pt x="2034105" y="4157027"/>
                  <a:pt x="2034105" y="4157027"/>
                  <a:pt x="1993825" y="4131836"/>
                </a:cubicBezTo>
                <a:cubicBezTo>
                  <a:pt x="1993825" y="4131836"/>
                  <a:pt x="1993825" y="4131836"/>
                  <a:pt x="1993825" y="4091532"/>
                </a:cubicBezTo>
                <a:cubicBezTo>
                  <a:pt x="1993825" y="4091532"/>
                  <a:pt x="1993825" y="4091532"/>
                  <a:pt x="2013964" y="4086495"/>
                </a:cubicBezTo>
                <a:cubicBezTo>
                  <a:pt x="2013964" y="4086495"/>
                  <a:pt x="2013964" y="4086495"/>
                  <a:pt x="2013964" y="4061304"/>
                </a:cubicBezTo>
                <a:cubicBezTo>
                  <a:pt x="2019000" y="4061304"/>
                  <a:pt x="1993825" y="4061304"/>
                  <a:pt x="2024035" y="4056265"/>
                </a:cubicBezTo>
                <a:cubicBezTo>
                  <a:pt x="2024035" y="4056265"/>
                  <a:pt x="2024035" y="4056265"/>
                  <a:pt x="1993825" y="4041151"/>
                </a:cubicBezTo>
                <a:cubicBezTo>
                  <a:pt x="1993825" y="4041151"/>
                  <a:pt x="1993825" y="4041151"/>
                  <a:pt x="2008930" y="4036113"/>
                </a:cubicBezTo>
                <a:cubicBezTo>
                  <a:pt x="2008930" y="4036113"/>
                  <a:pt x="2008930" y="4036113"/>
                  <a:pt x="2054243" y="4041151"/>
                </a:cubicBezTo>
                <a:cubicBezTo>
                  <a:pt x="2054243" y="4041151"/>
                  <a:pt x="2054243" y="4041151"/>
                  <a:pt x="2069348" y="4041151"/>
                </a:cubicBezTo>
                <a:cubicBezTo>
                  <a:pt x="2069348" y="4041151"/>
                  <a:pt x="2069348" y="4041151"/>
                  <a:pt x="2069348" y="4031074"/>
                </a:cubicBezTo>
                <a:cubicBezTo>
                  <a:pt x="2069348" y="4031074"/>
                  <a:pt x="2069348" y="4031074"/>
                  <a:pt x="2074385" y="4020999"/>
                </a:cubicBezTo>
                <a:cubicBezTo>
                  <a:pt x="2074385" y="4020999"/>
                  <a:pt x="2074385" y="4020999"/>
                  <a:pt x="2044174" y="4005885"/>
                </a:cubicBezTo>
                <a:cubicBezTo>
                  <a:pt x="2044174" y="4005885"/>
                  <a:pt x="2044174" y="4005885"/>
                  <a:pt x="2034105" y="4005885"/>
                </a:cubicBezTo>
                <a:cubicBezTo>
                  <a:pt x="2034105" y="4005885"/>
                  <a:pt x="2034105" y="4005885"/>
                  <a:pt x="2079418" y="3990769"/>
                </a:cubicBezTo>
                <a:cubicBezTo>
                  <a:pt x="2079418" y="3990769"/>
                  <a:pt x="2079418" y="3990769"/>
                  <a:pt x="2084453" y="3985732"/>
                </a:cubicBezTo>
                <a:cubicBezTo>
                  <a:pt x="2089487" y="3985732"/>
                  <a:pt x="2084453" y="3995808"/>
                  <a:pt x="2079418" y="3995808"/>
                </a:cubicBezTo>
                <a:cubicBezTo>
                  <a:pt x="2079418" y="3995808"/>
                  <a:pt x="2079418" y="3995808"/>
                  <a:pt x="2104592" y="4005885"/>
                </a:cubicBezTo>
                <a:cubicBezTo>
                  <a:pt x="2104592" y="4005885"/>
                  <a:pt x="2104592" y="4005885"/>
                  <a:pt x="2124733" y="3995808"/>
                </a:cubicBezTo>
                <a:cubicBezTo>
                  <a:pt x="2124733" y="3995808"/>
                  <a:pt x="2124733" y="3995808"/>
                  <a:pt x="2129767" y="3965578"/>
                </a:cubicBezTo>
                <a:cubicBezTo>
                  <a:pt x="2129767" y="3965578"/>
                  <a:pt x="2129767" y="3965578"/>
                  <a:pt x="2159977" y="3965578"/>
                </a:cubicBezTo>
                <a:cubicBezTo>
                  <a:pt x="2159977" y="3965578"/>
                  <a:pt x="2159977" y="3965578"/>
                  <a:pt x="2159977" y="3955503"/>
                </a:cubicBezTo>
                <a:cubicBezTo>
                  <a:pt x="2159977" y="3955503"/>
                  <a:pt x="2159977" y="3955503"/>
                  <a:pt x="2200257" y="3950464"/>
                </a:cubicBezTo>
                <a:cubicBezTo>
                  <a:pt x="2200257" y="3950464"/>
                  <a:pt x="2200257" y="3950464"/>
                  <a:pt x="2220396" y="3950464"/>
                </a:cubicBezTo>
                <a:cubicBezTo>
                  <a:pt x="2220396" y="3950464"/>
                  <a:pt x="2220396" y="3950464"/>
                  <a:pt x="2235501" y="3925273"/>
                </a:cubicBezTo>
                <a:cubicBezTo>
                  <a:pt x="2235501" y="3925273"/>
                  <a:pt x="2235501" y="3925273"/>
                  <a:pt x="2230465" y="3905121"/>
                </a:cubicBezTo>
                <a:cubicBezTo>
                  <a:pt x="2210326" y="3900084"/>
                  <a:pt x="2225431" y="3935350"/>
                  <a:pt x="2200257" y="3905121"/>
                </a:cubicBezTo>
                <a:cubicBezTo>
                  <a:pt x="2200257" y="3905121"/>
                  <a:pt x="2200257" y="3905121"/>
                  <a:pt x="2185152" y="3915198"/>
                </a:cubicBezTo>
                <a:cubicBezTo>
                  <a:pt x="2185152" y="3915198"/>
                  <a:pt x="2185152" y="3915198"/>
                  <a:pt x="2180117" y="3890007"/>
                </a:cubicBezTo>
                <a:cubicBezTo>
                  <a:pt x="2180117" y="3890007"/>
                  <a:pt x="2180117" y="3890007"/>
                  <a:pt x="2159977" y="3890007"/>
                </a:cubicBezTo>
                <a:cubicBezTo>
                  <a:pt x="2159977" y="3900084"/>
                  <a:pt x="2124733" y="3905121"/>
                  <a:pt x="2159977" y="3915198"/>
                </a:cubicBezTo>
                <a:cubicBezTo>
                  <a:pt x="2159977" y="3915198"/>
                  <a:pt x="2159977" y="3915198"/>
                  <a:pt x="2109628" y="3930312"/>
                </a:cubicBezTo>
                <a:cubicBezTo>
                  <a:pt x="2109628" y="3930312"/>
                  <a:pt x="2109628" y="3930312"/>
                  <a:pt x="2094523" y="3930312"/>
                </a:cubicBezTo>
                <a:cubicBezTo>
                  <a:pt x="2094523" y="3930312"/>
                  <a:pt x="2094523" y="3930312"/>
                  <a:pt x="2089487" y="3915198"/>
                </a:cubicBezTo>
                <a:cubicBezTo>
                  <a:pt x="2089487" y="3915198"/>
                  <a:pt x="2089487" y="3915198"/>
                  <a:pt x="2064314" y="3905121"/>
                </a:cubicBezTo>
                <a:cubicBezTo>
                  <a:pt x="2064314" y="3905121"/>
                  <a:pt x="2064314" y="3905121"/>
                  <a:pt x="2089487" y="3890007"/>
                </a:cubicBezTo>
                <a:cubicBezTo>
                  <a:pt x="2089487" y="3890007"/>
                  <a:pt x="2089487" y="3890007"/>
                  <a:pt x="2119697" y="3910160"/>
                </a:cubicBezTo>
                <a:cubicBezTo>
                  <a:pt x="2119697" y="3910160"/>
                  <a:pt x="2119697" y="3910160"/>
                  <a:pt x="2134802" y="3890007"/>
                </a:cubicBezTo>
                <a:cubicBezTo>
                  <a:pt x="2134802" y="3890007"/>
                  <a:pt x="2134802" y="3890007"/>
                  <a:pt x="2124733" y="3884969"/>
                </a:cubicBezTo>
                <a:cubicBezTo>
                  <a:pt x="2124733" y="3884969"/>
                  <a:pt x="2124733" y="3884969"/>
                  <a:pt x="2104592" y="3890007"/>
                </a:cubicBezTo>
                <a:cubicBezTo>
                  <a:pt x="2104592" y="3890007"/>
                  <a:pt x="2104592" y="3890007"/>
                  <a:pt x="2104592" y="3864816"/>
                </a:cubicBezTo>
                <a:cubicBezTo>
                  <a:pt x="2104592" y="3864816"/>
                  <a:pt x="2104592" y="3864816"/>
                  <a:pt x="2104592" y="3859779"/>
                </a:cubicBezTo>
                <a:cubicBezTo>
                  <a:pt x="2104592" y="3859779"/>
                  <a:pt x="2104592" y="3859779"/>
                  <a:pt x="2114662" y="3849702"/>
                </a:cubicBezTo>
                <a:cubicBezTo>
                  <a:pt x="2114662" y="3849702"/>
                  <a:pt x="2114662" y="3849702"/>
                  <a:pt x="2119697" y="3864816"/>
                </a:cubicBezTo>
                <a:cubicBezTo>
                  <a:pt x="2119697" y="3864816"/>
                  <a:pt x="2119697" y="3864816"/>
                  <a:pt x="2139837" y="3854741"/>
                </a:cubicBezTo>
                <a:cubicBezTo>
                  <a:pt x="2139837" y="3854741"/>
                  <a:pt x="2139837" y="3854741"/>
                  <a:pt x="2124733" y="3839627"/>
                </a:cubicBezTo>
                <a:cubicBezTo>
                  <a:pt x="2124733" y="3839627"/>
                  <a:pt x="2124733" y="3839627"/>
                  <a:pt x="2139837" y="3834588"/>
                </a:cubicBezTo>
                <a:cubicBezTo>
                  <a:pt x="2139837" y="3834588"/>
                  <a:pt x="2139837" y="3834588"/>
                  <a:pt x="2129767" y="3824511"/>
                </a:cubicBezTo>
                <a:cubicBezTo>
                  <a:pt x="2129767" y="3824511"/>
                  <a:pt x="2129767" y="3824511"/>
                  <a:pt x="2013964" y="3890007"/>
                </a:cubicBezTo>
                <a:cubicBezTo>
                  <a:pt x="2013964" y="3890007"/>
                  <a:pt x="2013964" y="3890007"/>
                  <a:pt x="2029069" y="3905121"/>
                </a:cubicBezTo>
                <a:cubicBezTo>
                  <a:pt x="2029069" y="3905121"/>
                  <a:pt x="2029069" y="3905121"/>
                  <a:pt x="2008930" y="3910160"/>
                </a:cubicBezTo>
                <a:cubicBezTo>
                  <a:pt x="2008930" y="3910160"/>
                  <a:pt x="2008930" y="3910160"/>
                  <a:pt x="1998860" y="3895046"/>
                </a:cubicBezTo>
                <a:cubicBezTo>
                  <a:pt x="1993825" y="3895046"/>
                  <a:pt x="1993825" y="3900084"/>
                  <a:pt x="1988789" y="3905121"/>
                </a:cubicBezTo>
                <a:cubicBezTo>
                  <a:pt x="1988789" y="3905121"/>
                  <a:pt x="1988789" y="3905121"/>
                  <a:pt x="1988789" y="3915198"/>
                </a:cubicBezTo>
                <a:cubicBezTo>
                  <a:pt x="1988789" y="3915198"/>
                  <a:pt x="1988789" y="3915198"/>
                  <a:pt x="1933406" y="3940389"/>
                </a:cubicBezTo>
                <a:cubicBezTo>
                  <a:pt x="1933406" y="3940389"/>
                  <a:pt x="1933406" y="3940389"/>
                  <a:pt x="1923337" y="3925273"/>
                </a:cubicBezTo>
                <a:cubicBezTo>
                  <a:pt x="1923337" y="3925273"/>
                  <a:pt x="1923337" y="3925273"/>
                  <a:pt x="1893127" y="3920236"/>
                </a:cubicBezTo>
                <a:cubicBezTo>
                  <a:pt x="1893127" y="3920236"/>
                  <a:pt x="1893127" y="3920236"/>
                  <a:pt x="1893127" y="3905121"/>
                </a:cubicBezTo>
                <a:cubicBezTo>
                  <a:pt x="1893127" y="3905121"/>
                  <a:pt x="1893127" y="3905121"/>
                  <a:pt x="1857883" y="3905121"/>
                </a:cubicBezTo>
                <a:cubicBezTo>
                  <a:pt x="1857883" y="3905121"/>
                  <a:pt x="1857883" y="3905121"/>
                  <a:pt x="1872988" y="3874893"/>
                </a:cubicBezTo>
                <a:cubicBezTo>
                  <a:pt x="1872988" y="3874893"/>
                  <a:pt x="1872988" y="3874893"/>
                  <a:pt x="1817603" y="3874893"/>
                </a:cubicBezTo>
                <a:cubicBezTo>
                  <a:pt x="1812567" y="3879932"/>
                  <a:pt x="1807533" y="3884969"/>
                  <a:pt x="1812567" y="3890007"/>
                </a:cubicBezTo>
                <a:cubicBezTo>
                  <a:pt x="1812567" y="3890007"/>
                  <a:pt x="1812567" y="3890007"/>
                  <a:pt x="1822638" y="3890007"/>
                </a:cubicBezTo>
                <a:cubicBezTo>
                  <a:pt x="1812567" y="3890007"/>
                  <a:pt x="1802498" y="3890007"/>
                  <a:pt x="1802498" y="3910160"/>
                </a:cubicBezTo>
                <a:cubicBezTo>
                  <a:pt x="1802498" y="3910160"/>
                  <a:pt x="1802498" y="3910160"/>
                  <a:pt x="1842778" y="3940389"/>
                </a:cubicBezTo>
                <a:cubicBezTo>
                  <a:pt x="1842778" y="3940389"/>
                  <a:pt x="1842778" y="3940389"/>
                  <a:pt x="1792428" y="3935350"/>
                </a:cubicBezTo>
                <a:cubicBezTo>
                  <a:pt x="1792428" y="3935350"/>
                  <a:pt x="1792428" y="3935350"/>
                  <a:pt x="1792428" y="3940389"/>
                </a:cubicBezTo>
                <a:cubicBezTo>
                  <a:pt x="1792428" y="3940389"/>
                  <a:pt x="1792428" y="3940389"/>
                  <a:pt x="1777323" y="3940389"/>
                </a:cubicBezTo>
                <a:cubicBezTo>
                  <a:pt x="1777323" y="3940389"/>
                  <a:pt x="1777323" y="3940389"/>
                  <a:pt x="1792428" y="3930312"/>
                </a:cubicBezTo>
                <a:cubicBezTo>
                  <a:pt x="1792428" y="3930312"/>
                  <a:pt x="1792428" y="3930312"/>
                  <a:pt x="1802498" y="3925273"/>
                </a:cubicBezTo>
                <a:cubicBezTo>
                  <a:pt x="1802498" y="3925273"/>
                  <a:pt x="1802498" y="3925273"/>
                  <a:pt x="1782360" y="3905121"/>
                </a:cubicBezTo>
                <a:cubicBezTo>
                  <a:pt x="1772289" y="3910160"/>
                  <a:pt x="1742079" y="3920236"/>
                  <a:pt x="1757184" y="3930312"/>
                </a:cubicBezTo>
                <a:cubicBezTo>
                  <a:pt x="1757184" y="3930312"/>
                  <a:pt x="1757184" y="3930312"/>
                  <a:pt x="1721940" y="3940389"/>
                </a:cubicBezTo>
                <a:cubicBezTo>
                  <a:pt x="1721940" y="3940389"/>
                  <a:pt x="1721940" y="3940389"/>
                  <a:pt x="1711871" y="3950464"/>
                </a:cubicBezTo>
                <a:cubicBezTo>
                  <a:pt x="1711871" y="3950464"/>
                  <a:pt x="1711871" y="3950464"/>
                  <a:pt x="1701800" y="3955503"/>
                </a:cubicBezTo>
                <a:cubicBezTo>
                  <a:pt x="1701800" y="3955503"/>
                  <a:pt x="1701800" y="3955503"/>
                  <a:pt x="1671591" y="3940389"/>
                </a:cubicBezTo>
                <a:cubicBezTo>
                  <a:pt x="1671591" y="3940389"/>
                  <a:pt x="1671591" y="3940389"/>
                  <a:pt x="1666556" y="3935350"/>
                </a:cubicBezTo>
                <a:cubicBezTo>
                  <a:pt x="1666556" y="3935350"/>
                  <a:pt x="1666556" y="3935350"/>
                  <a:pt x="1641381" y="3965578"/>
                </a:cubicBezTo>
                <a:cubicBezTo>
                  <a:pt x="1641381" y="3965578"/>
                  <a:pt x="1641381" y="3965578"/>
                  <a:pt x="1656486" y="3980694"/>
                </a:cubicBezTo>
                <a:cubicBezTo>
                  <a:pt x="1656486" y="3980694"/>
                  <a:pt x="1656486" y="3980694"/>
                  <a:pt x="1646417" y="3990769"/>
                </a:cubicBezTo>
                <a:cubicBezTo>
                  <a:pt x="1646417" y="3990769"/>
                  <a:pt x="1646417" y="3990769"/>
                  <a:pt x="1656486" y="4000846"/>
                </a:cubicBezTo>
                <a:cubicBezTo>
                  <a:pt x="1656486" y="4000846"/>
                  <a:pt x="1656486" y="4000846"/>
                  <a:pt x="1621243" y="4000846"/>
                </a:cubicBezTo>
                <a:cubicBezTo>
                  <a:pt x="1621243" y="4000846"/>
                  <a:pt x="1621243" y="4000846"/>
                  <a:pt x="1621243" y="3985732"/>
                </a:cubicBezTo>
                <a:cubicBezTo>
                  <a:pt x="1621243" y="3985732"/>
                  <a:pt x="1621243" y="3985732"/>
                  <a:pt x="1601102" y="3980694"/>
                </a:cubicBezTo>
                <a:cubicBezTo>
                  <a:pt x="1601102" y="3980694"/>
                  <a:pt x="1601102" y="3980694"/>
                  <a:pt x="1596068" y="3980694"/>
                </a:cubicBezTo>
                <a:cubicBezTo>
                  <a:pt x="1596068" y="3980694"/>
                  <a:pt x="1596068" y="3980694"/>
                  <a:pt x="1646417" y="3950464"/>
                </a:cubicBezTo>
                <a:cubicBezTo>
                  <a:pt x="1646417" y="3950464"/>
                  <a:pt x="1646417" y="3950464"/>
                  <a:pt x="1641381" y="3945426"/>
                </a:cubicBezTo>
                <a:cubicBezTo>
                  <a:pt x="1641381" y="3945426"/>
                  <a:pt x="1641381" y="3945426"/>
                  <a:pt x="1661522" y="3925273"/>
                </a:cubicBezTo>
                <a:cubicBezTo>
                  <a:pt x="1661522" y="3925273"/>
                  <a:pt x="1661522" y="3925273"/>
                  <a:pt x="1681661" y="3925273"/>
                </a:cubicBezTo>
                <a:cubicBezTo>
                  <a:pt x="1681661" y="3925273"/>
                  <a:pt x="1681661" y="3925273"/>
                  <a:pt x="1691730" y="3905121"/>
                </a:cubicBezTo>
                <a:cubicBezTo>
                  <a:pt x="1691730" y="3905121"/>
                  <a:pt x="1691730" y="3905121"/>
                  <a:pt x="1701800" y="3910160"/>
                </a:cubicBezTo>
                <a:cubicBezTo>
                  <a:pt x="1711871" y="3925273"/>
                  <a:pt x="1661522" y="3910160"/>
                  <a:pt x="1711871" y="3930312"/>
                </a:cubicBezTo>
                <a:cubicBezTo>
                  <a:pt x="1711871" y="3930312"/>
                  <a:pt x="1711871" y="3930312"/>
                  <a:pt x="1737046" y="3925273"/>
                </a:cubicBezTo>
                <a:cubicBezTo>
                  <a:pt x="1737046" y="3925273"/>
                  <a:pt x="1737046" y="3925273"/>
                  <a:pt x="1772289" y="3895046"/>
                </a:cubicBezTo>
                <a:cubicBezTo>
                  <a:pt x="1772289" y="3895046"/>
                  <a:pt x="1772289" y="3895046"/>
                  <a:pt x="1797464" y="3869855"/>
                </a:cubicBezTo>
                <a:cubicBezTo>
                  <a:pt x="1797464" y="3869855"/>
                  <a:pt x="1797464" y="3869855"/>
                  <a:pt x="1787394" y="3864816"/>
                </a:cubicBezTo>
                <a:cubicBezTo>
                  <a:pt x="1787394" y="3864816"/>
                  <a:pt x="1787394" y="3864816"/>
                  <a:pt x="1792428" y="3849702"/>
                </a:cubicBezTo>
                <a:cubicBezTo>
                  <a:pt x="1792428" y="3849702"/>
                  <a:pt x="1792428" y="3849702"/>
                  <a:pt x="1807533" y="3859779"/>
                </a:cubicBezTo>
                <a:cubicBezTo>
                  <a:pt x="1807533" y="3859779"/>
                  <a:pt x="1807533" y="3859779"/>
                  <a:pt x="1827672" y="3849702"/>
                </a:cubicBezTo>
                <a:cubicBezTo>
                  <a:pt x="1827672" y="3849702"/>
                  <a:pt x="1827672" y="3849702"/>
                  <a:pt x="1792428" y="3839627"/>
                </a:cubicBezTo>
                <a:cubicBezTo>
                  <a:pt x="1792428" y="3839627"/>
                  <a:pt x="1792428" y="3839627"/>
                  <a:pt x="1711871" y="3874893"/>
                </a:cubicBezTo>
                <a:cubicBezTo>
                  <a:pt x="1711871" y="3874893"/>
                  <a:pt x="1711871" y="3874893"/>
                  <a:pt x="1550753" y="3980694"/>
                </a:cubicBezTo>
                <a:cubicBezTo>
                  <a:pt x="1550753" y="3980694"/>
                  <a:pt x="1550753" y="3980694"/>
                  <a:pt x="1545718" y="3990769"/>
                </a:cubicBezTo>
                <a:cubicBezTo>
                  <a:pt x="1545718" y="3990769"/>
                  <a:pt x="1545718" y="3990769"/>
                  <a:pt x="1575927" y="3985732"/>
                </a:cubicBezTo>
                <a:cubicBezTo>
                  <a:pt x="1575927" y="3985732"/>
                  <a:pt x="1575927" y="3985732"/>
                  <a:pt x="1601102" y="3995808"/>
                </a:cubicBezTo>
                <a:cubicBezTo>
                  <a:pt x="1601102" y="3995808"/>
                  <a:pt x="1601102" y="3995808"/>
                  <a:pt x="1611173" y="4005885"/>
                </a:cubicBezTo>
                <a:cubicBezTo>
                  <a:pt x="1611173" y="4005885"/>
                  <a:pt x="1611173" y="4005885"/>
                  <a:pt x="1525578" y="4051227"/>
                </a:cubicBezTo>
                <a:cubicBezTo>
                  <a:pt x="1525578" y="4051227"/>
                  <a:pt x="1525578" y="4051227"/>
                  <a:pt x="1485300" y="4071379"/>
                </a:cubicBezTo>
                <a:cubicBezTo>
                  <a:pt x="1485300" y="4071379"/>
                  <a:pt x="1485300" y="4071379"/>
                  <a:pt x="1455090" y="4101608"/>
                </a:cubicBezTo>
                <a:cubicBezTo>
                  <a:pt x="1455090" y="4101608"/>
                  <a:pt x="1455090" y="4101608"/>
                  <a:pt x="1434950" y="4086495"/>
                </a:cubicBezTo>
                <a:cubicBezTo>
                  <a:pt x="1434950" y="4086495"/>
                  <a:pt x="1434950" y="4086495"/>
                  <a:pt x="1319148" y="4172143"/>
                </a:cubicBezTo>
                <a:cubicBezTo>
                  <a:pt x="1319148" y="4172143"/>
                  <a:pt x="1319148" y="4172143"/>
                  <a:pt x="1314112" y="4182218"/>
                </a:cubicBezTo>
                <a:cubicBezTo>
                  <a:pt x="1314112" y="4182218"/>
                  <a:pt x="1314112" y="4182218"/>
                  <a:pt x="1283902" y="4192295"/>
                </a:cubicBezTo>
                <a:cubicBezTo>
                  <a:pt x="1283902" y="4192295"/>
                  <a:pt x="1283902" y="4192295"/>
                  <a:pt x="1278868" y="4202371"/>
                </a:cubicBezTo>
                <a:cubicBezTo>
                  <a:pt x="1278868" y="4202371"/>
                  <a:pt x="1278868" y="4202371"/>
                  <a:pt x="1263763" y="4212448"/>
                </a:cubicBezTo>
                <a:cubicBezTo>
                  <a:pt x="1263763" y="4212448"/>
                  <a:pt x="1258728" y="4212448"/>
                  <a:pt x="1248658" y="4217485"/>
                </a:cubicBezTo>
                <a:cubicBezTo>
                  <a:pt x="1248658" y="4217485"/>
                  <a:pt x="1248658" y="4217485"/>
                  <a:pt x="1238589" y="4222523"/>
                </a:cubicBezTo>
                <a:cubicBezTo>
                  <a:pt x="1233555" y="4227562"/>
                  <a:pt x="1223484" y="4232600"/>
                  <a:pt x="1213414" y="4242676"/>
                </a:cubicBezTo>
                <a:cubicBezTo>
                  <a:pt x="1213414" y="4242676"/>
                  <a:pt x="1213414" y="4242676"/>
                  <a:pt x="1248658" y="4197332"/>
                </a:cubicBezTo>
                <a:cubicBezTo>
                  <a:pt x="1248658" y="4197332"/>
                  <a:pt x="1248658" y="4197332"/>
                  <a:pt x="1278868" y="4182218"/>
                </a:cubicBezTo>
                <a:cubicBezTo>
                  <a:pt x="1278868" y="4182218"/>
                  <a:pt x="1278868" y="4182218"/>
                  <a:pt x="1258728" y="4167104"/>
                </a:cubicBezTo>
                <a:cubicBezTo>
                  <a:pt x="1258728" y="4167104"/>
                  <a:pt x="1258728" y="4167104"/>
                  <a:pt x="1233555" y="4192295"/>
                </a:cubicBezTo>
                <a:cubicBezTo>
                  <a:pt x="1233555" y="4192295"/>
                  <a:pt x="1233555" y="4192295"/>
                  <a:pt x="1208378" y="4192295"/>
                </a:cubicBezTo>
                <a:cubicBezTo>
                  <a:pt x="1218449" y="4182218"/>
                  <a:pt x="1223484" y="4167104"/>
                  <a:pt x="1218449" y="4162066"/>
                </a:cubicBezTo>
                <a:cubicBezTo>
                  <a:pt x="1218449" y="4162066"/>
                  <a:pt x="1218449" y="4162066"/>
                  <a:pt x="1188239" y="4162066"/>
                </a:cubicBezTo>
                <a:cubicBezTo>
                  <a:pt x="1188239" y="4162066"/>
                  <a:pt x="1188239" y="4162066"/>
                  <a:pt x="1168100" y="4192295"/>
                </a:cubicBezTo>
                <a:cubicBezTo>
                  <a:pt x="1188239" y="4187257"/>
                  <a:pt x="1168100" y="4222523"/>
                  <a:pt x="1203344" y="4202371"/>
                </a:cubicBezTo>
                <a:cubicBezTo>
                  <a:pt x="1203344" y="4202371"/>
                  <a:pt x="1203344" y="4202371"/>
                  <a:pt x="1188239" y="4217485"/>
                </a:cubicBezTo>
                <a:cubicBezTo>
                  <a:pt x="1188239" y="4217485"/>
                  <a:pt x="1188239" y="4217485"/>
                  <a:pt x="1152995" y="4227562"/>
                </a:cubicBezTo>
                <a:cubicBezTo>
                  <a:pt x="1152995" y="4227562"/>
                  <a:pt x="1152995" y="4227562"/>
                  <a:pt x="1132856" y="4217485"/>
                </a:cubicBezTo>
                <a:cubicBezTo>
                  <a:pt x="1132856" y="4217485"/>
                  <a:pt x="1132856" y="4217485"/>
                  <a:pt x="1107682" y="4177180"/>
                </a:cubicBezTo>
                <a:cubicBezTo>
                  <a:pt x="1107682" y="4177180"/>
                  <a:pt x="1107682" y="4177180"/>
                  <a:pt x="1097611" y="4177180"/>
                </a:cubicBezTo>
                <a:cubicBezTo>
                  <a:pt x="1112716" y="4146952"/>
                  <a:pt x="1163065" y="4157027"/>
                  <a:pt x="1168100" y="4116722"/>
                </a:cubicBezTo>
                <a:cubicBezTo>
                  <a:pt x="1168100" y="4116722"/>
                  <a:pt x="1168100" y="4116722"/>
                  <a:pt x="1193275" y="4116722"/>
                </a:cubicBezTo>
                <a:cubicBezTo>
                  <a:pt x="1193275" y="4116722"/>
                  <a:pt x="1193275" y="4116722"/>
                  <a:pt x="1223484" y="4066342"/>
                </a:cubicBezTo>
                <a:cubicBezTo>
                  <a:pt x="1223484" y="4066342"/>
                  <a:pt x="1223484" y="4066342"/>
                  <a:pt x="1218449" y="4056265"/>
                </a:cubicBezTo>
                <a:cubicBezTo>
                  <a:pt x="1218449" y="4056265"/>
                  <a:pt x="1218449" y="4056265"/>
                  <a:pt x="1233555" y="4031074"/>
                </a:cubicBezTo>
                <a:cubicBezTo>
                  <a:pt x="1233555" y="4031074"/>
                  <a:pt x="1233555" y="4031074"/>
                  <a:pt x="1168100" y="4015960"/>
                </a:cubicBezTo>
                <a:cubicBezTo>
                  <a:pt x="1168100" y="4015960"/>
                  <a:pt x="1168100" y="4015960"/>
                  <a:pt x="1168100" y="4005885"/>
                </a:cubicBezTo>
                <a:cubicBezTo>
                  <a:pt x="1168100" y="4005885"/>
                  <a:pt x="1168100" y="4005885"/>
                  <a:pt x="1147960" y="4015960"/>
                </a:cubicBezTo>
                <a:cubicBezTo>
                  <a:pt x="1147960" y="4015960"/>
                  <a:pt x="1147960" y="4015960"/>
                  <a:pt x="1147960" y="4026037"/>
                </a:cubicBezTo>
                <a:cubicBezTo>
                  <a:pt x="1147960" y="4026037"/>
                  <a:pt x="1147960" y="4026037"/>
                  <a:pt x="1092577" y="4041151"/>
                </a:cubicBezTo>
                <a:cubicBezTo>
                  <a:pt x="1092577" y="4041151"/>
                  <a:pt x="1092577" y="4041151"/>
                  <a:pt x="1082507" y="4046190"/>
                </a:cubicBezTo>
                <a:cubicBezTo>
                  <a:pt x="1077472" y="4041151"/>
                  <a:pt x="1057333" y="4046190"/>
                  <a:pt x="1001948" y="4076418"/>
                </a:cubicBezTo>
                <a:cubicBezTo>
                  <a:pt x="1001948" y="4076418"/>
                  <a:pt x="1001948" y="4076418"/>
                  <a:pt x="991879" y="4076418"/>
                </a:cubicBezTo>
                <a:cubicBezTo>
                  <a:pt x="991879" y="4076418"/>
                  <a:pt x="991879" y="4076418"/>
                  <a:pt x="981809" y="4071379"/>
                </a:cubicBezTo>
                <a:cubicBezTo>
                  <a:pt x="981809" y="4071379"/>
                  <a:pt x="981809" y="4071379"/>
                  <a:pt x="1006984" y="4066342"/>
                </a:cubicBezTo>
                <a:cubicBezTo>
                  <a:pt x="1006984" y="4066342"/>
                  <a:pt x="1006984" y="4066342"/>
                  <a:pt x="1037192" y="4041151"/>
                </a:cubicBezTo>
                <a:cubicBezTo>
                  <a:pt x="1037192" y="4041151"/>
                  <a:pt x="1037192" y="4041151"/>
                  <a:pt x="1037192" y="4010922"/>
                </a:cubicBezTo>
                <a:cubicBezTo>
                  <a:pt x="1037192" y="4010922"/>
                  <a:pt x="1037192" y="4010922"/>
                  <a:pt x="1057333" y="4015960"/>
                </a:cubicBezTo>
                <a:cubicBezTo>
                  <a:pt x="1057333" y="4015960"/>
                  <a:pt x="1057333" y="4015960"/>
                  <a:pt x="1072436" y="4000846"/>
                </a:cubicBezTo>
                <a:cubicBezTo>
                  <a:pt x="1072436" y="4000846"/>
                  <a:pt x="1072436" y="4000846"/>
                  <a:pt x="1057333" y="3985732"/>
                </a:cubicBezTo>
                <a:cubicBezTo>
                  <a:pt x="1057333" y="3985732"/>
                  <a:pt x="1057333" y="3985732"/>
                  <a:pt x="1032158" y="3980694"/>
                </a:cubicBezTo>
                <a:cubicBezTo>
                  <a:pt x="1032158" y="3980694"/>
                  <a:pt x="1032158" y="3980694"/>
                  <a:pt x="971738" y="4000846"/>
                </a:cubicBezTo>
                <a:cubicBezTo>
                  <a:pt x="971738" y="4000846"/>
                  <a:pt x="971738" y="4000846"/>
                  <a:pt x="951599" y="4020999"/>
                </a:cubicBezTo>
                <a:cubicBezTo>
                  <a:pt x="936494" y="4020999"/>
                  <a:pt x="996913" y="3985732"/>
                  <a:pt x="926424" y="4026037"/>
                </a:cubicBezTo>
                <a:cubicBezTo>
                  <a:pt x="926424" y="4026037"/>
                  <a:pt x="926424" y="4026037"/>
                  <a:pt x="941530" y="4005885"/>
                </a:cubicBezTo>
                <a:cubicBezTo>
                  <a:pt x="941530" y="4005885"/>
                  <a:pt x="941530" y="4005885"/>
                  <a:pt x="971738" y="3985732"/>
                </a:cubicBezTo>
                <a:cubicBezTo>
                  <a:pt x="971738" y="3985732"/>
                  <a:pt x="971738" y="3985732"/>
                  <a:pt x="971738" y="3975655"/>
                </a:cubicBezTo>
                <a:cubicBezTo>
                  <a:pt x="971738" y="3975655"/>
                  <a:pt x="971738" y="3975655"/>
                  <a:pt x="941530" y="3980694"/>
                </a:cubicBezTo>
                <a:cubicBezTo>
                  <a:pt x="941530" y="3980694"/>
                  <a:pt x="941530" y="3980694"/>
                  <a:pt x="891180" y="4036113"/>
                </a:cubicBezTo>
                <a:cubicBezTo>
                  <a:pt x="891180" y="4036113"/>
                  <a:pt x="891180" y="4036113"/>
                  <a:pt x="921389" y="4031074"/>
                </a:cubicBezTo>
                <a:cubicBezTo>
                  <a:pt x="921389" y="4031074"/>
                  <a:pt x="921389" y="4031074"/>
                  <a:pt x="886145" y="4061304"/>
                </a:cubicBezTo>
                <a:cubicBezTo>
                  <a:pt x="886145" y="4061304"/>
                  <a:pt x="886145" y="4061304"/>
                  <a:pt x="886145" y="4046190"/>
                </a:cubicBezTo>
                <a:cubicBezTo>
                  <a:pt x="886145" y="4046190"/>
                  <a:pt x="886145" y="4046190"/>
                  <a:pt x="871040" y="4056265"/>
                </a:cubicBezTo>
                <a:cubicBezTo>
                  <a:pt x="871040" y="4056265"/>
                  <a:pt x="871040" y="4056265"/>
                  <a:pt x="840831" y="4056265"/>
                </a:cubicBezTo>
                <a:cubicBezTo>
                  <a:pt x="840831" y="4056265"/>
                  <a:pt x="840831" y="4056265"/>
                  <a:pt x="810621" y="4086495"/>
                </a:cubicBezTo>
                <a:cubicBezTo>
                  <a:pt x="810621" y="4086495"/>
                  <a:pt x="810621" y="4086495"/>
                  <a:pt x="770342" y="4076418"/>
                </a:cubicBezTo>
                <a:cubicBezTo>
                  <a:pt x="770342" y="4076418"/>
                  <a:pt x="770342" y="4076418"/>
                  <a:pt x="760272" y="4066342"/>
                </a:cubicBezTo>
                <a:cubicBezTo>
                  <a:pt x="760272" y="4066342"/>
                  <a:pt x="760272" y="4066342"/>
                  <a:pt x="765308" y="4051227"/>
                </a:cubicBezTo>
                <a:cubicBezTo>
                  <a:pt x="765308" y="4051227"/>
                  <a:pt x="765308" y="4051227"/>
                  <a:pt x="750202" y="4031074"/>
                </a:cubicBezTo>
                <a:cubicBezTo>
                  <a:pt x="765308" y="4031074"/>
                  <a:pt x="775377" y="4020999"/>
                  <a:pt x="780413" y="4015960"/>
                </a:cubicBezTo>
                <a:cubicBezTo>
                  <a:pt x="780413" y="4015960"/>
                  <a:pt x="780413" y="4015960"/>
                  <a:pt x="765308" y="4015960"/>
                </a:cubicBezTo>
                <a:cubicBezTo>
                  <a:pt x="765308" y="4015960"/>
                  <a:pt x="765308" y="4015960"/>
                  <a:pt x="815657" y="3950464"/>
                </a:cubicBezTo>
                <a:cubicBezTo>
                  <a:pt x="815657" y="3950464"/>
                  <a:pt x="815657" y="3950464"/>
                  <a:pt x="795516" y="3950464"/>
                </a:cubicBezTo>
                <a:cubicBezTo>
                  <a:pt x="805587" y="3950464"/>
                  <a:pt x="780413" y="3965578"/>
                  <a:pt x="800552" y="3940389"/>
                </a:cubicBezTo>
                <a:cubicBezTo>
                  <a:pt x="800552" y="3940389"/>
                  <a:pt x="800552" y="3940389"/>
                  <a:pt x="785447" y="3940389"/>
                </a:cubicBezTo>
                <a:cubicBezTo>
                  <a:pt x="810621" y="3910160"/>
                  <a:pt x="815657" y="3965578"/>
                  <a:pt x="830762" y="3915198"/>
                </a:cubicBezTo>
                <a:cubicBezTo>
                  <a:pt x="830762" y="3915198"/>
                  <a:pt x="830762" y="3915198"/>
                  <a:pt x="800552" y="3915198"/>
                </a:cubicBezTo>
                <a:cubicBezTo>
                  <a:pt x="800552" y="3915198"/>
                  <a:pt x="800552" y="3915198"/>
                  <a:pt x="709923" y="3985732"/>
                </a:cubicBezTo>
                <a:cubicBezTo>
                  <a:pt x="709923" y="3985732"/>
                  <a:pt x="709923" y="3985732"/>
                  <a:pt x="669644" y="4020999"/>
                </a:cubicBezTo>
                <a:cubicBezTo>
                  <a:pt x="669644" y="4020999"/>
                  <a:pt x="669644" y="4026037"/>
                  <a:pt x="674679" y="4031074"/>
                </a:cubicBezTo>
                <a:cubicBezTo>
                  <a:pt x="674679" y="4031074"/>
                  <a:pt x="674679" y="4031074"/>
                  <a:pt x="649505" y="4026037"/>
                </a:cubicBezTo>
                <a:cubicBezTo>
                  <a:pt x="649505" y="4026037"/>
                  <a:pt x="649505" y="4026037"/>
                  <a:pt x="689784" y="3985732"/>
                </a:cubicBezTo>
                <a:cubicBezTo>
                  <a:pt x="689784" y="3985732"/>
                  <a:pt x="689784" y="3985732"/>
                  <a:pt x="684749" y="3980694"/>
                </a:cubicBezTo>
                <a:cubicBezTo>
                  <a:pt x="684749" y="3980694"/>
                  <a:pt x="684749" y="3980694"/>
                  <a:pt x="709923" y="3950464"/>
                </a:cubicBezTo>
                <a:cubicBezTo>
                  <a:pt x="709923" y="3950464"/>
                  <a:pt x="709923" y="3950464"/>
                  <a:pt x="699854" y="3950464"/>
                </a:cubicBezTo>
                <a:cubicBezTo>
                  <a:pt x="709923" y="3965578"/>
                  <a:pt x="669644" y="3935350"/>
                  <a:pt x="674679" y="3980694"/>
                </a:cubicBezTo>
                <a:cubicBezTo>
                  <a:pt x="674679" y="3980694"/>
                  <a:pt x="674679" y="3980694"/>
                  <a:pt x="664610" y="3990769"/>
                </a:cubicBezTo>
                <a:cubicBezTo>
                  <a:pt x="664610" y="3990769"/>
                  <a:pt x="664610" y="3990769"/>
                  <a:pt x="649505" y="3980694"/>
                </a:cubicBezTo>
                <a:cubicBezTo>
                  <a:pt x="649505" y="3980694"/>
                  <a:pt x="649505" y="3980694"/>
                  <a:pt x="614260" y="3990769"/>
                </a:cubicBezTo>
                <a:cubicBezTo>
                  <a:pt x="614260" y="3990769"/>
                  <a:pt x="614260" y="3990769"/>
                  <a:pt x="579016" y="3950464"/>
                </a:cubicBezTo>
                <a:cubicBezTo>
                  <a:pt x="579016" y="3950464"/>
                  <a:pt x="579016" y="3950464"/>
                  <a:pt x="599155" y="3915198"/>
                </a:cubicBezTo>
                <a:cubicBezTo>
                  <a:pt x="599155" y="3915198"/>
                  <a:pt x="599155" y="3915198"/>
                  <a:pt x="573981" y="3900084"/>
                </a:cubicBezTo>
                <a:cubicBezTo>
                  <a:pt x="573981" y="3900084"/>
                  <a:pt x="573981" y="3900084"/>
                  <a:pt x="609225" y="3884969"/>
                </a:cubicBezTo>
                <a:cubicBezTo>
                  <a:pt x="609225" y="3884969"/>
                  <a:pt x="609225" y="3884969"/>
                  <a:pt x="604189" y="3864816"/>
                </a:cubicBezTo>
                <a:cubicBezTo>
                  <a:pt x="604189" y="3864816"/>
                  <a:pt x="604189" y="3864816"/>
                  <a:pt x="624330" y="3864816"/>
                </a:cubicBezTo>
                <a:cubicBezTo>
                  <a:pt x="624330" y="3864816"/>
                  <a:pt x="624330" y="3864816"/>
                  <a:pt x="609225" y="3839627"/>
                </a:cubicBezTo>
                <a:cubicBezTo>
                  <a:pt x="609225" y="3839627"/>
                  <a:pt x="609225" y="3839627"/>
                  <a:pt x="644469" y="3819474"/>
                </a:cubicBezTo>
                <a:cubicBezTo>
                  <a:pt x="644469" y="3819474"/>
                  <a:pt x="659574" y="3779168"/>
                  <a:pt x="599155" y="3814436"/>
                </a:cubicBezTo>
                <a:cubicBezTo>
                  <a:pt x="599155" y="3814436"/>
                  <a:pt x="599155" y="3814436"/>
                  <a:pt x="573981" y="3814436"/>
                </a:cubicBezTo>
                <a:cubicBezTo>
                  <a:pt x="573981" y="3814436"/>
                  <a:pt x="573981" y="3814436"/>
                  <a:pt x="548806" y="3849702"/>
                </a:cubicBezTo>
                <a:cubicBezTo>
                  <a:pt x="548806" y="3849702"/>
                  <a:pt x="548806" y="3849702"/>
                  <a:pt x="518596" y="3849702"/>
                </a:cubicBezTo>
                <a:cubicBezTo>
                  <a:pt x="518596" y="3849702"/>
                  <a:pt x="518596" y="3849702"/>
                  <a:pt x="543771" y="3834588"/>
                </a:cubicBezTo>
                <a:cubicBezTo>
                  <a:pt x="543771" y="3834588"/>
                  <a:pt x="543771" y="3834588"/>
                  <a:pt x="538737" y="3814436"/>
                </a:cubicBezTo>
                <a:cubicBezTo>
                  <a:pt x="543771" y="3799320"/>
                  <a:pt x="548806" y="3834588"/>
                  <a:pt x="548806" y="3809397"/>
                </a:cubicBezTo>
                <a:cubicBezTo>
                  <a:pt x="553842" y="3804359"/>
                  <a:pt x="563911" y="3804359"/>
                  <a:pt x="573981" y="3799320"/>
                </a:cubicBezTo>
                <a:cubicBezTo>
                  <a:pt x="573981" y="3799320"/>
                  <a:pt x="573981" y="3799320"/>
                  <a:pt x="584050" y="3789245"/>
                </a:cubicBezTo>
                <a:cubicBezTo>
                  <a:pt x="584050" y="3789245"/>
                  <a:pt x="584050" y="3789245"/>
                  <a:pt x="584050" y="3753978"/>
                </a:cubicBezTo>
                <a:cubicBezTo>
                  <a:pt x="584050" y="3753978"/>
                  <a:pt x="584050" y="3753978"/>
                  <a:pt x="579016" y="3753978"/>
                </a:cubicBezTo>
                <a:cubicBezTo>
                  <a:pt x="579016" y="3753978"/>
                  <a:pt x="579016" y="3753978"/>
                  <a:pt x="523632" y="3799320"/>
                </a:cubicBezTo>
                <a:cubicBezTo>
                  <a:pt x="523632" y="3799320"/>
                  <a:pt x="523632" y="3799320"/>
                  <a:pt x="513562" y="3799320"/>
                </a:cubicBezTo>
                <a:cubicBezTo>
                  <a:pt x="513562" y="3799320"/>
                  <a:pt x="513562" y="3799320"/>
                  <a:pt x="513562" y="3789245"/>
                </a:cubicBezTo>
                <a:cubicBezTo>
                  <a:pt x="513562" y="3789245"/>
                  <a:pt x="513562" y="3789245"/>
                  <a:pt x="533701" y="3784206"/>
                </a:cubicBezTo>
                <a:cubicBezTo>
                  <a:pt x="533701" y="3784206"/>
                  <a:pt x="533701" y="3784206"/>
                  <a:pt x="538737" y="3753978"/>
                </a:cubicBezTo>
                <a:cubicBezTo>
                  <a:pt x="538737" y="3753978"/>
                  <a:pt x="538737" y="3753978"/>
                  <a:pt x="563911" y="3738863"/>
                </a:cubicBezTo>
                <a:cubicBezTo>
                  <a:pt x="563911" y="3738863"/>
                  <a:pt x="563911" y="3738863"/>
                  <a:pt x="553842" y="3703597"/>
                </a:cubicBezTo>
                <a:cubicBezTo>
                  <a:pt x="553842" y="3703597"/>
                  <a:pt x="553842" y="3703597"/>
                  <a:pt x="563911" y="3688483"/>
                </a:cubicBezTo>
                <a:cubicBezTo>
                  <a:pt x="563911" y="3688483"/>
                  <a:pt x="568945" y="3688483"/>
                  <a:pt x="568945" y="3688483"/>
                </a:cubicBezTo>
                <a:cubicBezTo>
                  <a:pt x="568945" y="3688483"/>
                  <a:pt x="568945" y="3688483"/>
                  <a:pt x="579016" y="3683444"/>
                </a:cubicBezTo>
                <a:cubicBezTo>
                  <a:pt x="579016" y="3683444"/>
                  <a:pt x="579016" y="3683444"/>
                  <a:pt x="563911" y="3673369"/>
                </a:cubicBezTo>
                <a:cubicBezTo>
                  <a:pt x="563911" y="3673369"/>
                  <a:pt x="563911" y="3673369"/>
                  <a:pt x="558876" y="3663292"/>
                </a:cubicBezTo>
                <a:cubicBezTo>
                  <a:pt x="558876" y="3663292"/>
                  <a:pt x="558876" y="3663292"/>
                  <a:pt x="513562" y="3693521"/>
                </a:cubicBezTo>
                <a:cubicBezTo>
                  <a:pt x="528666" y="3713674"/>
                  <a:pt x="483352" y="3688483"/>
                  <a:pt x="488388" y="3738863"/>
                </a:cubicBezTo>
                <a:cubicBezTo>
                  <a:pt x="488388" y="3738863"/>
                  <a:pt x="488388" y="3738863"/>
                  <a:pt x="473283" y="3743901"/>
                </a:cubicBezTo>
                <a:cubicBezTo>
                  <a:pt x="473283" y="3743901"/>
                  <a:pt x="473283" y="3743901"/>
                  <a:pt x="488388" y="3774131"/>
                </a:cubicBezTo>
                <a:cubicBezTo>
                  <a:pt x="488388" y="3774131"/>
                  <a:pt x="488388" y="3774131"/>
                  <a:pt x="478318" y="3799320"/>
                </a:cubicBezTo>
                <a:cubicBezTo>
                  <a:pt x="478318" y="3799320"/>
                  <a:pt x="478318" y="3799320"/>
                  <a:pt x="493422" y="3799320"/>
                </a:cubicBezTo>
                <a:cubicBezTo>
                  <a:pt x="493422" y="3799320"/>
                  <a:pt x="493422" y="3804359"/>
                  <a:pt x="493422" y="3804359"/>
                </a:cubicBezTo>
                <a:cubicBezTo>
                  <a:pt x="483352" y="3804359"/>
                  <a:pt x="478318" y="3809397"/>
                  <a:pt x="468247" y="3814436"/>
                </a:cubicBezTo>
                <a:cubicBezTo>
                  <a:pt x="463213" y="3809397"/>
                  <a:pt x="458178" y="3809397"/>
                  <a:pt x="453142" y="3809397"/>
                </a:cubicBezTo>
                <a:cubicBezTo>
                  <a:pt x="453142" y="3809397"/>
                  <a:pt x="453142" y="3809397"/>
                  <a:pt x="473283" y="3779168"/>
                </a:cubicBezTo>
                <a:cubicBezTo>
                  <a:pt x="473283" y="3779168"/>
                  <a:pt x="473283" y="3779168"/>
                  <a:pt x="463213" y="3779168"/>
                </a:cubicBezTo>
                <a:cubicBezTo>
                  <a:pt x="463213" y="3779168"/>
                  <a:pt x="463213" y="3779168"/>
                  <a:pt x="443072" y="3794283"/>
                </a:cubicBezTo>
                <a:cubicBezTo>
                  <a:pt x="443072" y="3794283"/>
                  <a:pt x="443072" y="3794283"/>
                  <a:pt x="448108" y="3753978"/>
                </a:cubicBezTo>
                <a:cubicBezTo>
                  <a:pt x="448108" y="3753978"/>
                  <a:pt x="448108" y="3753978"/>
                  <a:pt x="468247" y="3748940"/>
                </a:cubicBezTo>
                <a:cubicBezTo>
                  <a:pt x="468247" y="3748940"/>
                  <a:pt x="468247" y="3748940"/>
                  <a:pt x="453142" y="3738863"/>
                </a:cubicBezTo>
                <a:cubicBezTo>
                  <a:pt x="453142" y="3738863"/>
                  <a:pt x="453142" y="3738863"/>
                  <a:pt x="453142" y="3703597"/>
                </a:cubicBezTo>
                <a:cubicBezTo>
                  <a:pt x="453142" y="3703597"/>
                  <a:pt x="453142" y="3703597"/>
                  <a:pt x="387690" y="3733826"/>
                </a:cubicBezTo>
                <a:cubicBezTo>
                  <a:pt x="387690" y="3733826"/>
                  <a:pt x="387690" y="3733826"/>
                  <a:pt x="352445" y="3764054"/>
                </a:cubicBezTo>
                <a:cubicBezTo>
                  <a:pt x="352445" y="3764054"/>
                  <a:pt x="352445" y="3764054"/>
                  <a:pt x="347410" y="3764054"/>
                </a:cubicBezTo>
                <a:cubicBezTo>
                  <a:pt x="347410" y="3764054"/>
                  <a:pt x="347410" y="3764054"/>
                  <a:pt x="337340" y="3774131"/>
                </a:cubicBezTo>
                <a:cubicBezTo>
                  <a:pt x="337340" y="3774131"/>
                  <a:pt x="337340" y="3774131"/>
                  <a:pt x="337340" y="3779168"/>
                </a:cubicBezTo>
                <a:cubicBezTo>
                  <a:pt x="337340" y="3779168"/>
                  <a:pt x="337340" y="3779168"/>
                  <a:pt x="347410" y="3789245"/>
                </a:cubicBezTo>
                <a:cubicBezTo>
                  <a:pt x="352445" y="3779168"/>
                  <a:pt x="367549" y="3779168"/>
                  <a:pt x="382654" y="3779168"/>
                </a:cubicBezTo>
                <a:cubicBezTo>
                  <a:pt x="382654" y="3779168"/>
                  <a:pt x="382654" y="3779168"/>
                  <a:pt x="337340" y="3804359"/>
                </a:cubicBezTo>
                <a:cubicBezTo>
                  <a:pt x="337340" y="3804359"/>
                  <a:pt x="337340" y="3804359"/>
                  <a:pt x="337340" y="3799320"/>
                </a:cubicBezTo>
                <a:cubicBezTo>
                  <a:pt x="337340" y="3799320"/>
                  <a:pt x="337340" y="3799320"/>
                  <a:pt x="286991" y="3814436"/>
                </a:cubicBezTo>
                <a:cubicBezTo>
                  <a:pt x="286991" y="3814436"/>
                  <a:pt x="286991" y="3814436"/>
                  <a:pt x="302095" y="3784206"/>
                </a:cubicBezTo>
                <a:cubicBezTo>
                  <a:pt x="302095" y="3784206"/>
                  <a:pt x="302095" y="3784206"/>
                  <a:pt x="312166" y="3774131"/>
                </a:cubicBezTo>
                <a:cubicBezTo>
                  <a:pt x="312166" y="3774131"/>
                  <a:pt x="312166" y="3774131"/>
                  <a:pt x="307130" y="3764054"/>
                </a:cubicBezTo>
                <a:cubicBezTo>
                  <a:pt x="307130" y="3764054"/>
                  <a:pt x="307130" y="3764054"/>
                  <a:pt x="327271" y="3733826"/>
                </a:cubicBezTo>
                <a:cubicBezTo>
                  <a:pt x="317200" y="3733826"/>
                  <a:pt x="312166" y="3728788"/>
                  <a:pt x="307130" y="3708635"/>
                </a:cubicBezTo>
                <a:cubicBezTo>
                  <a:pt x="307130" y="3708635"/>
                  <a:pt x="307130" y="3708635"/>
                  <a:pt x="317200" y="3698558"/>
                </a:cubicBezTo>
                <a:cubicBezTo>
                  <a:pt x="317200" y="3698558"/>
                  <a:pt x="317200" y="3698558"/>
                  <a:pt x="317200" y="3688483"/>
                </a:cubicBezTo>
                <a:cubicBezTo>
                  <a:pt x="281956" y="3668330"/>
                  <a:pt x="307130" y="3738863"/>
                  <a:pt x="281956" y="3673369"/>
                </a:cubicBezTo>
                <a:cubicBezTo>
                  <a:pt x="281956" y="3673369"/>
                  <a:pt x="281956" y="3673369"/>
                  <a:pt x="312166" y="3668330"/>
                </a:cubicBezTo>
                <a:cubicBezTo>
                  <a:pt x="312166" y="3668330"/>
                  <a:pt x="312166" y="3668330"/>
                  <a:pt x="317200" y="3658253"/>
                </a:cubicBezTo>
                <a:cubicBezTo>
                  <a:pt x="302095" y="3643139"/>
                  <a:pt x="266851" y="3713674"/>
                  <a:pt x="302095" y="3628025"/>
                </a:cubicBezTo>
                <a:cubicBezTo>
                  <a:pt x="302095" y="3628025"/>
                  <a:pt x="302095" y="3628025"/>
                  <a:pt x="317200" y="3607873"/>
                </a:cubicBezTo>
                <a:cubicBezTo>
                  <a:pt x="312166" y="3607873"/>
                  <a:pt x="307130" y="3597796"/>
                  <a:pt x="307130" y="3572605"/>
                </a:cubicBezTo>
                <a:cubicBezTo>
                  <a:pt x="307130" y="3572605"/>
                  <a:pt x="307130" y="3572605"/>
                  <a:pt x="312166" y="3567568"/>
                </a:cubicBezTo>
                <a:cubicBezTo>
                  <a:pt x="312166" y="3567568"/>
                  <a:pt x="312166" y="3567568"/>
                  <a:pt x="281956" y="3552453"/>
                </a:cubicBezTo>
                <a:cubicBezTo>
                  <a:pt x="281956" y="3552453"/>
                  <a:pt x="281956" y="3552453"/>
                  <a:pt x="327271" y="3547416"/>
                </a:cubicBezTo>
                <a:cubicBezTo>
                  <a:pt x="327271" y="3547416"/>
                  <a:pt x="327271" y="3547416"/>
                  <a:pt x="332305" y="3547416"/>
                </a:cubicBezTo>
                <a:cubicBezTo>
                  <a:pt x="332305" y="3547416"/>
                  <a:pt x="332305" y="3547416"/>
                  <a:pt x="322235" y="3537339"/>
                </a:cubicBezTo>
                <a:cubicBezTo>
                  <a:pt x="322235" y="3542377"/>
                  <a:pt x="307130" y="3552453"/>
                  <a:pt x="327271" y="3527263"/>
                </a:cubicBezTo>
                <a:cubicBezTo>
                  <a:pt x="327271" y="3527263"/>
                  <a:pt x="327271" y="3527263"/>
                  <a:pt x="302095" y="3527263"/>
                </a:cubicBezTo>
                <a:cubicBezTo>
                  <a:pt x="302095" y="3527263"/>
                  <a:pt x="302095" y="3527263"/>
                  <a:pt x="312166" y="3512148"/>
                </a:cubicBezTo>
                <a:cubicBezTo>
                  <a:pt x="312166" y="3512148"/>
                  <a:pt x="312166" y="3512148"/>
                  <a:pt x="327271" y="3522225"/>
                </a:cubicBezTo>
                <a:cubicBezTo>
                  <a:pt x="327271" y="3522225"/>
                  <a:pt x="327271" y="3522225"/>
                  <a:pt x="387690" y="3476881"/>
                </a:cubicBezTo>
                <a:cubicBezTo>
                  <a:pt x="387690" y="3476881"/>
                  <a:pt x="387690" y="3476881"/>
                  <a:pt x="332305" y="3471843"/>
                </a:cubicBezTo>
                <a:cubicBezTo>
                  <a:pt x="332305" y="3471843"/>
                  <a:pt x="332305" y="3471843"/>
                  <a:pt x="332305" y="3461767"/>
                </a:cubicBezTo>
                <a:cubicBezTo>
                  <a:pt x="332305" y="3461767"/>
                  <a:pt x="332305" y="3461767"/>
                  <a:pt x="362515" y="3461767"/>
                </a:cubicBezTo>
                <a:cubicBezTo>
                  <a:pt x="362515" y="3461767"/>
                  <a:pt x="362515" y="3461767"/>
                  <a:pt x="357479" y="3421462"/>
                </a:cubicBezTo>
                <a:cubicBezTo>
                  <a:pt x="357479" y="3421462"/>
                  <a:pt x="357479" y="3421462"/>
                  <a:pt x="382654" y="3411385"/>
                </a:cubicBezTo>
                <a:cubicBezTo>
                  <a:pt x="387690" y="3406347"/>
                  <a:pt x="397759" y="3431538"/>
                  <a:pt x="387690" y="3401310"/>
                </a:cubicBezTo>
                <a:cubicBezTo>
                  <a:pt x="387690" y="3401310"/>
                  <a:pt x="387690" y="3401310"/>
                  <a:pt x="317200" y="3411385"/>
                </a:cubicBezTo>
                <a:cubicBezTo>
                  <a:pt x="322235" y="3426499"/>
                  <a:pt x="297061" y="3421462"/>
                  <a:pt x="286991" y="3421462"/>
                </a:cubicBezTo>
                <a:cubicBezTo>
                  <a:pt x="286991" y="3421462"/>
                  <a:pt x="286991" y="3421462"/>
                  <a:pt x="271886" y="3436576"/>
                </a:cubicBezTo>
                <a:cubicBezTo>
                  <a:pt x="271886" y="3436576"/>
                  <a:pt x="271886" y="3436576"/>
                  <a:pt x="241676" y="3426499"/>
                </a:cubicBezTo>
                <a:cubicBezTo>
                  <a:pt x="241676" y="3426499"/>
                  <a:pt x="241676" y="3426499"/>
                  <a:pt x="211468" y="3461767"/>
                </a:cubicBezTo>
                <a:cubicBezTo>
                  <a:pt x="211468" y="3461767"/>
                  <a:pt x="211468" y="3461767"/>
                  <a:pt x="201398" y="3451690"/>
                </a:cubicBezTo>
                <a:cubicBezTo>
                  <a:pt x="201398" y="3451690"/>
                  <a:pt x="201398" y="3451690"/>
                  <a:pt x="186293" y="3471843"/>
                </a:cubicBezTo>
                <a:cubicBezTo>
                  <a:pt x="186293" y="3471843"/>
                  <a:pt x="186293" y="3471843"/>
                  <a:pt x="161118" y="3481920"/>
                </a:cubicBezTo>
                <a:cubicBezTo>
                  <a:pt x="151047" y="3491995"/>
                  <a:pt x="135944" y="3507111"/>
                  <a:pt x="105734" y="3532300"/>
                </a:cubicBezTo>
                <a:cubicBezTo>
                  <a:pt x="105734" y="3532300"/>
                  <a:pt x="105734" y="3532300"/>
                  <a:pt x="100700" y="3512148"/>
                </a:cubicBezTo>
                <a:cubicBezTo>
                  <a:pt x="100700" y="3512148"/>
                  <a:pt x="100700" y="3512148"/>
                  <a:pt x="105734" y="3497034"/>
                </a:cubicBezTo>
                <a:cubicBezTo>
                  <a:pt x="105734" y="3497034"/>
                  <a:pt x="105734" y="3497034"/>
                  <a:pt x="90629" y="3491995"/>
                </a:cubicBezTo>
                <a:cubicBezTo>
                  <a:pt x="100700" y="3481920"/>
                  <a:pt x="120839" y="3461767"/>
                  <a:pt x="130909" y="3481920"/>
                </a:cubicBezTo>
                <a:cubicBezTo>
                  <a:pt x="130909" y="3481920"/>
                  <a:pt x="130909" y="3481920"/>
                  <a:pt x="181258" y="3461767"/>
                </a:cubicBezTo>
                <a:cubicBezTo>
                  <a:pt x="181258" y="3461767"/>
                  <a:pt x="181258" y="3461767"/>
                  <a:pt x="156083" y="3441615"/>
                </a:cubicBezTo>
                <a:cubicBezTo>
                  <a:pt x="156083" y="3441615"/>
                  <a:pt x="156083" y="3441615"/>
                  <a:pt x="156083" y="3401310"/>
                </a:cubicBezTo>
                <a:cubicBezTo>
                  <a:pt x="156083" y="3401310"/>
                  <a:pt x="156083" y="3401310"/>
                  <a:pt x="186293" y="3401310"/>
                </a:cubicBezTo>
                <a:cubicBezTo>
                  <a:pt x="186293" y="3401310"/>
                  <a:pt x="186293" y="3401310"/>
                  <a:pt x="196363" y="3391233"/>
                </a:cubicBezTo>
                <a:cubicBezTo>
                  <a:pt x="196363" y="3391233"/>
                  <a:pt x="196363" y="3391233"/>
                  <a:pt x="196363" y="3376119"/>
                </a:cubicBezTo>
                <a:cubicBezTo>
                  <a:pt x="176223" y="3376119"/>
                  <a:pt x="251747" y="3340853"/>
                  <a:pt x="206432" y="3355967"/>
                </a:cubicBezTo>
                <a:cubicBezTo>
                  <a:pt x="206432" y="3355967"/>
                  <a:pt x="206432" y="3355967"/>
                  <a:pt x="211468" y="3350928"/>
                </a:cubicBezTo>
                <a:cubicBezTo>
                  <a:pt x="211468" y="3350928"/>
                  <a:pt x="211468" y="3350928"/>
                  <a:pt x="211468" y="3325737"/>
                </a:cubicBezTo>
                <a:cubicBezTo>
                  <a:pt x="216502" y="3315662"/>
                  <a:pt x="246712" y="3340853"/>
                  <a:pt x="231607" y="3305585"/>
                </a:cubicBezTo>
                <a:cubicBezTo>
                  <a:pt x="231607" y="3305585"/>
                  <a:pt x="231607" y="3305585"/>
                  <a:pt x="231607" y="3295509"/>
                </a:cubicBezTo>
                <a:cubicBezTo>
                  <a:pt x="231607" y="3295509"/>
                  <a:pt x="231607" y="3295509"/>
                  <a:pt x="206432" y="3295509"/>
                </a:cubicBezTo>
                <a:cubicBezTo>
                  <a:pt x="206432" y="3295509"/>
                  <a:pt x="206432" y="3295509"/>
                  <a:pt x="236642" y="3265280"/>
                </a:cubicBezTo>
                <a:cubicBezTo>
                  <a:pt x="236642" y="3265280"/>
                  <a:pt x="236642" y="3265280"/>
                  <a:pt x="231607" y="3260241"/>
                </a:cubicBezTo>
                <a:cubicBezTo>
                  <a:pt x="231607" y="3260241"/>
                  <a:pt x="231607" y="3260241"/>
                  <a:pt x="246712" y="3250166"/>
                </a:cubicBezTo>
                <a:cubicBezTo>
                  <a:pt x="246712" y="3235052"/>
                  <a:pt x="196363" y="3310623"/>
                  <a:pt x="246712" y="3214899"/>
                </a:cubicBezTo>
                <a:cubicBezTo>
                  <a:pt x="246712" y="3214899"/>
                  <a:pt x="246712" y="3214899"/>
                  <a:pt x="246712" y="3184670"/>
                </a:cubicBezTo>
                <a:cubicBezTo>
                  <a:pt x="246712" y="3184670"/>
                  <a:pt x="246712" y="3184670"/>
                  <a:pt x="206432" y="3184670"/>
                </a:cubicBezTo>
                <a:cubicBezTo>
                  <a:pt x="206432" y="3184670"/>
                  <a:pt x="206432" y="3184670"/>
                  <a:pt x="221537" y="3214899"/>
                </a:cubicBezTo>
                <a:cubicBezTo>
                  <a:pt x="221537" y="3214899"/>
                  <a:pt x="221537" y="3214899"/>
                  <a:pt x="216502" y="3224975"/>
                </a:cubicBezTo>
                <a:cubicBezTo>
                  <a:pt x="216502" y="3224975"/>
                  <a:pt x="216502" y="3224975"/>
                  <a:pt x="181258" y="3209861"/>
                </a:cubicBezTo>
                <a:cubicBezTo>
                  <a:pt x="181258" y="3209861"/>
                  <a:pt x="181258" y="3209861"/>
                  <a:pt x="176223" y="3219936"/>
                </a:cubicBezTo>
                <a:cubicBezTo>
                  <a:pt x="176223" y="3219936"/>
                  <a:pt x="176223" y="3219936"/>
                  <a:pt x="176223" y="3194747"/>
                </a:cubicBezTo>
                <a:cubicBezTo>
                  <a:pt x="181258" y="3194747"/>
                  <a:pt x="181258" y="3224975"/>
                  <a:pt x="186293" y="3189709"/>
                </a:cubicBezTo>
                <a:cubicBezTo>
                  <a:pt x="186293" y="3189709"/>
                  <a:pt x="186293" y="3189709"/>
                  <a:pt x="151047" y="3169556"/>
                </a:cubicBezTo>
                <a:cubicBezTo>
                  <a:pt x="151047" y="3169556"/>
                  <a:pt x="151047" y="3169556"/>
                  <a:pt x="151047" y="3174595"/>
                </a:cubicBezTo>
                <a:cubicBezTo>
                  <a:pt x="146014" y="3169556"/>
                  <a:pt x="135944" y="3179632"/>
                  <a:pt x="130909" y="3209861"/>
                </a:cubicBezTo>
                <a:cubicBezTo>
                  <a:pt x="130909" y="3209861"/>
                  <a:pt x="130909" y="3209861"/>
                  <a:pt x="105734" y="3214899"/>
                </a:cubicBezTo>
                <a:cubicBezTo>
                  <a:pt x="105734" y="3214899"/>
                  <a:pt x="105734" y="3214899"/>
                  <a:pt x="125875" y="3224975"/>
                </a:cubicBezTo>
                <a:cubicBezTo>
                  <a:pt x="125875" y="3224975"/>
                  <a:pt x="125875" y="3224975"/>
                  <a:pt x="115804" y="3260241"/>
                </a:cubicBezTo>
                <a:cubicBezTo>
                  <a:pt x="115804" y="3265280"/>
                  <a:pt x="120839" y="3265280"/>
                  <a:pt x="130909" y="3265280"/>
                </a:cubicBezTo>
                <a:cubicBezTo>
                  <a:pt x="125875" y="3265280"/>
                  <a:pt x="125875" y="3270318"/>
                  <a:pt x="120839" y="3270318"/>
                </a:cubicBezTo>
                <a:cubicBezTo>
                  <a:pt x="120839" y="3270318"/>
                  <a:pt x="115804" y="3265280"/>
                  <a:pt x="115804" y="3265280"/>
                </a:cubicBezTo>
                <a:cubicBezTo>
                  <a:pt x="115804" y="3265280"/>
                  <a:pt x="115804" y="3265280"/>
                  <a:pt x="110770" y="3275357"/>
                </a:cubicBezTo>
                <a:cubicBezTo>
                  <a:pt x="110770" y="3275357"/>
                  <a:pt x="110770" y="3275357"/>
                  <a:pt x="105734" y="3290471"/>
                </a:cubicBezTo>
                <a:cubicBezTo>
                  <a:pt x="105734" y="3290471"/>
                  <a:pt x="105734" y="3290471"/>
                  <a:pt x="80560" y="3315662"/>
                </a:cubicBezTo>
                <a:cubicBezTo>
                  <a:pt x="80560" y="3315662"/>
                  <a:pt x="80560" y="3315662"/>
                  <a:pt x="80560" y="3330776"/>
                </a:cubicBezTo>
                <a:cubicBezTo>
                  <a:pt x="80560" y="3330776"/>
                  <a:pt x="80560" y="3330776"/>
                  <a:pt x="60420" y="3340853"/>
                </a:cubicBezTo>
                <a:cubicBezTo>
                  <a:pt x="60420" y="3340853"/>
                  <a:pt x="60420" y="3340853"/>
                  <a:pt x="65454" y="3345890"/>
                </a:cubicBezTo>
                <a:cubicBezTo>
                  <a:pt x="65454" y="3345890"/>
                  <a:pt x="65454" y="3345890"/>
                  <a:pt x="45315" y="3355967"/>
                </a:cubicBezTo>
                <a:cubicBezTo>
                  <a:pt x="45315" y="3355967"/>
                  <a:pt x="45315" y="3355967"/>
                  <a:pt x="35246" y="3350928"/>
                </a:cubicBezTo>
                <a:cubicBezTo>
                  <a:pt x="35246" y="3350928"/>
                  <a:pt x="35246" y="3350928"/>
                  <a:pt x="25176" y="3345890"/>
                </a:cubicBezTo>
                <a:cubicBezTo>
                  <a:pt x="25176" y="3345890"/>
                  <a:pt x="25176" y="3345890"/>
                  <a:pt x="25176" y="3335814"/>
                </a:cubicBezTo>
                <a:cubicBezTo>
                  <a:pt x="25176" y="3335814"/>
                  <a:pt x="25176" y="3335814"/>
                  <a:pt x="40280" y="3325737"/>
                </a:cubicBezTo>
                <a:cubicBezTo>
                  <a:pt x="40280" y="3325737"/>
                  <a:pt x="40280" y="3325737"/>
                  <a:pt x="10071" y="3310623"/>
                </a:cubicBezTo>
                <a:cubicBezTo>
                  <a:pt x="10071" y="3310623"/>
                  <a:pt x="10071" y="3310623"/>
                  <a:pt x="0" y="3285432"/>
                </a:cubicBezTo>
                <a:cubicBezTo>
                  <a:pt x="35246" y="3295509"/>
                  <a:pt x="-20139" y="3250166"/>
                  <a:pt x="30210" y="3285432"/>
                </a:cubicBezTo>
                <a:cubicBezTo>
                  <a:pt x="30210" y="3285432"/>
                  <a:pt x="30210" y="3285432"/>
                  <a:pt x="65454" y="3285432"/>
                </a:cubicBezTo>
                <a:cubicBezTo>
                  <a:pt x="65454" y="3285432"/>
                  <a:pt x="65454" y="3285432"/>
                  <a:pt x="65454" y="3250166"/>
                </a:cubicBezTo>
                <a:cubicBezTo>
                  <a:pt x="65454" y="3250166"/>
                  <a:pt x="65454" y="3250166"/>
                  <a:pt x="85595" y="3224975"/>
                </a:cubicBezTo>
                <a:cubicBezTo>
                  <a:pt x="85595" y="3224975"/>
                  <a:pt x="85595" y="3224975"/>
                  <a:pt x="50351" y="3194747"/>
                </a:cubicBezTo>
                <a:cubicBezTo>
                  <a:pt x="50351" y="3194747"/>
                  <a:pt x="50351" y="3194747"/>
                  <a:pt x="75524" y="3174595"/>
                </a:cubicBezTo>
                <a:cubicBezTo>
                  <a:pt x="75524" y="3174595"/>
                  <a:pt x="75524" y="3174595"/>
                  <a:pt x="85595" y="3189709"/>
                </a:cubicBezTo>
                <a:cubicBezTo>
                  <a:pt x="85595" y="3189709"/>
                  <a:pt x="85595" y="3189709"/>
                  <a:pt x="130909" y="3159479"/>
                </a:cubicBezTo>
                <a:cubicBezTo>
                  <a:pt x="130909" y="3159479"/>
                  <a:pt x="130909" y="3159479"/>
                  <a:pt x="135944" y="3159479"/>
                </a:cubicBezTo>
                <a:cubicBezTo>
                  <a:pt x="135944" y="3159479"/>
                  <a:pt x="135944" y="3159479"/>
                  <a:pt x="135944" y="3139327"/>
                </a:cubicBezTo>
                <a:cubicBezTo>
                  <a:pt x="135944" y="3139327"/>
                  <a:pt x="140978" y="3124213"/>
                  <a:pt x="146014" y="3149404"/>
                </a:cubicBezTo>
                <a:cubicBezTo>
                  <a:pt x="146014" y="3149404"/>
                  <a:pt x="146014" y="3149404"/>
                  <a:pt x="156083" y="3124213"/>
                </a:cubicBezTo>
                <a:cubicBezTo>
                  <a:pt x="156083" y="3124213"/>
                  <a:pt x="156083" y="3124213"/>
                  <a:pt x="171188" y="3124213"/>
                </a:cubicBezTo>
                <a:cubicBezTo>
                  <a:pt x="171188" y="3124213"/>
                  <a:pt x="171188" y="3124213"/>
                  <a:pt x="166153" y="3109099"/>
                </a:cubicBezTo>
                <a:cubicBezTo>
                  <a:pt x="166153" y="3109099"/>
                  <a:pt x="166153" y="3109099"/>
                  <a:pt x="130909" y="3119174"/>
                </a:cubicBezTo>
                <a:cubicBezTo>
                  <a:pt x="130909" y="3119174"/>
                  <a:pt x="130909" y="3119174"/>
                  <a:pt x="125875" y="3124213"/>
                </a:cubicBezTo>
                <a:cubicBezTo>
                  <a:pt x="125875" y="3124213"/>
                  <a:pt x="125875" y="3124213"/>
                  <a:pt x="105734" y="3124213"/>
                </a:cubicBezTo>
                <a:cubicBezTo>
                  <a:pt x="105734" y="3124213"/>
                  <a:pt x="105734" y="3124213"/>
                  <a:pt x="80560" y="3159479"/>
                </a:cubicBezTo>
                <a:cubicBezTo>
                  <a:pt x="80560" y="3149404"/>
                  <a:pt x="80560" y="3134290"/>
                  <a:pt x="80560" y="3119174"/>
                </a:cubicBezTo>
                <a:cubicBezTo>
                  <a:pt x="80560" y="3119174"/>
                  <a:pt x="80560" y="3119174"/>
                  <a:pt x="130909" y="3104060"/>
                </a:cubicBezTo>
                <a:cubicBezTo>
                  <a:pt x="130909" y="3104060"/>
                  <a:pt x="130909" y="3104060"/>
                  <a:pt x="166153" y="3078869"/>
                </a:cubicBezTo>
                <a:cubicBezTo>
                  <a:pt x="166153" y="3078869"/>
                  <a:pt x="166153" y="3078869"/>
                  <a:pt x="186293" y="3078869"/>
                </a:cubicBezTo>
                <a:cubicBezTo>
                  <a:pt x="181258" y="3063755"/>
                  <a:pt x="216502" y="3078869"/>
                  <a:pt x="191327" y="3053678"/>
                </a:cubicBezTo>
                <a:cubicBezTo>
                  <a:pt x="191327" y="3053678"/>
                  <a:pt x="191327" y="3053678"/>
                  <a:pt x="176223" y="3048641"/>
                </a:cubicBezTo>
                <a:cubicBezTo>
                  <a:pt x="171188" y="3048641"/>
                  <a:pt x="161118" y="3053678"/>
                  <a:pt x="146014" y="3058717"/>
                </a:cubicBezTo>
                <a:cubicBezTo>
                  <a:pt x="146014" y="3058717"/>
                  <a:pt x="146014" y="3058717"/>
                  <a:pt x="181258" y="3033526"/>
                </a:cubicBezTo>
                <a:cubicBezTo>
                  <a:pt x="186293" y="3028489"/>
                  <a:pt x="191327" y="3038564"/>
                  <a:pt x="196363" y="3033526"/>
                </a:cubicBezTo>
                <a:cubicBezTo>
                  <a:pt x="196363" y="3033526"/>
                  <a:pt x="196363" y="3033526"/>
                  <a:pt x="196363" y="3023451"/>
                </a:cubicBezTo>
                <a:cubicBezTo>
                  <a:pt x="196363" y="3023451"/>
                  <a:pt x="196363" y="3023451"/>
                  <a:pt x="161118" y="3013374"/>
                </a:cubicBezTo>
                <a:cubicBezTo>
                  <a:pt x="161118" y="3013374"/>
                  <a:pt x="161118" y="3013374"/>
                  <a:pt x="196363" y="2998260"/>
                </a:cubicBezTo>
                <a:cubicBezTo>
                  <a:pt x="211468" y="2975589"/>
                  <a:pt x="235068" y="3001094"/>
                  <a:pt x="243800" y="2987633"/>
                </a:cubicBezTo>
                <a:lnTo>
                  <a:pt x="243802" y="2987632"/>
                </a:lnTo>
                <a:lnTo>
                  <a:pt x="241676" y="2998260"/>
                </a:lnTo>
                <a:cubicBezTo>
                  <a:pt x="241676" y="2998260"/>
                  <a:pt x="241676" y="2998260"/>
                  <a:pt x="266851" y="2998260"/>
                </a:cubicBezTo>
                <a:cubicBezTo>
                  <a:pt x="266851" y="2998260"/>
                  <a:pt x="266851" y="2998260"/>
                  <a:pt x="307130" y="2983146"/>
                </a:cubicBezTo>
                <a:cubicBezTo>
                  <a:pt x="307130" y="2983146"/>
                  <a:pt x="307130" y="2983146"/>
                  <a:pt x="332305" y="2942841"/>
                </a:cubicBezTo>
                <a:cubicBezTo>
                  <a:pt x="332305" y="2942841"/>
                  <a:pt x="332305" y="2942841"/>
                  <a:pt x="362515" y="2922688"/>
                </a:cubicBezTo>
                <a:cubicBezTo>
                  <a:pt x="362515" y="2922688"/>
                  <a:pt x="362515" y="2922688"/>
                  <a:pt x="392724" y="2892459"/>
                </a:cubicBezTo>
                <a:cubicBezTo>
                  <a:pt x="392724" y="2892459"/>
                  <a:pt x="392724" y="2892459"/>
                  <a:pt x="387690" y="2887420"/>
                </a:cubicBezTo>
                <a:cubicBezTo>
                  <a:pt x="412864" y="2892459"/>
                  <a:pt x="417898" y="2867268"/>
                  <a:pt x="422934" y="2882383"/>
                </a:cubicBezTo>
                <a:cubicBezTo>
                  <a:pt x="422934" y="2882383"/>
                  <a:pt x="422934" y="2882383"/>
                  <a:pt x="438039" y="2872306"/>
                </a:cubicBezTo>
                <a:cubicBezTo>
                  <a:pt x="438039" y="2872306"/>
                  <a:pt x="438039" y="2872306"/>
                  <a:pt x="412864" y="2852154"/>
                </a:cubicBezTo>
                <a:cubicBezTo>
                  <a:pt x="412864" y="2852154"/>
                  <a:pt x="412864" y="2852154"/>
                  <a:pt x="377619" y="2862231"/>
                </a:cubicBezTo>
                <a:cubicBezTo>
                  <a:pt x="377619" y="2857192"/>
                  <a:pt x="377619" y="2847115"/>
                  <a:pt x="377619" y="2837040"/>
                </a:cubicBezTo>
                <a:cubicBezTo>
                  <a:pt x="377619" y="2837040"/>
                  <a:pt x="377619" y="2837040"/>
                  <a:pt x="322235" y="2821926"/>
                </a:cubicBezTo>
                <a:cubicBezTo>
                  <a:pt x="322235" y="2821926"/>
                  <a:pt x="322235" y="2821926"/>
                  <a:pt x="337340" y="2801774"/>
                </a:cubicBezTo>
                <a:cubicBezTo>
                  <a:pt x="337340" y="2801774"/>
                  <a:pt x="337340" y="2801774"/>
                  <a:pt x="332305" y="2791697"/>
                </a:cubicBezTo>
                <a:cubicBezTo>
                  <a:pt x="332305" y="2791697"/>
                  <a:pt x="332305" y="2791697"/>
                  <a:pt x="327271" y="2781621"/>
                </a:cubicBezTo>
                <a:cubicBezTo>
                  <a:pt x="327271" y="2781621"/>
                  <a:pt x="327271" y="2781621"/>
                  <a:pt x="302095" y="2786658"/>
                </a:cubicBezTo>
                <a:cubicBezTo>
                  <a:pt x="302095" y="2786658"/>
                  <a:pt x="302095" y="2786658"/>
                  <a:pt x="286991" y="2786658"/>
                </a:cubicBezTo>
                <a:cubicBezTo>
                  <a:pt x="286991" y="2786658"/>
                  <a:pt x="286991" y="2786658"/>
                  <a:pt x="332305" y="2736278"/>
                </a:cubicBezTo>
                <a:cubicBezTo>
                  <a:pt x="332305" y="2736278"/>
                  <a:pt x="332305" y="2736278"/>
                  <a:pt x="322235" y="2731239"/>
                </a:cubicBezTo>
                <a:cubicBezTo>
                  <a:pt x="317200" y="2731239"/>
                  <a:pt x="302095" y="2731239"/>
                  <a:pt x="276922" y="2726201"/>
                </a:cubicBezTo>
                <a:cubicBezTo>
                  <a:pt x="276922" y="2726201"/>
                  <a:pt x="276922" y="2726201"/>
                  <a:pt x="276922" y="2716125"/>
                </a:cubicBezTo>
                <a:cubicBezTo>
                  <a:pt x="276922" y="2716125"/>
                  <a:pt x="276922" y="2716125"/>
                  <a:pt x="246712" y="2706048"/>
                </a:cubicBezTo>
                <a:cubicBezTo>
                  <a:pt x="246712" y="2706048"/>
                  <a:pt x="246712" y="2706048"/>
                  <a:pt x="231607" y="2711087"/>
                </a:cubicBezTo>
                <a:cubicBezTo>
                  <a:pt x="221537" y="2711087"/>
                  <a:pt x="231607" y="2701010"/>
                  <a:pt x="231607" y="2695973"/>
                </a:cubicBezTo>
                <a:cubicBezTo>
                  <a:pt x="231607" y="2695973"/>
                  <a:pt x="231607" y="2695973"/>
                  <a:pt x="246712" y="2680857"/>
                </a:cubicBezTo>
                <a:cubicBezTo>
                  <a:pt x="246712" y="2680857"/>
                  <a:pt x="246712" y="2680857"/>
                  <a:pt x="261817" y="2690934"/>
                </a:cubicBezTo>
                <a:cubicBezTo>
                  <a:pt x="261817" y="2690934"/>
                  <a:pt x="261817" y="2690934"/>
                  <a:pt x="286991" y="2690934"/>
                </a:cubicBezTo>
                <a:cubicBezTo>
                  <a:pt x="286991" y="2690934"/>
                  <a:pt x="286991" y="2690934"/>
                  <a:pt x="317200" y="2645591"/>
                </a:cubicBezTo>
                <a:cubicBezTo>
                  <a:pt x="317200" y="2645591"/>
                  <a:pt x="317200" y="2645591"/>
                  <a:pt x="392724" y="2595211"/>
                </a:cubicBezTo>
                <a:cubicBezTo>
                  <a:pt x="392724" y="2590172"/>
                  <a:pt x="407829" y="2590172"/>
                  <a:pt x="387690" y="2585134"/>
                </a:cubicBezTo>
                <a:cubicBezTo>
                  <a:pt x="387690" y="2585134"/>
                  <a:pt x="387690" y="2585134"/>
                  <a:pt x="362515" y="2595211"/>
                </a:cubicBezTo>
                <a:cubicBezTo>
                  <a:pt x="362515" y="2595211"/>
                  <a:pt x="362515" y="2595211"/>
                  <a:pt x="352445" y="2585134"/>
                </a:cubicBezTo>
                <a:cubicBezTo>
                  <a:pt x="352445" y="2585134"/>
                  <a:pt x="352445" y="2585134"/>
                  <a:pt x="362515" y="2575057"/>
                </a:cubicBezTo>
                <a:cubicBezTo>
                  <a:pt x="362515" y="2575057"/>
                  <a:pt x="362515" y="2575057"/>
                  <a:pt x="342374" y="2529715"/>
                </a:cubicBezTo>
                <a:cubicBezTo>
                  <a:pt x="342374" y="2529715"/>
                  <a:pt x="342374" y="2529715"/>
                  <a:pt x="332305" y="2519638"/>
                </a:cubicBezTo>
                <a:cubicBezTo>
                  <a:pt x="332305" y="2519638"/>
                  <a:pt x="332305" y="2519638"/>
                  <a:pt x="322235" y="2529715"/>
                </a:cubicBezTo>
                <a:cubicBezTo>
                  <a:pt x="322235" y="2529715"/>
                  <a:pt x="322235" y="2529715"/>
                  <a:pt x="317200" y="2524676"/>
                </a:cubicBezTo>
                <a:cubicBezTo>
                  <a:pt x="317200" y="2524676"/>
                  <a:pt x="317200" y="2524676"/>
                  <a:pt x="322235" y="2509563"/>
                </a:cubicBezTo>
                <a:cubicBezTo>
                  <a:pt x="322235" y="2509563"/>
                  <a:pt x="322235" y="2509563"/>
                  <a:pt x="286991" y="2514599"/>
                </a:cubicBezTo>
                <a:cubicBezTo>
                  <a:pt x="286991" y="2514599"/>
                  <a:pt x="286991" y="2514599"/>
                  <a:pt x="271886" y="2529715"/>
                </a:cubicBezTo>
                <a:cubicBezTo>
                  <a:pt x="271886" y="2529715"/>
                  <a:pt x="271886" y="2529715"/>
                  <a:pt x="266851" y="2559943"/>
                </a:cubicBezTo>
                <a:cubicBezTo>
                  <a:pt x="266851" y="2559943"/>
                  <a:pt x="266851" y="2559943"/>
                  <a:pt x="281956" y="2570020"/>
                </a:cubicBezTo>
                <a:cubicBezTo>
                  <a:pt x="281956" y="2570020"/>
                  <a:pt x="281956" y="2570020"/>
                  <a:pt x="271886" y="2580095"/>
                </a:cubicBezTo>
                <a:cubicBezTo>
                  <a:pt x="271886" y="2580095"/>
                  <a:pt x="271886" y="2580095"/>
                  <a:pt x="281956" y="2590172"/>
                </a:cubicBezTo>
                <a:cubicBezTo>
                  <a:pt x="271886" y="2580095"/>
                  <a:pt x="241676" y="2595211"/>
                  <a:pt x="246712" y="2570020"/>
                </a:cubicBezTo>
                <a:cubicBezTo>
                  <a:pt x="226571" y="2544829"/>
                  <a:pt x="297061" y="2570020"/>
                  <a:pt x="241676" y="2534752"/>
                </a:cubicBezTo>
                <a:cubicBezTo>
                  <a:pt x="241676" y="2534752"/>
                  <a:pt x="241676" y="2534752"/>
                  <a:pt x="241676" y="2519638"/>
                </a:cubicBezTo>
                <a:cubicBezTo>
                  <a:pt x="251747" y="2504524"/>
                  <a:pt x="271886" y="2529715"/>
                  <a:pt x="266851" y="2499486"/>
                </a:cubicBezTo>
                <a:cubicBezTo>
                  <a:pt x="266851" y="2499486"/>
                  <a:pt x="266851" y="2499486"/>
                  <a:pt x="251747" y="2499486"/>
                </a:cubicBezTo>
                <a:cubicBezTo>
                  <a:pt x="251747" y="2499486"/>
                  <a:pt x="251747" y="2499486"/>
                  <a:pt x="246712" y="2484372"/>
                </a:cubicBezTo>
                <a:cubicBezTo>
                  <a:pt x="246712" y="2484372"/>
                  <a:pt x="246712" y="2484372"/>
                  <a:pt x="286991" y="2469257"/>
                </a:cubicBezTo>
                <a:cubicBezTo>
                  <a:pt x="302095" y="2428953"/>
                  <a:pt x="317200" y="2413837"/>
                  <a:pt x="372585" y="2408800"/>
                </a:cubicBezTo>
                <a:cubicBezTo>
                  <a:pt x="372585" y="2408800"/>
                  <a:pt x="372585" y="2408800"/>
                  <a:pt x="397759" y="2388646"/>
                </a:cubicBezTo>
                <a:cubicBezTo>
                  <a:pt x="397759" y="2388646"/>
                  <a:pt x="397759" y="2388646"/>
                  <a:pt x="417898" y="2388646"/>
                </a:cubicBezTo>
                <a:cubicBezTo>
                  <a:pt x="417898" y="2388646"/>
                  <a:pt x="417898" y="2388646"/>
                  <a:pt x="422934" y="2373532"/>
                </a:cubicBezTo>
                <a:cubicBezTo>
                  <a:pt x="422934" y="2373532"/>
                  <a:pt x="422934" y="2373532"/>
                  <a:pt x="468247" y="2353380"/>
                </a:cubicBezTo>
                <a:cubicBezTo>
                  <a:pt x="468247" y="2353380"/>
                  <a:pt x="468247" y="2353380"/>
                  <a:pt x="553842" y="2297961"/>
                </a:cubicBezTo>
                <a:cubicBezTo>
                  <a:pt x="553842" y="2297961"/>
                  <a:pt x="553842" y="2297961"/>
                  <a:pt x="563911" y="2272770"/>
                </a:cubicBezTo>
                <a:cubicBezTo>
                  <a:pt x="563911" y="2272770"/>
                  <a:pt x="563911" y="2272770"/>
                  <a:pt x="584050" y="2282847"/>
                </a:cubicBezTo>
                <a:cubicBezTo>
                  <a:pt x="589086" y="2282847"/>
                  <a:pt x="594120" y="2302999"/>
                  <a:pt x="599155" y="2277808"/>
                </a:cubicBezTo>
                <a:cubicBezTo>
                  <a:pt x="599155" y="2277808"/>
                  <a:pt x="599155" y="2277808"/>
                  <a:pt x="594120" y="2272770"/>
                </a:cubicBezTo>
                <a:cubicBezTo>
                  <a:pt x="594120" y="2272770"/>
                  <a:pt x="594120" y="2272770"/>
                  <a:pt x="639435" y="2257656"/>
                </a:cubicBezTo>
                <a:cubicBezTo>
                  <a:pt x="639435" y="2257656"/>
                  <a:pt x="639435" y="2257656"/>
                  <a:pt x="624330" y="2242542"/>
                </a:cubicBezTo>
                <a:cubicBezTo>
                  <a:pt x="624330" y="2242542"/>
                  <a:pt x="624330" y="2242542"/>
                  <a:pt x="654540" y="2237504"/>
                </a:cubicBezTo>
                <a:cubicBezTo>
                  <a:pt x="654540" y="2237504"/>
                  <a:pt x="654540" y="2237504"/>
                  <a:pt x="644469" y="2222388"/>
                </a:cubicBezTo>
                <a:cubicBezTo>
                  <a:pt x="644469" y="2222388"/>
                  <a:pt x="644469" y="2222388"/>
                  <a:pt x="664610" y="2207274"/>
                </a:cubicBezTo>
                <a:cubicBezTo>
                  <a:pt x="664610" y="2207274"/>
                  <a:pt x="664610" y="2207274"/>
                  <a:pt x="679713" y="2217351"/>
                </a:cubicBezTo>
                <a:cubicBezTo>
                  <a:pt x="679713" y="2217351"/>
                  <a:pt x="679713" y="2217351"/>
                  <a:pt x="679713" y="2192160"/>
                </a:cubicBezTo>
                <a:cubicBezTo>
                  <a:pt x="679713" y="2192160"/>
                  <a:pt x="679713" y="2192160"/>
                  <a:pt x="684749" y="2202236"/>
                </a:cubicBezTo>
                <a:cubicBezTo>
                  <a:pt x="684749" y="2202236"/>
                  <a:pt x="684749" y="2202236"/>
                  <a:pt x="699854" y="2202236"/>
                </a:cubicBezTo>
                <a:cubicBezTo>
                  <a:pt x="699854" y="2202236"/>
                  <a:pt x="699854" y="2202236"/>
                  <a:pt x="760272" y="2182084"/>
                </a:cubicBezTo>
                <a:cubicBezTo>
                  <a:pt x="760272" y="2182084"/>
                  <a:pt x="760272" y="2182084"/>
                  <a:pt x="780413" y="2166970"/>
                </a:cubicBezTo>
                <a:cubicBezTo>
                  <a:pt x="780413" y="2166970"/>
                  <a:pt x="780413" y="2166970"/>
                  <a:pt x="840831" y="2141780"/>
                </a:cubicBezTo>
                <a:cubicBezTo>
                  <a:pt x="840831" y="2141780"/>
                  <a:pt x="840831" y="2141780"/>
                  <a:pt x="835796" y="2131703"/>
                </a:cubicBezTo>
                <a:cubicBezTo>
                  <a:pt x="835796" y="2131703"/>
                  <a:pt x="835796" y="2131703"/>
                  <a:pt x="850901" y="2136741"/>
                </a:cubicBezTo>
                <a:cubicBezTo>
                  <a:pt x="886145" y="2096436"/>
                  <a:pt x="866006" y="2166970"/>
                  <a:pt x="906285" y="2106512"/>
                </a:cubicBezTo>
                <a:cubicBezTo>
                  <a:pt x="906285" y="2106512"/>
                  <a:pt x="906285" y="2106512"/>
                  <a:pt x="845865" y="2106512"/>
                </a:cubicBezTo>
                <a:cubicBezTo>
                  <a:pt x="845865" y="2106512"/>
                  <a:pt x="845865" y="2106512"/>
                  <a:pt x="850901" y="2096436"/>
                </a:cubicBezTo>
                <a:cubicBezTo>
                  <a:pt x="850901" y="2096436"/>
                  <a:pt x="850901" y="2096436"/>
                  <a:pt x="891180" y="2091398"/>
                </a:cubicBezTo>
                <a:cubicBezTo>
                  <a:pt x="891180" y="2091398"/>
                  <a:pt x="891180" y="2091398"/>
                  <a:pt x="926424" y="2091398"/>
                </a:cubicBezTo>
                <a:cubicBezTo>
                  <a:pt x="926424" y="2091398"/>
                  <a:pt x="926424" y="2091398"/>
                  <a:pt x="1001948" y="2061169"/>
                </a:cubicBezTo>
                <a:cubicBezTo>
                  <a:pt x="1001948" y="2061169"/>
                  <a:pt x="1001948" y="2061169"/>
                  <a:pt x="1052297" y="2046055"/>
                </a:cubicBezTo>
                <a:cubicBezTo>
                  <a:pt x="1052297" y="2046055"/>
                  <a:pt x="1052297" y="2046055"/>
                  <a:pt x="1067402" y="2025902"/>
                </a:cubicBezTo>
                <a:cubicBezTo>
                  <a:pt x="1067402" y="2025902"/>
                  <a:pt x="1067402" y="2025902"/>
                  <a:pt x="1057333" y="1990636"/>
                </a:cubicBezTo>
                <a:cubicBezTo>
                  <a:pt x="1057333" y="1990636"/>
                  <a:pt x="1057333" y="1990636"/>
                  <a:pt x="1082507" y="1995673"/>
                </a:cubicBezTo>
                <a:cubicBezTo>
                  <a:pt x="1082507" y="1995673"/>
                  <a:pt x="1082507" y="1995673"/>
                  <a:pt x="1077472" y="2005750"/>
                </a:cubicBezTo>
                <a:cubicBezTo>
                  <a:pt x="1077472" y="2005750"/>
                  <a:pt x="1077472" y="2005750"/>
                  <a:pt x="1092577" y="2015827"/>
                </a:cubicBezTo>
                <a:cubicBezTo>
                  <a:pt x="1102646" y="2020864"/>
                  <a:pt x="1107682" y="2005750"/>
                  <a:pt x="1112716" y="2005750"/>
                </a:cubicBezTo>
                <a:cubicBezTo>
                  <a:pt x="1072436" y="1980559"/>
                  <a:pt x="1178170" y="1995673"/>
                  <a:pt x="1092577" y="1980559"/>
                </a:cubicBezTo>
                <a:cubicBezTo>
                  <a:pt x="1092577" y="1980559"/>
                  <a:pt x="1092577" y="1980559"/>
                  <a:pt x="1122785" y="1985597"/>
                </a:cubicBezTo>
                <a:cubicBezTo>
                  <a:pt x="1122785" y="1985597"/>
                  <a:pt x="1122785" y="1985597"/>
                  <a:pt x="1117751" y="1975520"/>
                </a:cubicBezTo>
                <a:cubicBezTo>
                  <a:pt x="1117751" y="1975520"/>
                  <a:pt x="1117751" y="1975520"/>
                  <a:pt x="1147960" y="1990636"/>
                </a:cubicBezTo>
                <a:cubicBezTo>
                  <a:pt x="1163065" y="1995673"/>
                  <a:pt x="1158031" y="1975520"/>
                  <a:pt x="1183204" y="1975520"/>
                </a:cubicBezTo>
                <a:cubicBezTo>
                  <a:pt x="1183204" y="1975520"/>
                  <a:pt x="1183204" y="1975520"/>
                  <a:pt x="1152995" y="1965445"/>
                </a:cubicBezTo>
                <a:cubicBezTo>
                  <a:pt x="1152995" y="1965445"/>
                  <a:pt x="1152995" y="1965445"/>
                  <a:pt x="1077472" y="1960406"/>
                </a:cubicBezTo>
                <a:cubicBezTo>
                  <a:pt x="1077472" y="1960406"/>
                  <a:pt x="1077472" y="1960406"/>
                  <a:pt x="1042228" y="1940254"/>
                </a:cubicBezTo>
                <a:cubicBezTo>
                  <a:pt x="1042228" y="1940254"/>
                  <a:pt x="1042228" y="1940254"/>
                  <a:pt x="981809" y="1950331"/>
                </a:cubicBezTo>
                <a:cubicBezTo>
                  <a:pt x="981809" y="1950331"/>
                  <a:pt x="981809" y="1950331"/>
                  <a:pt x="961669" y="1940254"/>
                </a:cubicBezTo>
                <a:cubicBezTo>
                  <a:pt x="961669" y="1940254"/>
                  <a:pt x="961669" y="1940254"/>
                  <a:pt x="951599" y="1950331"/>
                </a:cubicBezTo>
                <a:cubicBezTo>
                  <a:pt x="951599" y="1950331"/>
                  <a:pt x="951599" y="1950331"/>
                  <a:pt x="951599" y="1940254"/>
                </a:cubicBezTo>
                <a:cubicBezTo>
                  <a:pt x="951599" y="1940254"/>
                  <a:pt x="951599" y="1940254"/>
                  <a:pt x="931460" y="1940254"/>
                </a:cubicBezTo>
                <a:cubicBezTo>
                  <a:pt x="931460" y="1940254"/>
                  <a:pt x="931460" y="1940254"/>
                  <a:pt x="946564" y="1925140"/>
                </a:cubicBezTo>
                <a:cubicBezTo>
                  <a:pt x="946564" y="1925140"/>
                  <a:pt x="946564" y="1925140"/>
                  <a:pt x="891180" y="1915065"/>
                </a:cubicBezTo>
                <a:cubicBezTo>
                  <a:pt x="891180" y="1915065"/>
                  <a:pt x="891180" y="1915065"/>
                  <a:pt x="830762" y="1940254"/>
                </a:cubicBezTo>
                <a:cubicBezTo>
                  <a:pt x="830762" y="1940254"/>
                  <a:pt x="830762" y="1940254"/>
                  <a:pt x="810621" y="1930178"/>
                </a:cubicBezTo>
                <a:cubicBezTo>
                  <a:pt x="810621" y="1930178"/>
                  <a:pt x="810621" y="1930178"/>
                  <a:pt x="790482" y="1950331"/>
                </a:cubicBezTo>
                <a:cubicBezTo>
                  <a:pt x="790482" y="1950331"/>
                  <a:pt x="790482" y="1950331"/>
                  <a:pt x="755238" y="1950331"/>
                </a:cubicBezTo>
                <a:cubicBezTo>
                  <a:pt x="755238" y="1950331"/>
                  <a:pt x="755238" y="1950331"/>
                  <a:pt x="699854" y="2005750"/>
                </a:cubicBezTo>
                <a:cubicBezTo>
                  <a:pt x="699854" y="2005750"/>
                  <a:pt x="699854" y="2005750"/>
                  <a:pt x="709923" y="2010788"/>
                </a:cubicBezTo>
                <a:cubicBezTo>
                  <a:pt x="709923" y="2010788"/>
                  <a:pt x="709923" y="2010788"/>
                  <a:pt x="745167" y="2005750"/>
                </a:cubicBezTo>
                <a:cubicBezTo>
                  <a:pt x="745167" y="2005750"/>
                  <a:pt x="745167" y="2005750"/>
                  <a:pt x="750202" y="2020864"/>
                </a:cubicBezTo>
                <a:cubicBezTo>
                  <a:pt x="750202" y="2020864"/>
                  <a:pt x="750202" y="2020864"/>
                  <a:pt x="785447" y="2041016"/>
                </a:cubicBezTo>
                <a:cubicBezTo>
                  <a:pt x="785447" y="2041016"/>
                  <a:pt x="785447" y="2041016"/>
                  <a:pt x="775377" y="2041016"/>
                </a:cubicBezTo>
                <a:cubicBezTo>
                  <a:pt x="775377" y="2041016"/>
                  <a:pt x="775377" y="2041016"/>
                  <a:pt x="735097" y="2020864"/>
                </a:cubicBezTo>
                <a:cubicBezTo>
                  <a:pt x="735097" y="2020864"/>
                  <a:pt x="735097" y="2020864"/>
                  <a:pt x="725028" y="2025902"/>
                </a:cubicBezTo>
                <a:cubicBezTo>
                  <a:pt x="725028" y="2025902"/>
                  <a:pt x="725028" y="2025902"/>
                  <a:pt x="725028" y="2035978"/>
                </a:cubicBezTo>
                <a:cubicBezTo>
                  <a:pt x="725028" y="2035978"/>
                  <a:pt x="725028" y="2035978"/>
                  <a:pt x="719993" y="2020864"/>
                </a:cubicBezTo>
                <a:cubicBezTo>
                  <a:pt x="719993" y="2020864"/>
                  <a:pt x="719993" y="2020864"/>
                  <a:pt x="709923" y="2020864"/>
                </a:cubicBezTo>
                <a:cubicBezTo>
                  <a:pt x="709923" y="2020864"/>
                  <a:pt x="709923" y="2020864"/>
                  <a:pt x="699854" y="2010788"/>
                </a:cubicBezTo>
                <a:cubicBezTo>
                  <a:pt x="699854" y="2010788"/>
                  <a:pt x="699854" y="2010788"/>
                  <a:pt x="649505" y="2015827"/>
                </a:cubicBezTo>
                <a:cubicBezTo>
                  <a:pt x="649505" y="2015827"/>
                  <a:pt x="649505" y="2015827"/>
                  <a:pt x="619294" y="2030941"/>
                </a:cubicBezTo>
                <a:cubicBezTo>
                  <a:pt x="609225" y="2030941"/>
                  <a:pt x="604189" y="2030941"/>
                  <a:pt x="589086" y="2030941"/>
                </a:cubicBezTo>
                <a:cubicBezTo>
                  <a:pt x="584050" y="2061169"/>
                  <a:pt x="644469" y="2010788"/>
                  <a:pt x="599155" y="2061169"/>
                </a:cubicBezTo>
                <a:cubicBezTo>
                  <a:pt x="599155" y="2061169"/>
                  <a:pt x="599155" y="2061169"/>
                  <a:pt x="563911" y="2051093"/>
                </a:cubicBezTo>
                <a:cubicBezTo>
                  <a:pt x="563911" y="2051093"/>
                  <a:pt x="563911" y="2051093"/>
                  <a:pt x="563911" y="2041016"/>
                </a:cubicBezTo>
                <a:cubicBezTo>
                  <a:pt x="563911" y="2041016"/>
                  <a:pt x="563911" y="2041016"/>
                  <a:pt x="493422" y="2066207"/>
                </a:cubicBezTo>
                <a:cubicBezTo>
                  <a:pt x="493422" y="2066207"/>
                  <a:pt x="493422" y="2066207"/>
                  <a:pt x="508527" y="2076284"/>
                </a:cubicBezTo>
                <a:cubicBezTo>
                  <a:pt x="508527" y="2076284"/>
                  <a:pt x="508527" y="2076284"/>
                  <a:pt x="483352" y="2081321"/>
                </a:cubicBezTo>
                <a:cubicBezTo>
                  <a:pt x="483352" y="2081321"/>
                  <a:pt x="483352" y="2081321"/>
                  <a:pt x="488388" y="2091398"/>
                </a:cubicBezTo>
                <a:cubicBezTo>
                  <a:pt x="488388" y="2091398"/>
                  <a:pt x="488388" y="2091398"/>
                  <a:pt x="453142" y="2106512"/>
                </a:cubicBezTo>
                <a:cubicBezTo>
                  <a:pt x="448108" y="2116589"/>
                  <a:pt x="438039" y="2146817"/>
                  <a:pt x="417898" y="2136741"/>
                </a:cubicBezTo>
                <a:cubicBezTo>
                  <a:pt x="417898" y="2141780"/>
                  <a:pt x="448108" y="2136741"/>
                  <a:pt x="417898" y="2151856"/>
                </a:cubicBezTo>
                <a:cubicBezTo>
                  <a:pt x="417898" y="2151856"/>
                  <a:pt x="417898" y="2151856"/>
                  <a:pt x="427969" y="2151856"/>
                </a:cubicBezTo>
                <a:cubicBezTo>
                  <a:pt x="427969" y="2156894"/>
                  <a:pt x="443072" y="2136741"/>
                  <a:pt x="422934" y="2161931"/>
                </a:cubicBezTo>
                <a:cubicBezTo>
                  <a:pt x="422934" y="2161931"/>
                  <a:pt x="422934" y="2161931"/>
                  <a:pt x="407829" y="2151856"/>
                </a:cubicBezTo>
                <a:cubicBezTo>
                  <a:pt x="402795" y="2161931"/>
                  <a:pt x="387690" y="2172008"/>
                  <a:pt x="337340" y="2187122"/>
                </a:cubicBezTo>
                <a:cubicBezTo>
                  <a:pt x="337340" y="2187122"/>
                  <a:pt x="337340" y="2187122"/>
                  <a:pt x="307130" y="2187122"/>
                </a:cubicBezTo>
                <a:cubicBezTo>
                  <a:pt x="307130" y="2187122"/>
                  <a:pt x="307130" y="2187122"/>
                  <a:pt x="312166" y="2177047"/>
                </a:cubicBezTo>
                <a:cubicBezTo>
                  <a:pt x="312166" y="2177047"/>
                  <a:pt x="312166" y="2177047"/>
                  <a:pt x="292025" y="2151856"/>
                </a:cubicBezTo>
                <a:cubicBezTo>
                  <a:pt x="292025" y="2151856"/>
                  <a:pt x="292025" y="2151856"/>
                  <a:pt x="322235" y="2151856"/>
                </a:cubicBezTo>
                <a:cubicBezTo>
                  <a:pt x="322235" y="2151856"/>
                  <a:pt x="322235" y="2151856"/>
                  <a:pt x="352445" y="2126664"/>
                </a:cubicBezTo>
                <a:cubicBezTo>
                  <a:pt x="352445" y="2126664"/>
                  <a:pt x="352445" y="2126664"/>
                  <a:pt x="307130" y="2096436"/>
                </a:cubicBezTo>
                <a:cubicBezTo>
                  <a:pt x="307130" y="2096436"/>
                  <a:pt x="307130" y="2096436"/>
                  <a:pt x="281956" y="2096436"/>
                </a:cubicBezTo>
                <a:cubicBezTo>
                  <a:pt x="281956" y="2096436"/>
                  <a:pt x="281956" y="2096436"/>
                  <a:pt x="286991" y="2086360"/>
                </a:cubicBezTo>
                <a:cubicBezTo>
                  <a:pt x="286991" y="2086360"/>
                  <a:pt x="286991" y="2086360"/>
                  <a:pt x="322235" y="2096436"/>
                </a:cubicBezTo>
                <a:cubicBezTo>
                  <a:pt x="322235" y="2096436"/>
                  <a:pt x="322235" y="2096436"/>
                  <a:pt x="312166" y="2061169"/>
                </a:cubicBezTo>
                <a:cubicBezTo>
                  <a:pt x="312166" y="2061169"/>
                  <a:pt x="312166" y="2061169"/>
                  <a:pt x="367549" y="2041016"/>
                </a:cubicBezTo>
                <a:cubicBezTo>
                  <a:pt x="367549" y="2041016"/>
                  <a:pt x="367549" y="2041016"/>
                  <a:pt x="367549" y="2056132"/>
                </a:cubicBezTo>
                <a:cubicBezTo>
                  <a:pt x="367549" y="2056132"/>
                  <a:pt x="367549" y="2056132"/>
                  <a:pt x="382654" y="2056132"/>
                </a:cubicBezTo>
                <a:cubicBezTo>
                  <a:pt x="382654" y="2056132"/>
                  <a:pt x="382654" y="2056132"/>
                  <a:pt x="362515" y="2066207"/>
                </a:cubicBezTo>
                <a:cubicBezTo>
                  <a:pt x="362515" y="2066207"/>
                  <a:pt x="362515" y="2066207"/>
                  <a:pt x="382654" y="2071246"/>
                </a:cubicBezTo>
                <a:cubicBezTo>
                  <a:pt x="382654" y="2071246"/>
                  <a:pt x="382654" y="2071246"/>
                  <a:pt x="392724" y="2066207"/>
                </a:cubicBezTo>
                <a:cubicBezTo>
                  <a:pt x="392724" y="2066207"/>
                  <a:pt x="392724" y="2066207"/>
                  <a:pt x="392724" y="2061169"/>
                </a:cubicBezTo>
                <a:cubicBezTo>
                  <a:pt x="392724" y="2061169"/>
                  <a:pt x="392724" y="2061169"/>
                  <a:pt x="422934" y="2086360"/>
                </a:cubicBezTo>
                <a:cubicBezTo>
                  <a:pt x="422934" y="2086360"/>
                  <a:pt x="422934" y="2086360"/>
                  <a:pt x="468247" y="2061169"/>
                </a:cubicBezTo>
                <a:cubicBezTo>
                  <a:pt x="468247" y="2061169"/>
                  <a:pt x="468247" y="2061169"/>
                  <a:pt x="448108" y="2025902"/>
                </a:cubicBezTo>
                <a:cubicBezTo>
                  <a:pt x="448108" y="2025902"/>
                  <a:pt x="448108" y="2025902"/>
                  <a:pt x="468247" y="2015827"/>
                </a:cubicBezTo>
                <a:cubicBezTo>
                  <a:pt x="478318" y="2010788"/>
                  <a:pt x="412864" y="2051093"/>
                  <a:pt x="493422" y="2020864"/>
                </a:cubicBezTo>
                <a:cubicBezTo>
                  <a:pt x="493422" y="2020864"/>
                  <a:pt x="493422" y="2020864"/>
                  <a:pt x="478318" y="2005750"/>
                </a:cubicBezTo>
                <a:cubicBezTo>
                  <a:pt x="478318" y="2005750"/>
                  <a:pt x="478318" y="2005750"/>
                  <a:pt x="513562" y="2000711"/>
                </a:cubicBezTo>
                <a:cubicBezTo>
                  <a:pt x="513562" y="2000711"/>
                  <a:pt x="513562" y="2000711"/>
                  <a:pt x="498457" y="1985597"/>
                </a:cubicBezTo>
                <a:cubicBezTo>
                  <a:pt x="498457" y="1985597"/>
                  <a:pt x="498457" y="1985597"/>
                  <a:pt x="483352" y="1990636"/>
                </a:cubicBezTo>
                <a:cubicBezTo>
                  <a:pt x="478318" y="1995673"/>
                  <a:pt x="473283" y="2000711"/>
                  <a:pt x="478318" y="1990636"/>
                </a:cubicBezTo>
                <a:cubicBezTo>
                  <a:pt x="478318" y="1990636"/>
                  <a:pt x="478318" y="1990636"/>
                  <a:pt x="463213" y="1990636"/>
                </a:cubicBezTo>
                <a:cubicBezTo>
                  <a:pt x="463213" y="1990636"/>
                  <a:pt x="463213" y="1990636"/>
                  <a:pt x="473283" y="1980559"/>
                </a:cubicBezTo>
                <a:cubicBezTo>
                  <a:pt x="473283" y="1980559"/>
                  <a:pt x="473283" y="1980559"/>
                  <a:pt x="483352" y="1980559"/>
                </a:cubicBezTo>
                <a:cubicBezTo>
                  <a:pt x="483352" y="1970483"/>
                  <a:pt x="488388" y="1965445"/>
                  <a:pt x="493422" y="1950331"/>
                </a:cubicBezTo>
                <a:cubicBezTo>
                  <a:pt x="493422" y="1950331"/>
                  <a:pt x="493422" y="1950331"/>
                  <a:pt x="513562" y="1940254"/>
                </a:cubicBezTo>
                <a:cubicBezTo>
                  <a:pt x="518596" y="1955368"/>
                  <a:pt x="463213" y="1970483"/>
                  <a:pt x="508527" y="1975520"/>
                </a:cubicBezTo>
                <a:cubicBezTo>
                  <a:pt x="498457" y="1980559"/>
                  <a:pt x="493422" y="1995673"/>
                  <a:pt x="548806" y="1975520"/>
                </a:cubicBezTo>
                <a:cubicBezTo>
                  <a:pt x="548806" y="1975520"/>
                  <a:pt x="548806" y="1975520"/>
                  <a:pt x="553842" y="1965445"/>
                </a:cubicBezTo>
                <a:cubicBezTo>
                  <a:pt x="553842" y="1965445"/>
                  <a:pt x="553842" y="1965445"/>
                  <a:pt x="548806" y="1950331"/>
                </a:cubicBezTo>
                <a:cubicBezTo>
                  <a:pt x="548806" y="1950331"/>
                  <a:pt x="548806" y="1950331"/>
                  <a:pt x="573981" y="1940254"/>
                </a:cubicBezTo>
                <a:cubicBezTo>
                  <a:pt x="563911" y="1940254"/>
                  <a:pt x="563911" y="1935215"/>
                  <a:pt x="579016" y="1935215"/>
                </a:cubicBezTo>
                <a:cubicBezTo>
                  <a:pt x="584050" y="1935215"/>
                  <a:pt x="589086" y="1930178"/>
                  <a:pt x="594120" y="1925140"/>
                </a:cubicBezTo>
                <a:cubicBezTo>
                  <a:pt x="599155" y="1930178"/>
                  <a:pt x="599155" y="1935215"/>
                  <a:pt x="594120" y="1940254"/>
                </a:cubicBezTo>
                <a:cubicBezTo>
                  <a:pt x="604189" y="1940254"/>
                  <a:pt x="619294" y="1940254"/>
                  <a:pt x="634399" y="1940254"/>
                </a:cubicBezTo>
                <a:cubicBezTo>
                  <a:pt x="634399" y="1940254"/>
                  <a:pt x="634399" y="1940254"/>
                  <a:pt x="644469" y="1930178"/>
                </a:cubicBezTo>
                <a:cubicBezTo>
                  <a:pt x="644469" y="1930178"/>
                  <a:pt x="644469" y="1930178"/>
                  <a:pt x="614260" y="1915065"/>
                </a:cubicBezTo>
                <a:cubicBezTo>
                  <a:pt x="614260" y="1915065"/>
                  <a:pt x="614260" y="1915065"/>
                  <a:pt x="594120" y="1904988"/>
                </a:cubicBezTo>
                <a:cubicBezTo>
                  <a:pt x="594120" y="1904988"/>
                  <a:pt x="594120" y="1904988"/>
                  <a:pt x="594120" y="1894911"/>
                </a:cubicBezTo>
                <a:cubicBezTo>
                  <a:pt x="594120" y="1894911"/>
                  <a:pt x="594120" y="1894911"/>
                  <a:pt x="584050" y="1889872"/>
                </a:cubicBezTo>
                <a:cubicBezTo>
                  <a:pt x="584050" y="1889872"/>
                  <a:pt x="584050" y="1889872"/>
                  <a:pt x="609225" y="1869720"/>
                </a:cubicBezTo>
                <a:cubicBezTo>
                  <a:pt x="609225" y="1869720"/>
                  <a:pt x="609225" y="1869720"/>
                  <a:pt x="624330" y="1899949"/>
                </a:cubicBezTo>
                <a:cubicBezTo>
                  <a:pt x="629365" y="1904988"/>
                  <a:pt x="624330" y="1904988"/>
                  <a:pt x="619294" y="1910026"/>
                </a:cubicBezTo>
                <a:cubicBezTo>
                  <a:pt x="629365" y="1904988"/>
                  <a:pt x="639435" y="1899949"/>
                  <a:pt x="659574" y="1889872"/>
                </a:cubicBezTo>
                <a:cubicBezTo>
                  <a:pt x="659574" y="1889872"/>
                  <a:pt x="659574" y="1889872"/>
                  <a:pt x="634399" y="1874758"/>
                </a:cubicBezTo>
                <a:cubicBezTo>
                  <a:pt x="639435" y="1874758"/>
                  <a:pt x="649505" y="1874758"/>
                  <a:pt x="659574" y="1869720"/>
                </a:cubicBezTo>
                <a:cubicBezTo>
                  <a:pt x="659574" y="1869720"/>
                  <a:pt x="659574" y="1869720"/>
                  <a:pt x="649505" y="1854606"/>
                </a:cubicBezTo>
                <a:cubicBezTo>
                  <a:pt x="649505" y="1854606"/>
                  <a:pt x="649505" y="1854606"/>
                  <a:pt x="624330" y="1849567"/>
                </a:cubicBezTo>
                <a:cubicBezTo>
                  <a:pt x="624330" y="1849567"/>
                  <a:pt x="624330" y="1849567"/>
                  <a:pt x="639435" y="1819339"/>
                </a:cubicBezTo>
                <a:cubicBezTo>
                  <a:pt x="639435" y="1819339"/>
                  <a:pt x="639435" y="1819339"/>
                  <a:pt x="659574" y="1814301"/>
                </a:cubicBezTo>
                <a:cubicBezTo>
                  <a:pt x="659574" y="1814301"/>
                  <a:pt x="659574" y="1814301"/>
                  <a:pt x="669644" y="1814301"/>
                </a:cubicBezTo>
                <a:cubicBezTo>
                  <a:pt x="669644" y="1804225"/>
                  <a:pt x="669644" y="1804225"/>
                  <a:pt x="664610" y="1809262"/>
                </a:cubicBezTo>
                <a:cubicBezTo>
                  <a:pt x="669644" y="1804225"/>
                  <a:pt x="674679" y="1799187"/>
                  <a:pt x="679713" y="1789111"/>
                </a:cubicBezTo>
                <a:cubicBezTo>
                  <a:pt x="719993" y="1768957"/>
                  <a:pt x="679713" y="1844530"/>
                  <a:pt x="719993" y="1784073"/>
                </a:cubicBezTo>
                <a:cubicBezTo>
                  <a:pt x="719993" y="1784073"/>
                  <a:pt x="719993" y="1784073"/>
                  <a:pt x="740133" y="1789111"/>
                </a:cubicBezTo>
                <a:cubicBezTo>
                  <a:pt x="740133" y="1789111"/>
                  <a:pt x="740133" y="1789111"/>
                  <a:pt x="770342" y="1779034"/>
                </a:cubicBezTo>
                <a:cubicBezTo>
                  <a:pt x="760272" y="1789111"/>
                  <a:pt x="709923" y="1819339"/>
                  <a:pt x="805587" y="1773996"/>
                </a:cubicBezTo>
                <a:cubicBezTo>
                  <a:pt x="810621" y="1773996"/>
                  <a:pt x="815657" y="1773996"/>
                  <a:pt x="820691" y="1773996"/>
                </a:cubicBezTo>
                <a:cubicBezTo>
                  <a:pt x="820691" y="1773996"/>
                  <a:pt x="820691" y="1773996"/>
                  <a:pt x="845865" y="1743768"/>
                </a:cubicBezTo>
                <a:cubicBezTo>
                  <a:pt x="845865" y="1743768"/>
                  <a:pt x="845865" y="1743768"/>
                  <a:pt x="830762" y="1728653"/>
                </a:cubicBezTo>
                <a:cubicBezTo>
                  <a:pt x="810621" y="1733691"/>
                  <a:pt x="830762" y="1763920"/>
                  <a:pt x="795516" y="1743768"/>
                </a:cubicBezTo>
                <a:cubicBezTo>
                  <a:pt x="795516" y="1743768"/>
                  <a:pt x="795516" y="1743768"/>
                  <a:pt x="795516" y="1728653"/>
                </a:cubicBezTo>
                <a:cubicBezTo>
                  <a:pt x="795516" y="1728653"/>
                  <a:pt x="795516" y="1728653"/>
                  <a:pt x="830762" y="1723616"/>
                </a:cubicBezTo>
                <a:cubicBezTo>
                  <a:pt x="830762" y="1723616"/>
                  <a:pt x="830762" y="1723616"/>
                  <a:pt x="825726" y="1718577"/>
                </a:cubicBezTo>
                <a:cubicBezTo>
                  <a:pt x="825726" y="1718577"/>
                  <a:pt x="825726" y="1718577"/>
                  <a:pt x="830762" y="1713539"/>
                </a:cubicBezTo>
                <a:cubicBezTo>
                  <a:pt x="830762" y="1713539"/>
                  <a:pt x="830762" y="1713539"/>
                  <a:pt x="881111" y="1728653"/>
                </a:cubicBezTo>
                <a:cubicBezTo>
                  <a:pt x="881111" y="1728653"/>
                  <a:pt x="881111" y="1728653"/>
                  <a:pt x="881111" y="1708500"/>
                </a:cubicBezTo>
                <a:cubicBezTo>
                  <a:pt x="881111" y="1708500"/>
                  <a:pt x="881111" y="1708500"/>
                  <a:pt x="886145" y="1708500"/>
                </a:cubicBezTo>
                <a:cubicBezTo>
                  <a:pt x="886145" y="1708500"/>
                  <a:pt x="886145" y="1708500"/>
                  <a:pt x="986843" y="1673234"/>
                </a:cubicBezTo>
                <a:cubicBezTo>
                  <a:pt x="986843" y="1673234"/>
                  <a:pt x="986843" y="1673234"/>
                  <a:pt x="1001948" y="1673234"/>
                </a:cubicBezTo>
                <a:cubicBezTo>
                  <a:pt x="1001948" y="1673234"/>
                  <a:pt x="1001948" y="1673234"/>
                  <a:pt x="1012018" y="1663158"/>
                </a:cubicBezTo>
                <a:cubicBezTo>
                  <a:pt x="1012018" y="1663158"/>
                  <a:pt x="1012018" y="1663158"/>
                  <a:pt x="931460" y="1653081"/>
                </a:cubicBezTo>
                <a:cubicBezTo>
                  <a:pt x="931460" y="1653081"/>
                  <a:pt x="931460" y="1653081"/>
                  <a:pt x="951599" y="1643004"/>
                </a:cubicBezTo>
                <a:cubicBezTo>
                  <a:pt x="951599" y="1643004"/>
                  <a:pt x="951599" y="1643004"/>
                  <a:pt x="926424" y="1637967"/>
                </a:cubicBezTo>
                <a:cubicBezTo>
                  <a:pt x="926424" y="1637967"/>
                  <a:pt x="926424" y="1637967"/>
                  <a:pt x="936494" y="1622852"/>
                </a:cubicBezTo>
                <a:cubicBezTo>
                  <a:pt x="936494" y="1622852"/>
                  <a:pt x="936494" y="1622852"/>
                  <a:pt x="1001948" y="1602699"/>
                </a:cubicBezTo>
                <a:cubicBezTo>
                  <a:pt x="1001948" y="1602699"/>
                  <a:pt x="1001948" y="1602699"/>
                  <a:pt x="1001948" y="1577510"/>
                </a:cubicBezTo>
                <a:cubicBezTo>
                  <a:pt x="1001948" y="1572471"/>
                  <a:pt x="1006984" y="1572471"/>
                  <a:pt x="1012018" y="1572471"/>
                </a:cubicBezTo>
                <a:cubicBezTo>
                  <a:pt x="1012018" y="1572471"/>
                  <a:pt x="1012018" y="1572471"/>
                  <a:pt x="1001948" y="1567433"/>
                </a:cubicBezTo>
                <a:cubicBezTo>
                  <a:pt x="941530" y="1587585"/>
                  <a:pt x="986843" y="1627890"/>
                  <a:pt x="860970" y="1632929"/>
                </a:cubicBezTo>
                <a:cubicBezTo>
                  <a:pt x="855936" y="1637967"/>
                  <a:pt x="850901" y="1648043"/>
                  <a:pt x="845865" y="1658120"/>
                </a:cubicBezTo>
                <a:cubicBezTo>
                  <a:pt x="845865" y="1658120"/>
                  <a:pt x="845865" y="1658120"/>
                  <a:pt x="876075" y="1668195"/>
                </a:cubicBezTo>
                <a:cubicBezTo>
                  <a:pt x="876075" y="1668195"/>
                  <a:pt x="876075" y="1668195"/>
                  <a:pt x="886145" y="1658120"/>
                </a:cubicBezTo>
                <a:cubicBezTo>
                  <a:pt x="886145" y="1658120"/>
                  <a:pt x="881111" y="1668195"/>
                  <a:pt x="881111" y="1673234"/>
                </a:cubicBezTo>
                <a:cubicBezTo>
                  <a:pt x="881111" y="1673234"/>
                  <a:pt x="881111" y="1673234"/>
                  <a:pt x="866006" y="1678272"/>
                </a:cubicBezTo>
                <a:cubicBezTo>
                  <a:pt x="866006" y="1678272"/>
                  <a:pt x="866006" y="1678272"/>
                  <a:pt x="845865" y="1678272"/>
                </a:cubicBezTo>
                <a:cubicBezTo>
                  <a:pt x="845865" y="1678272"/>
                  <a:pt x="845865" y="1678272"/>
                  <a:pt x="866006" y="1693386"/>
                </a:cubicBezTo>
                <a:cubicBezTo>
                  <a:pt x="855936" y="1688348"/>
                  <a:pt x="835796" y="1743768"/>
                  <a:pt x="840831" y="1683311"/>
                </a:cubicBezTo>
                <a:cubicBezTo>
                  <a:pt x="840831" y="1683311"/>
                  <a:pt x="840831" y="1683311"/>
                  <a:pt x="780413" y="1703463"/>
                </a:cubicBezTo>
                <a:cubicBezTo>
                  <a:pt x="780413" y="1703463"/>
                  <a:pt x="760272" y="1718577"/>
                  <a:pt x="780413" y="1698425"/>
                </a:cubicBezTo>
                <a:cubicBezTo>
                  <a:pt x="780413" y="1698425"/>
                  <a:pt x="780413" y="1698425"/>
                  <a:pt x="775377" y="1688348"/>
                </a:cubicBezTo>
                <a:cubicBezTo>
                  <a:pt x="775377" y="1688348"/>
                  <a:pt x="775377" y="1688348"/>
                  <a:pt x="755238" y="1708500"/>
                </a:cubicBezTo>
                <a:cubicBezTo>
                  <a:pt x="755238" y="1708500"/>
                  <a:pt x="755238" y="1708500"/>
                  <a:pt x="760272" y="1713539"/>
                </a:cubicBezTo>
                <a:cubicBezTo>
                  <a:pt x="760272" y="1713539"/>
                  <a:pt x="760272" y="1713539"/>
                  <a:pt x="750202" y="1728653"/>
                </a:cubicBezTo>
                <a:cubicBezTo>
                  <a:pt x="750202" y="1728653"/>
                  <a:pt x="750202" y="1728653"/>
                  <a:pt x="719993" y="1728653"/>
                </a:cubicBezTo>
                <a:cubicBezTo>
                  <a:pt x="719993" y="1728653"/>
                  <a:pt x="719993" y="1728653"/>
                  <a:pt x="719993" y="1738730"/>
                </a:cubicBezTo>
                <a:cubicBezTo>
                  <a:pt x="719993" y="1738730"/>
                  <a:pt x="719993" y="1738730"/>
                  <a:pt x="709923" y="1733691"/>
                </a:cubicBezTo>
                <a:cubicBezTo>
                  <a:pt x="709923" y="1733691"/>
                  <a:pt x="709923" y="1733691"/>
                  <a:pt x="679713" y="1743768"/>
                </a:cubicBezTo>
                <a:cubicBezTo>
                  <a:pt x="679713" y="1743768"/>
                  <a:pt x="679713" y="1743768"/>
                  <a:pt x="679713" y="1753843"/>
                </a:cubicBezTo>
                <a:cubicBezTo>
                  <a:pt x="679713" y="1753843"/>
                  <a:pt x="679713" y="1753843"/>
                  <a:pt x="664610" y="1753843"/>
                </a:cubicBezTo>
                <a:cubicBezTo>
                  <a:pt x="664610" y="1753843"/>
                  <a:pt x="664610" y="1753843"/>
                  <a:pt x="584050" y="1789111"/>
                </a:cubicBezTo>
                <a:cubicBezTo>
                  <a:pt x="584050" y="1789111"/>
                  <a:pt x="584050" y="1789111"/>
                  <a:pt x="563911" y="1789111"/>
                </a:cubicBezTo>
                <a:cubicBezTo>
                  <a:pt x="563911" y="1789111"/>
                  <a:pt x="563911" y="1789111"/>
                  <a:pt x="543771" y="1794148"/>
                </a:cubicBezTo>
                <a:cubicBezTo>
                  <a:pt x="543771" y="1794148"/>
                  <a:pt x="543771" y="1794148"/>
                  <a:pt x="584050" y="1768957"/>
                </a:cubicBezTo>
                <a:cubicBezTo>
                  <a:pt x="584050" y="1768957"/>
                  <a:pt x="584050" y="1768957"/>
                  <a:pt x="528666" y="1773996"/>
                </a:cubicBezTo>
                <a:cubicBezTo>
                  <a:pt x="528666" y="1773996"/>
                  <a:pt x="528666" y="1773996"/>
                  <a:pt x="528666" y="1799187"/>
                </a:cubicBezTo>
                <a:cubicBezTo>
                  <a:pt x="528666" y="1799187"/>
                  <a:pt x="528666" y="1799187"/>
                  <a:pt x="488388" y="1794148"/>
                </a:cubicBezTo>
                <a:cubicBezTo>
                  <a:pt x="503493" y="1804225"/>
                  <a:pt x="478318" y="1804225"/>
                  <a:pt x="483352" y="1814301"/>
                </a:cubicBezTo>
                <a:cubicBezTo>
                  <a:pt x="483352" y="1814301"/>
                  <a:pt x="483352" y="1814301"/>
                  <a:pt x="513562" y="1809262"/>
                </a:cubicBezTo>
                <a:cubicBezTo>
                  <a:pt x="513562" y="1809262"/>
                  <a:pt x="513562" y="1809262"/>
                  <a:pt x="468247" y="1829416"/>
                </a:cubicBezTo>
                <a:cubicBezTo>
                  <a:pt x="468247" y="1829416"/>
                  <a:pt x="468247" y="1829416"/>
                  <a:pt x="483352" y="1839492"/>
                </a:cubicBezTo>
                <a:cubicBezTo>
                  <a:pt x="483352" y="1839492"/>
                  <a:pt x="483352" y="1839492"/>
                  <a:pt x="503493" y="1829416"/>
                </a:cubicBezTo>
                <a:cubicBezTo>
                  <a:pt x="503493" y="1829416"/>
                  <a:pt x="503493" y="1829416"/>
                  <a:pt x="533701" y="1829416"/>
                </a:cubicBezTo>
                <a:cubicBezTo>
                  <a:pt x="533701" y="1829416"/>
                  <a:pt x="533701" y="1829416"/>
                  <a:pt x="493422" y="1854606"/>
                </a:cubicBezTo>
                <a:cubicBezTo>
                  <a:pt x="493422" y="1854606"/>
                  <a:pt x="493422" y="1854606"/>
                  <a:pt x="483352" y="1864683"/>
                </a:cubicBezTo>
                <a:cubicBezTo>
                  <a:pt x="483352" y="1864683"/>
                  <a:pt x="483352" y="1864683"/>
                  <a:pt x="518596" y="1874758"/>
                </a:cubicBezTo>
                <a:cubicBezTo>
                  <a:pt x="518596" y="1874758"/>
                  <a:pt x="518596" y="1874758"/>
                  <a:pt x="579016" y="1849567"/>
                </a:cubicBezTo>
                <a:cubicBezTo>
                  <a:pt x="579016" y="1849567"/>
                  <a:pt x="579016" y="1849567"/>
                  <a:pt x="508527" y="1894911"/>
                </a:cubicBezTo>
                <a:cubicBezTo>
                  <a:pt x="508527" y="1894911"/>
                  <a:pt x="508527" y="1894911"/>
                  <a:pt x="493422" y="1879797"/>
                </a:cubicBezTo>
                <a:cubicBezTo>
                  <a:pt x="493422" y="1879797"/>
                  <a:pt x="493422" y="1879797"/>
                  <a:pt x="458178" y="1864683"/>
                </a:cubicBezTo>
                <a:cubicBezTo>
                  <a:pt x="458178" y="1864683"/>
                  <a:pt x="458178" y="1864683"/>
                  <a:pt x="433003" y="1889872"/>
                </a:cubicBezTo>
                <a:cubicBezTo>
                  <a:pt x="438039" y="1889872"/>
                  <a:pt x="427969" y="1894911"/>
                  <a:pt x="427969" y="1894911"/>
                </a:cubicBezTo>
                <a:cubicBezTo>
                  <a:pt x="427969" y="1894911"/>
                  <a:pt x="427969" y="1894911"/>
                  <a:pt x="392724" y="1889872"/>
                </a:cubicBezTo>
                <a:cubicBezTo>
                  <a:pt x="392724" y="1889872"/>
                  <a:pt x="392724" y="1889872"/>
                  <a:pt x="357479" y="1884835"/>
                </a:cubicBezTo>
                <a:cubicBezTo>
                  <a:pt x="357479" y="1884835"/>
                  <a:pt x="357479" y="1884835"/>
                  <a:pt x="347410" y="1879797"/>
                </a:cubicBezTo>
                <a:cubicBezTo>
                  <a:pt x="347410" y="1879797"/>
                  <a:pt x="347410" y="1879797"/>
                  <a:pt x="327271" y="1889872"/>
                </a:cubicBezTo>
                <a:cubicBezTo>
                  <a:pt x="327271" y="1889872"/>
                  <a:pt x="327271" y="1889872"/>
                  <a:pt x="332305" y="1899949"/>
                </a:cubicBezTo>
                <a:cubicBezTo>
                  <a:pt x="332305" y="1899949"/>
                  <a:pt x="332305" y="1899949"/>
                  <a:pt x="307130" y="1920101"/>
                </a:cubicBezTo>
                <a:cubicBezTo>
                  <a:pt x="307130" y="1920101"/>
                  <a:pt x="307130" y="1920101"/>
                  <a:pt x="286991" y="1899949"/>
                </a:cubicBezTo>
                <a:cubicBezTo>
                  <a:pt x="286991" y="1920101"/>
                  <a:pt x="276922" y="1920101"/>
                  <a:pt x="271886" y="1915065"/>
                </a:cubicBezTo>
                <a:cubicBezTo>
                  <a:pt x="271886" y="1910026"/>
                  <a:pt x="271886" y="1910026"/>
                  <a:pt x="271886" y="1904988"/>
                </a:cubicBezTo>
                <a:cubicBezTo>
                  <a:pt x="271886" y="1904988"/>
                  <a:pt x="271886" y="1904988"/>
                  <a:pt x="241676" y="1899949"/>
                </a:cubicBezTo>
                <a:cubicBezTo>
                  <a:pt x="241676" y="1899949"/>
                  <a:pt x="241676" y="1899949"/>
                  <a:pt x="246712" y="1889872"/>
                </a:cubicBezTo>
                <a:cubicBezTo>
                  <a:pt x="246712" y="1889872"/>
                  <a:pt x="246712" y="1889872"/>
                  <a:pt x="266851" y="1884835"/>
                </a:cubicBezTo>
                <a:cubicBezTo>
                  <a:pt x="266851" y="1884835"/>
                  <a:pt x="266851" y="1884835"/>
                  <a:pt x="266851" y="1879797"/>
                </a:cubicBezTo>
                <a:cubicBezTo>
                  <a:pt x="266851" y="1879797"/>
                  <a:pt x="266851" y="1879797"/>
                  <a:pt x="281956" y="1869720"/>
                </a:cubicBezTo>
                <a:cubicBezTo>
                  <a:pt x="281956" y="1869720"/>
                  <a:pt x="281956" y="1869720"/>
                  <a:pt x="266851" y="1854606"/>
                </a:cubicBezTo>
                <a:cubicBezTo>
                  <a:pt x="266851" y="1854606"/>
                  <a:pt x="266851" y="1854606"/>
                  <a:pt x="276922" y="1839492"/>
                </a:cubicBezTo>
                <a:cubicBezTo>
                  <a:pt x="276922" y="1839492"/>
                  <a:pt x="276922" y="1839492"/>
                  <a:pt x="261817" y="1824378"/>
                </a:cubicBezTo>
                <a:cubicBezTo>
                  <a:pt x="261817" y="1824378"/>
                  <a:pt x="261817" y="1824378"/>
                  <a:pt x="236642" y="1834453"/>
                </a:cubicBezTo>
                <a:cubicBezTo>
                  <a:pt x="236642" y="1834453"/>
                  <a:pt x="236642" y="1834453"/>
                  <a:pt x="241676" y="1794148"/>
                </a:cubicBezTo>
                <a:cubicBezTo>
                  <a:pt x="241676" y="1794148"/>
                  <a:pt x="241676" y="1794148"/>
                  <a:pt x="226571" y="1799187"/>
                </a:cubicBezTo>
                <a:cubicBezTo>
                  <a:pt x="211468" y="1789111"/>
                  <a:pt x="276922" y="1799187"/>
                  <a:pt x="201398" y="1789111"/>
                </a:cubicBezTo>
                <a:cubicBezTo>
                  <a:pt x="201398" y="1789111"/>
                  <a:pt x="201398" y="1789111"/>
                  <a:pt x="196363" y="1789111"/>
                </a:cubicBezTo>
                <a:cubicBezTo>
                  <a:pt x="196363" y="1789111"/>
                  <a:pt x="196363" y="1789111"/>
                  <a:pt x="206432" y="1773996"/>
                </a:cubicBezTo>
                <a:cubicBezTo>
                  <a:pt x="206432" y="1773996"/>
                  <a:pt x="206432" y="1773996"/>
                  <a:pt x="196363" y="1768957"/>
                </a:cubicBezTo>
                <a:cubicBezTo>
                  <a:pt x="196363" y="1768957"/>
                  <a:pt x="196363" y="1768957"/>
                  <a:pt x="176223" y="1773996"/>
                </a:cubicBezTo>
                <a:cubicBezTo>
                  <a:pt x="186293" y="1753843"/>
                  <a:pt x="166153" y="1763920"/>
                  <a:pt x="156083" y="1748805"/>
                </a:cubicBezTo>
                <a:cubicBezTo>
                  <a:pt x="156083" y="1748805"/>
                  <a:pt x="156083" y="1748805"/>
                  <a:pt x="176223" y="1738730"/>
                </a:cubicBezTo>
                <a:cubicBezTo>
                  <a:pt x="171188" y="1733691"/>
                  <a:pt x="171188" y="1708500"/>
                  <a:pt x="135944" y="1733691"/>
                </a:cubicBezTo>
                <a:cubicBezTo>
                  <a:pt x="135944" y="1733691"/>
                  <a:pt x="135944" y="1733691"/>
                  <a:pt x="90629" y="1693386"/>
                </a:cubicBezTo>
                <a:cubicBezTo>
                  <a:pt x="90629" y="1693386"/>
                  <a:pt x="90629" y="1693386"/>
                  <a:pt x="60420" y="1718577"/>
                </a:cubicBezTo>
                <a:cubicBezTo>
                  <a:pt x="60420" y="1718577"/>
                  <a:pt x="60420" y="1718577"/>
                  <a:pt x="55385" y="1738730"/>
                </a:cubicBezTo>
                <a:cubicBezTo>
                  <a:pt x="55385" y="1738730"/>
                  <a:pt x="55385" y="1738730"/>
                  <a:pt x="45315" y="1738730"/>
                </a:cubicBezTo>
                <a:cubicBezTo>
                  <a:pt x="45315" y="1738730"/>
                  <a:pt x="45315" y="1738730"/>
                  <a:pt x="60420" y="1703463"/>
                </a:cubicBezTo>
                <a:cubicBezTo>
                  <a:pt x="60420" y="1703463"/>
                  <a:pt x="60420" y="1703463"/>
                  <a:pt x="10071" y="1683311"/>
                </a:cubicBezTo>
                <a:cubicBezTo>
                  <a:pt x="10071" y="1683311"/>
                  <a:pt x="10071" y="1683311"/>
                  <a:pt x="15105" y="1648043"/>
                </a:cubicBezTo>
                <a:cubicBezTo>
                  <a:pt x="15105" y="1648043"/>
                  <a:pt x="15105" y="1648043"/>
                  <a:pt x="25176" y="1643004"/>
                </a:cubicBezTo>
                <a:cubicBezTo>
                  <a:pt x="25176" y="1643004"/>
                  <a:pt x="25176" y="1643004"/>
                  <a:pt x="15105" y="1653081"/>
                </a:cubicBezTo>
                <a:cubicBezTo>
                  <a:pt x="15105" y="1653081"/>
                  <a:pt x="15105" y="1653081"/>
                  <a:pt x="30210" y="1668195"/>
                </a:cubicBezTo>
                <a:cubicBezTo>
                  <a:pt x="30210" y="1668195"/>
                  <a:pt x="30210" y="1668195"/>
                  <a:pt x="65454" y="1663158"/>
                </a:cubicBezTo>
                <a:cubicBezTo>
                  <a:pt x="65454" y="1663158"/>
                  <a:pt x="65454" y="1663158"/>
                  <a:pt x="75524" y="1648043"/>
                </a:cubicBezTo>
                <a:cubicBezTo>
                  <a:pt x="75524" y="1648043"/>
                  <a:pt x="75524" y="1648043"/>
                  <a:pt x="10071" y="1602699"/>
                </a:cubicBezTo>
                <a:cubicBezTo>
                  <a:pt x="10071" y="1602699"/>
                  <a:pt x="10071" y="1602699"/>
                  <a:pt x="10071" y="1547281"/>
                </a:cubicBezTo>
                <a:cubicBezTo>
                  <a:pt x="10071" y="1547281"/>
                  <a:pt x="10071" y="1547281"/>
                  <a:pt x="20141" y="1542242"/>
                </a:cubicBezTo>
                <a:cubicBezTo>
                  <a:pt x="20141" y="1542242"/>
                  <a:pt x="20141" y="1542242"/>
                  <a:pt x="25176" y="1557358"/>
                </a:cubicBezTo>
                <a:cubicBezTo>
                  <a:pt x="25176" y="1557358"/>
                  <a:pt x="25176" y="1557358"/>
                  <a:pt x="45315" y="1552319"/>
                </a:cubicBezTo>
                <a:cubicBezTo>
                  <a:pt x="45315" y="1552319"/>
                  <a:pt x="45315" y="1552319"/>
                  <a:pt x="45315" y="1542242"/>
                </a:cubicBezTo>
                <a:cubicBezTo>
                  <a:pt x="45315" y="1542242"/>
                  <a:pt x="45315" y="1542242"/>
                  <a:pt x="45315" y="1527128"/>
                </a:cubicBezTo>
                <a:cubicBezTo>
                  <a:pt x="45315" y="1527128"/>
                  <a:pt x="45315" y="1527128"/>
                  <a:pt x="65454" y="1537205"/>
                </a:cubicBezTo>
                <a:cubicBezTo>
                  <a:pt x="65454" y="1537205"/>
                  <a:pt x="65454" y="1537205"/>
                  <a:pt x="55385" y="1562395"/>
                </a:cubicBezTo>
                <a:cubicBezTo>
                  <a:pt x="55385" y="1562395"/>
                  <a:pt x="55385" y="1562395"/>
                  <a:pt x="75524" y="1602699"/>
                </a:cubicBezTo>
                <a:cubicBezTo>
                  <a:pt x="75524" y="1602699"/>
                  <a:pt x="75524" y="1602699"/>
                  <a:pt x="80560" y="1643004"/>
                </a:cubicBezTo>
                <a:cubicBezTo>
                  <a:pt x="80560" y="1643004"/>
                  <a:pt x="80560" y="1643004"/>
                  <a:pt x="85595" y="1648043"/>
                </a:cubicBezTo>
                <a:cubicBezTo>
                  <a:pt x="85595" y="1648043"/>
                  <a:pt x="85595" y="1648043"/>
                  <a:pt x="130909" y="1612776"/>
                </a:cubicBezTo>
                <a:cubicBezTo>
                  <a:pt x="130909" y="1602699"/>
                  <a:pt x="110770" y="1607738"/>
                  <a:pt x="125875" y="1597662"/>
                </a:cubicBezTo>
                <a:cubicBezTo>
                  <a:pt x="125875" y="1597662"/>
                  <a:pt x="125875" y="1597662"/>
                  <a:pt x="191327" y="1572471"/>
                </a:cubicBezTo>
                <a:cubicBezTo>
                  <a:pt x="191327" y="1572471"/>
                  <a:pt x="191327" y="1572471"/>
                  <a:pt x="206432" y="1562395"/>
                </a:cubicBezTo>
                <a:cubicBezTo>
                  <a:pt x="206432" y="1562395"/>
                  <a:pt x="206432" y="1562395"/>
                  <a:pt x="206432" y="1557358"/>
                </a:cubicBezTo>
                <a:cubicBezTo>
                  <a:pt x="206432" y="1557358"/>
                  <a:pt x="206432" y="1557358"/>
                  <a:pt x="236642" y="1532167"/>
                </a:cubicBezTo>
                <a:cubicBezTo>
                  <a:pt x="236642" y="1532167"/>
                  <a:pt x="236642" y="1532167"/>
                  <a:pt x="261817" y="1547281"/>
                </a:cubicBezTo>
                <a:cubicBezTo>
                  <a:pt x="261817" y="1547281"/>
                  <a:pt x="261817" y="1547281"/>
                  <a:pt x="266851" y="1547281"/>
                </a:cubicBezTo>
                <a:cubicBezTo>
                  <a:pt x="266851" y="1547281"/>
                  <a:pt x="266851" y="1547281"/>
                  <a:pt x="266851" y="1527128"/>
                </a:cubicBezTo>
                <a:cubicBezTo>
                  <a:pt x="266851" y="1527128"/>
                  <a:pt x="266851" y="1527128"/>
                  <a:pt x="312166" y="1512014"/>
                </a:cubicBezTo>
                <a:cubicBezTo>
                  <a:pt x="312166" y="1512014"/>
                  <a:pt x="312166" y="1512014"/>
                  <a:pt x="302095" y="1501937"/>
                </a:cubicBezTo>
                <a:cubicBezTo>
                  <a:pt x="337340" y="1506976"/>
                  <a:pt x="266851" y="1466671"/>
                  <a:pt x="342374" y="1501937"/>
                </a:cubicBezTo>
                <a:cubicBezTo>
                  <a:pt x="342374" y="1501937"/>
                  <a:pt x="342374" y="1501937"/>
                  <a:pt x="362515" y="1522090"/>
                </a:cubicBezTo>
                <a:cubicBezTo>
                  <a:pt x="362515" y="1522090"/>
                  <a:pt x="362515" y="1522090"/>
                  <a:pt x="367549" y="1522090"/>
                </a:cubicBezTo>
                <a:cubicBezTo>
                  <a:pt x="367549" y="1522090"/>
                  <a:pt x="367549" y="1522090"/>
                  <a:pt x="397759" y="1537205"/>
                </a:cubicBezTo>
                <a:cubicBezTo>
                  <a:pt x="397759" y="1537205"/>
                  <a:pt x="397759" y="1537205"/>
                  <a:pt x="402795" y="1522090"/>
                </a:cubicBezTo>
                <a:cubicBezTo>
                  <a:pt x="402795" y="1522090"/>
                  <a:pt x="402795" y="1522090"/>
                  <a:pt x="387690" y="1512014"/>
                </a:cubicBezTo>
                <a:cubicBezTo>
                  <a:pt x="387690" y="1512014"/>
                  <a:pt x="387690" y="1512014"/>
                  <a:pt x="407829" y="1491862"/>
                </a:cubicBezTo>
                <a:cubicBezTo>
                  <a:pt x="407829" y="1491862"/>
                  <a:pt x="407829" y="1491862"/>
                  <a:pt x="422934" y="1517053"/>
                </a:cubicBezTo>
                <a:cubicBezTo>
                  <a:pt x="422934" y="1517053"/>
                  <a:pt x="422934" y="1517053"/>
                  <a:pt x="433003" y="1512014"/>
                </a:cubicBezTo>
                <a:cubicBezTo>
                  <a:pt x="433003" y="1512014"/>
                  <a:pt x="433003" y="1512014"/>
                  <a:pt x="453142" y="1527128"/>
                </a:cubicBezTo>
                <a:cubicBezTo>
                  <a:pt x="463213" y="1517053"/>
                  <a:pt x="473283" y="1542242"/>
                  <a:pt x="478318" y="1512014"/>
                </a:cubicBezTo>
                <a:cubicBezTo>
                  <a:pt x="478318" y="1512014"/>
                  <a:pt x="478318" y="1512014"/>
                  <a:pt x="448108" y="1501937"/>
                </a:cubicBezTo>
                <a:cubicBezTo>
                  <a:pt x="448108" y="1501937"/>
                  <a:pt x="448108" y="1501937"/>
                  <a:pt x="407829" y="1471709"/>
                </a:cubicBezTo>
                <a:cubicBezTo>
                  <a:pt x="407829" y="1471709"/>
                  <a:pt x="412864" y="1466671"/>
                  <a:pt x="407829" y="1466671"/>
                </a:cubicBezTo>
                <a:cubicBezTo>
                  <a:pt x="402795" y="1471709"/>
                  <a:pt x="402795" y="1471709"/>
                  <a:pt x="397759" y="1471709"/>
                </a:cubicBezTo>
                <a:cubicBezTo>
                  <a:pt x="397759" y="1471709"/>
                  <a:pt x="397759" y="1471709"/>
                  <a:pt x="402795" y="1461632"/>
                </a:cubicBezTo>
                <a:cubicBezTo>
                  <a:pt x="402795" y="1461632"/>
                  <a:pt x="402795" y="1461632"/>
                  <a:pt x="443072" y="1466671"/>
                </a:cubicBezTo>
                <a:cubicBezTo>
                  <a:pt x="443072" y="1466671"/>
                  <a:pt x="443072" y="1466671"/>
                  <a:pt x="488388" y="1476748"/>
                </a:cubicBezTo>
                <a:cubicBezTo>
                  <a:pt x="488388" y="1476748"/>
                  <a:pt x="488388" y="1476748"/>
                  <a:pt x="493422" y="1476748"/>
                </a:cubicBezTo>
                <a:cubicBezTo>
                  <a:pt x="493422" y="1476748"/>
                  <a:pt x="493422" y="1476748"/>
                  <a:pt x="493422" y="1461632"/>
                </a:cubicBezTo>
                <a:cubicBezTo>
                  <a:pt x="493422" y="1461632"/>
                  <a:pt x="493422" y="1461632"/>
                  <a:pt x="503493" y="1466671"/>
                </a:cubicBezTo>
                <a:cubicBezTo>
                  <a:pt x="503493" y="1466671"/>
                  <a:pt x="503493" y="1466671"/>
                  <a:pt x="523632" y="1461632"/>
                </a:cubicBezTo>
                <a:cubicBezTo>
                  <a:pt x="523632" y="1461632"/>
                  <a:pt x="523632" y="1461632"/>
                  <a:pt x="518596" y="1436443"/>
                </a:cubicBezTo>
                <a:cubicBezTo>
                  <a:pt x="518596" y="1436443"/>
                  <a:pt x="518596" y="1436443"/>
                  <a:pt x="523632" y="1426366"/>
                </a:cubicBezTo>
                <a:cubicBezTo>
                  <a:pt x="523632" y="1426366"/>
                  <a:pt x="523632" y="1426366"/>
                  <a:pt x="498457" y="1411252"/>
                </a:cubicBezTo>
                <a:cubicBezTo>
                  <a:pt x="498457" y="1411252"/>
                  <a:pt x="498457" y="1411252"/>
                  <a:pt x="493422" y="1436443"/>
                </a:cubicBezTo>
                <a:cubicBezTo>
                  <a:pt x="493422" y="1436443"/>
                  <a:pt x="493422" y="1436443"/>
                  <a:pt x="458178" y="1426366"/>
                </a:cubicBezTo>
                <a:cubicBezTo>
                  <a:pt x="458178" y="1426366"/>
                  <a:pt x="458178" y="1426366"/>
                  <a:pt x="468247" y="1401175"/>
                </a:cubicBezTo>
                <a:cubicBezTo>
                  <a:pt x="493422" y="1406213"/>
                  <a:pt x="528666" y="1381023"/>
                  <a:pt x="543771" y="1401175"/>
                </a:cubicBezTo>
                <a:cubicBezTo>
                  <a:pt x="543771" y="1401175"/>
                  <a:pt x="543771" y="1401175"/>
                  <a:pt x="533701" y="1411252"/>
                </a:cubicBezTo>
                <a:cubicBezTo>
                  <a:pt x="533701" y="1411252"/>
                  <a:pt x="533701" y="1411252"/>
                  <a:pt x="543771" y="1416289"/>
                </a:cubicBezTo>
                <a:cubicBezTo>
                  <a:pt x="543771" y="1416289"/>
                  <a:pt x="543771" y="1416289"/>
                  <a:pt x="553842" y="1411252"/>
                </a:cubicBezTo>
                <a:cubicBezTo>
                  <a:pt x="553842" y="1411252"/>
                  <a:pt x="553842" y="1411252"/>
                  <a:pt x="533701" y="1426366"/>
                </a:cubicBezTo>
                <a:cubicBezTo>
                  <a:pt x="533701" y="1426366"/>
                  <a:pt x="533701" y="1426366"/>
                  <a:pt x="568945" y="1421327"/>
                </a:cubicBezTo>
                <a:cubicBezTo>
                  <a:pt x="568945" y="1421327"/>
                  <a:pt x="568945" y="1421327"/>
                  <a:pt x="579016" y="1406213"/>
                </a:cubicBezTo>
                <a:cubicBezTo>
                  <a:pt x="579016" y="1406213"/>
                  <a:pt x="579016" y="1406213"/>
                  <a:pt x="654540" y="1391099"/>
                </a:cubicBezTo>
                <a:cubicBezTo>
                  <a:pt x="654540" y="1391099"/>
                  <a:pt x="654540" y="1391099"/>
                  <a:pt x="684749" y="1375984"/>
                </a:cubicBezTo>
                <a:cubicBezTo>
                  <a:pt x="684749" y="1375984"/>
                  <a:pt x="684749" y="1375984"/>
                  <a:pt x="730064" y="1360870"/>
                </a:cubicBezTo>
                <a:cubicBezTo>
                  <a:pt x="730064" y="1360870"/>
                  <a:pt x="730064" y="1360870"/>
                  <a:pt x="750202" y="1360870"/>
                </a:cubicBezTo>
                <a:cubicBezTo>
                  <a:pt x="755238" y="1360870"/>
                  <a:pt x="760272" y="1360870"/>
                  <a:pt x="780413" y="1355832"/>
                </a:cubicBezTo>
                <a:cubicBezTo>
                  <a:pt x="780413" y="1355832"/>
                  <a:pt x="780413" y="1355832"/>
                  <a:pt x="770342" y="1370947"/>
                </a:cubicBezTo>
                <a:cubicBezTo>
                  <a:pt x="770342" y="1370947"/>
                  <a:pt x="770342" y="1370947"/>
                  <a:pt x="805587" y="1381023"/>
                </a:cubicBezTo>
                <a:cubicBezTo>
                  <a:pt x="805587" y="1381023"/>
                  <a:pt x="805587" y="1381023"/>
                  <a:pt x="810621" y="1381023"/>
                </a:cubicBezTo>
                <a:cubicBezTo>
                  <a:pt x="805587" y="1386061"/>
                  <a:pt x="805587" y="1386061"/>
                  <a:pt x="805587" y="1391099"/>
                </a:cubicBezTo>
                <a:cubicBezTo>
                  <a:pt x="805587" y="1391099"/>
                  <a:pt x="805587" y="1391099"/>
                  <a:pt x="850901" y="1381023"/>
                </a:cubicBezTo>
                <a:cubicBezTo>
                  <a:pt x="855936" y="1381023"/>
                  <a:pt x="881111" y="1375984"/>
                  <a:pt x="850901" y="1360870"/>
                </a:cubicBezTo>
                <a:cubicBezTo>
                  <a:pt x="850901" y="1360870"/>
                  <a:pt x="850901" y="1360870"/>
                  <a:pt x="805587" y="1360870"/>
                </a:cubicBezTo>
                <a:cubicBezTo>
                  <a:pt x="805587" y="1360870"/>
                  <a:pt x="805587" y="1360870"/>
                  <a:pt x="760272" y="1320565"/>
                </a:cubicBezTo>
                <a:cubicBezTo>
                  <a:pt x="760272" y="1320565"/>
                  <a:pt x="760272" y="1320565"/>
                  <a:pt x="750202" y="1320565"/>
                </a:cubicBezTo>
                <a:cubicBezTo>
                  <a:pt x="750202" y="1320565"/>
                  <a:pt x="750202" y="1320565"/>
                  <a:pt x="735097" y="1350795"/>
                </a:cubicBezTo>
                <a:cubicBezTo>
                  <a:pt x="735097" y="1350795"/>
                  <a:pt x="735097" y="1350795"/>
                  <a:pt x="699854" y="1330642"/>
                </a:cubicBezTo>
                <a:cubicBezTo>
                  <a:pt x="699854" y="1330642"/>
                  <a:pt x="699854" y="1330642"/>
                  <a:pt x="674679" y="1350795"/>
                </a:cubicBezTo>
                <a:cubicBezTo>
                  <a:pt x="674679" y="1350795"/>
                  <a:pt x="674679" y="1350795"/>
                  <a:pt x="669644" y="1345756"/>
                </a:cubicBezTo>
                <a:cubicBezTo>
                  <a:pt x="669644" y="1340718"/>
                  <a:pt x="664610" y="1335679"/>
                  <a:pt x="629365" y="1345756"/>
                </a:cubicBezTo>
                <a:cubicBezTo>
                  <a:pt x="629365" y="1345756"/>
                  <a:pt x="629365" y="1345756"/>
                  <a:pt x="629365" y="1365909"/>
                </a:cubicBezTo>
                <a:cubicBezTo>
                  <a:pt x="629365" y="1365909"/>
                  <a:pt x="629365" y="1365909"/>
                  <a:pt x="609225" y="1360870"/>
                </a:cubicBezTo>
                <a:cubicBezTo>
                  <a:pt x="609225" y="1360870"/>
                  <a:pt x="609225" y="1360870"/>
                  <a:pt x="599155" y="1365909"/>
                </a:cubicBezTo>
                <a:cubicBezTo>
                  <a:pt x="599155" y="1365909"/>
                  <a:pt x="599155" y="1365909"/>
                  <a:pt x="594120" y="1391099"/>
                </a:cubicBezTo>
                <a:cubicBezTo>
                  <a:pt x="594120" y="1391099"/>
                  <a:pt x="594120" y="1391099"/>
                  <a:pt x="568945" y="1391099"/>
                </a:cubicBezTo>
                <a:cubicBezTo>
                  <a:pt x="568945" y="1391099"/>
                  <a:pt x="568945" y="1391099"/>
                  <a:pt x="584050" y="1375984"/>
                </a:cubicBezTo>
                <a:cubicBezTo>
                  <a:pt x="581533" y="1374726"/>
                  <a:pt x="583422" y="1373151"/>
                  <a:pt x="586569" y="1371733"/>
                </a:cubicBezTo>
                <a:lnTo>
                  <a:pt x="594808" y="1369029"/>
                </a:lnTo>
                <a:lnTo>
                  <a:pt x="595378" y="1368899"/>
                </a:lnTo>
                <a:cubicBezTo>
                  <a:pt x="599785" y="1367797"/>
                  <a:pt x="599155" y="1367797"/>
                  <a:pt x="596638" y="1368427"/>
                </a:cubicBezTo>
                <a:lnTo>
                  <a:pt x="594808" y="1369029"/>
                </a:lnTo>
                <a:lnTo>
                  <a:pt x="563911" y="1375984"/>
                </a:lnTo>
                <a:cubicBezTo>
                  <a:pt x="563911" y="1375984"/>
                  <a:pt x="563911" y="1375984"/>
                  <a:pt x="589086" y="1350795"/>
                </a:cubicBezTo>
                <a:cubicBezTo>
                  <a:pt x="589086" y="1350795"/>
                  <a:pt x="589086" y="1350795"/>
                  <a:pt x="584050" y="1350795"/>
                </a:cubicBezTo>
                <a:cubicBezTo>
                  <a:pt x="584050" y="1350795"/>
                  <a:pt x="584050" y="1350795"/>
                  <a:pt x="624330" y="1325604"/>
                </a:cubicBezTo>
                <a:cubicBezTo>
                  <a:pt x="624330" y="1325604"/>
                  <a:pt x="624330" y="1325604"/>
                  <a:pt x="659574" y="1305451"/>
                </a:cubicBezTo>
                <a:cubicBezTo>
                  <a:pt x="659574" y="1305451"/>
                  <a:pt x="659574" y="1305451"/>
                  <a:pt x="664610" y="1305451"/>
                </a:cubicBezTo>
                <a:cubicBezTo>
                  <a:pt x="679713" y="1300413"/>
                  <a:pt x="699854" y="1290336"/>
                  <a:pt x="730064" y="1270183"/>
                </a:cubicBezTo>
                <a:cubicBezTo>
                  <a:pt x="730064" y="1270183"/>
                  <a:pt x="730064" y="1270183"/>
                  <a:pt x="755238" y="1270183"/>
                </a:cubicBezTo>
                <a:cubicBezTo>
                  <a:pt x="755238" y="1270183"/>
                  <a:pt x="760272" y="1270183"/>
                  <a:pt x="775377" y="1270183"/>
                </a:cubicBezTo>
                <a:cubicBezTo>
                  <a:pt x="775377" y="1270183"/>
                  <a:pt x="775377" y="1270183"/>
                  <a:pt x="775377" y="1250032"/>
                </a:cubicBezTo>
                <a:cubicBezTo>
                  <a:pt x="785447" y="1255069"/>
                  <a:pt x="775377" y="1204689"/>
                  <a:pt x="810621" y="1234917"/>
                </a:cubicBezTo>
                <a:cubicBezTo>
                  <a:pt x="810621" y="1234917"/>
                  <a:pt x="810621" y="1234917"/>
                  <a:pt x="840831" y="1224841"/>
                </a:cubicBezTo>
                <a:cubicBezTo>
                  <a:pt x="840831" y="1224841"/>
                  <a:pt x="840831" y="1224841"/>
                  <a:pt x="855936" y="1194612"/>
                </a:cubicBezTo>
                <a:cubicBezTo>
                  <a:pt x="855936" y="1194612"/>
                  <a:pt x="855936" y="1194612"/>
                  <a:pt x="871040" y="1204689"/>
                </a:cubicBezTo>
                <a:cubicBezTo>
                  <a:pt x="886145" y="1199651"/>
                  <a:pt x="926424" y="1174460"/>
                  <a:pt x="936494" y="1199651"/>
                </a:cubicBezTo>
                <a:cubicBezTo>
                  <a:pt x="941530" y="1199651"/>
                  <a:pt x="946564" y="1194612"/>
                  <a:pt x="956635" y="1189574"/>
                </a:cubicBezTo>
                <a:cubicBezTo>
                  <a:pt x="956635" y="1189574"/>
                  <a:pt x="956635" y="1189574"/>
                  <a:pt x="961669" y="1194612"/>
                </a:cubicBezTo>
                <a:cubicBezTo>
                  <a:pt x="961669" y="1194612"/>
                  <a:pt x="961669" y="1194612"/>
                  <a:pt x="996913" y="1179498"/>
                </a:cubicBezTo>
                <a:cubicBezTo>
                  <a:pt x="996913" y="1179498"/>
                  <a:pt x="996913" y="1179498"/>
                  <a:pt x="961669" y="1174460"/>
                </a:cubicBezTo>
                <a:cubicBezTo>
                  <a:pt x="961669" y="1174460"/>
                  <a:pt x="961669" y="1174460"/>
                  <a:pt x="921389" y="1184537"/>
                </a:cubicBezTo>
                <a:cubicBezTo>
                  <a:pt x="921389" y="1184537"/>
                  <a:pt x="921389" y="1184537"/>
                  <a:pt x="941530" y="1169421"/>
                </a:cubicBezTo>
                <a:cubicBezTo>
                  <a:pt x="941530" y="1169421"/>
                  <a:pt x="941530" y="1169421"/>
                  <a:pt x="936494" y="1164384"/>
                </a:cubicBezTo>
                <a:cubicBezTo>
                  <a:pt x="936494" y="1164384"/>
                  <a:pt x="936494" y="1164384"/>
                  <a:pt x="961669" y="1134155"/>
                </a:cubicBezTo>
                <a:cubicBezTo>
                  <a:pt x="961669" y="1134155"/>
                  <a:pt x="961669" y="1134155"/>
                  <a:pt x="961669" y="1139193"/>
                </a:cubicBezTo>
                <a:cubicBezTo>
                  <a:pt x="961669" y="1139193"/>
                  <a:pt x="961669" y="1139193"/>
                  <a:pt x="971738" y="1139193"/>
                </a:cubicBezTo>
                <a:cubicBezTo>
                  <a:pt x="961669" y="1139193"/>
                  <a:pt x="961669" y="1144230"/>
                  <a:pt x="1006984" y="1144230"/>
                </a:cubicBezTo>
                <a:cubicBezTo>
                  <a:pt x="1006984" y="1144230"/>
                  <a:pt x="1006984" y="1144230"/>
                  <a:pt x="1001948" y="1119041"/>
                </a:cubicBezTo>
                <a:cubicBezTo>
                  <a:pt x="1001948" y="1119041"/>
                  <a:pt x="1001948" y="1119041"/>
                  <a:pt x="1042228" y="1098888"/>
                </a:cubicBezTo>
                <a:cubicBezTo>
                  <a:pt x="1057333" y="1098888"/>
                  <a:pt x="991879" y="1134155"/>
                  <a:pt x="1072436" y="1088811"/>
                </a:cubicBezTo>
                <a:cubicBezTo>
                  <a:pt x="1072436" y="1088811"/>
                  <a:pt x="1072436" y="1088811"/>
                  <a:pt x="1087541" y="1088811"/>
                </a:cubicBezTo>
                <a:cubicBezTo>
                  <a:pt x="1087541" y="1088811"/>
                  <a:pt x="1087541" y="1088811"/>
                  <a:pt x="1112716" y="1048506"/>
                </a:cubicBezTo>
                <a:cubicBezTo>
                  <a:pt x="1112716" y="1048506"/>
                  <a:pt x="1112716" y="1048506"/>
                  <a:pt x="1112716" y="1043468"/>
                </a:cubicBezTo>
                <a:cubicBezTo>
                  <a:pt x="1112716" y="1043468"/>
                  <a:pt x="1112716" y="1043468"/>
                  <a:pt x="1102646" y="1043468"/>
                </a:cubicBezTo>
                <a:cubicBezTo>
                  <a:pt x="1102646" y="1043468"/>
                  <a:pt x="1107682" y="1038431"/>
                  <a:pt x="1112716" y="1033392"/>
                </a:cubicBezTo>
                <a:cubicBezTo>
                  <a:pt x="1112716" y="1033392"/>
                  <a:pt x="1112716" y="1033392"/>
                  <a:pt x="1072436" y="1043468"/>
                </a:cubicBezTo>
                <a:cubicBezTo>
                  <a:pt x="1072436" y="1043468"/>
                  <a:pt x="1072436" y="1043468"/>
                  <a:pt x="1057333" y="1058583"/>
                </a:cubicBezTo>
                <a:cubicBezTo>
                  <a:pt x="1057333" y="1058583"/>
                  <a:pt x="1057333" y="1058583"/>
                  <a:pt x="1042228" y="1058583"/>
                </a:cubicBezTo>
                <a:cubicBezTo>
                  <a:pt x="1042228" y="1058583"/>
                  <a:pt x="1042228" y="1058583"/>
                  <a:pt x="1037192" y="1053545"/>
                </a:cubicBezTo>
                <a:cubicBezTo>
                  <a:pt x="1037192" y="1053545"/>
                  <a:pt x="1037192" y="1053545"/>
                  <a:pt x="1077472" y="1028354"/>
                </a:cubicBezTo>
                <a:cubicBezTo>
                  <a:pt x="1077472" y="1028354"/>
                  <a:pt x="1077472" y="1028354"/>
                  <a:pt x="1122785" y="1023316"/>
                </a:cubicBezTo>
                <a:cubicBezTo>
                  <a:pt x="1122785" y="1023316"/>
                  <a:pt x="1122785" y="1023316"/>
                  <a:pt x="1147960" y="998126"/>
                </a:cubicBezTo>
                <a:cubicBezTo>
                  <a:pt x="1147960" y="998126"/>
                  <a:pt x="1147960" y="998126"/>
                  <a:pt x="1183204" y="993088"/>
                </a:cubicBezTo>
                <a:cubicBezTo>
                  <a:pt x="1183204" y="993088"/>
                  <a:pt x="1183204" y="993088"/>
                  <a:pt x="1188239" y="983011"/>
                </a:cubicBezTo>
                <a:cubicBezTo>
                  <a:pt x="1188239" y="983011"/>
                  <a:pt x="1188239" y="983011"/>
                  <a:pt x="1168100" y="983011"/>
                </a:cubicBezTo>
                <a:cubicBezTo>
                  <a:pt x="1168100" y="983011"/>
                  <a:pt x="1168100" y="983011"/>
                  <a:pt x="1218449" y="942706"/>
                </a:cubicBezTo>
                <a:cubicBezTo>
                  <a:pt x="1218449" y="942706"/>
                  <a:pt x="1218449" y="942706"/>
                  <a:pt x="1228519" y="947744"/>
                </a:cubicBezTo>
                <a:cubicBezTo>
                  <a:pt x="1223484" y="952783"/>
                  <a:pt x="1218449" y="957820"/>
                  <a:pt x="1243624" y="947744"/>
                </a:cubicBezTo>
                <a:cubicBezTo>
                  <a:pt x="1238589" y="947744"/>
                  <a:pt x="1238589" y="947744"/>
                  <a:pt x="1233555" y="942706"/>
                </a:cubicBezTo>
                <a:cubicBezTo>
                  <a:pt x="1223484" y="942706"/>
                  <a:pt x="1213414" y="932630"/>
                  <a:pt x="1203344" y="922553"/>
                </a:cubicBezTo>
                <a:cubicBezTo>
                  <a:pt x="1198309" y="927592"/>
                  <a:pt x="1168100" y="942706"/>
                  <a:pt x="1142926" y="952783"/>
                </a:cubicBezTo>
                <a:cubicBezTo>
                  <a:pt x="1137890" y="947744"/>
                  <a:pt x="1137890" y="947744"/>
                  <a:pt x="1137890" y="942706"/>
                </a:cubicBezTo>
                <a:cubicBezTo>
                  <a:pt x="1137890" y="942706"/>
                  <a:pt x="1137890" y="942706"/>
                  <a:pt x="1122785" y="957820"/>
                </a:cubicBezTo>
                <a:cubicBezTo>
                  <a:pt x="1122785" y="957820"/>
                  <a:pt x="1122785" y="957820"/>
                  <a:pt x="1077472" y="983011"/>
                </a:cubicBezTo>
                <a:cubicBezTo>
                  <a:pt x="1077472" y="983011"/>
                  <a:pt x="1077472" y="983011"/>
                  <a:pt x="1062367" y="993088"/>
                </a:cubicBezTo>
                <a:cubicBezTo>
                  <a:pt x="1062367" y="993088"/>
                  <a:pt x="1062367" y="993088"/>
                  <a:pt x="1062367" y="983011"/>
                </a:cubicBezTo>
                <a:cubicBezTo>
                  <a:pt x="1062367" y="983011"/>
                  <a:pt x="1062367" y="983011"/>
                  <a:pt x="1037192" y="967897"/>
                </a:cubicBezTo>
                <a:cubicBezTo>
                  <a:pt x="1037192" y="967897"/>
                  <a:pt x="1037192" y="967897"/>
                  <a:pt x="1037192" y="947744"/>
                </a:cubicBezTo>
                <a:cubicBezTo>
                  <a:pt x="1037192" y="947744"/>
                  <a:pt x="1037192" y="947744"/>
                  <a:pt x="981809" y="917515"/>
                </a:cubicBezTo>
                <a:cubicBezTo>
                  <a:pt x="981809" y="917515"/>
                  <a:pt x="981809" y="917515"/>
                  <a:pt x="966704" y="917515"/>
                </a:cubicBezTo>
                <a:cubicBezTo>
                  <a:pt x="966704" y="917515"/>
                  <a:pt x="966704" y="917515"/>
                  <a:pt x="976774" y="937667"/>
                </a:cubicBezTo>
                <a:cubicBezTo>
                  <a:pt x="976774" y="937667"/>
                  <a:pt x="976774" y="937667"/>
                  <a:pt x="941530" y="932630"/>
                </a:cubicBezTo>
                <a:cubicBezTo>
                  <a:pt x="941530" y="932630"/>
                  <a:pt x="941530" y="932630"/>
                  <a:pt x="956635" y="912478"/>
                </a:cubicBezTo>
                <a:cubicBezTo>
                  <a:pt x="951599" y="897364"/>
                  <a:pt x="906285" y="988049"/>
                  <a:pt x="961669" y="882248"/>
                </a:cubicBezTo>
                <a:cubicBezTo>
                  <a:pt x="961669" y="882248"/>
                  <a:pt x="961669" y="882248"/>
                  <a:pt x="926424" y="882248"/>
                </a:cubicBezTo>
                <a:cubicBezTo>
                  <a:pt x="926424" y="882248"/>
                  <a:pt x="926424" y="882248"/>
                  <a:pt x="936494" y="897364"/>
                </a:cubicBezTo>
                <a:cubicBezTo>
                  <a:pt x="936494" y="897364"/>
                  <a:pt x="936494" y="897364"/>
                  <a:pt x="921389" y="937667"/>
                </a:cubicBezTo>
                <a:cubicBezTo>
                  <a:pt x="921389" y="937667"/>
                  <a:pt x="921389" y="937667"/>
                  <a:pt x="876075" y="932630"/>
                </a:cubicBezTo>
                <a:cubicBezTo>
                  <a:pt x="876075" y="932630"/>
                  <a:pt x="876075" y="932630"/>
                  <a:pt x="886145" y="917515"/>
                </a:cubicBezTo>
                <a:cubicBezTo>
                  <a:pt x="886145" y="917515"/>
                  <a:pt x="886145" y="917515"/>
                  <a:pt x="916355" y="897364"/>
                </a:cubicBezTo>
                <a:cubicBezTo>
                  <a:pt x="916355" y="897364"/>
                  <a:pt x="916355" y="897364"/>
                  <a:pt x="926424" y="887287"/>
                </a:cubicBezTo>
                <a:cubicBezTo>
                  <a:pt x="926424" y="887287"/>
                  <a:pt x="926424" y="887287"/>
                  <a:pt x="916355" y="877210"/>
                </a:cubicBezTo>
                <a:cubicBezTo>
                  <a:pt x="906285" y="892325"/>
                  <a:pt x="886145" y="892325"/>
                  <a:pt x="876075" y="892325"/>
                </a:cubicBezTo>
                <a:cubicBezTo>
                  <a:pt x="876075" y="892325"/>
                  <a:pt x="876075" y="892325"/>
                  <a:pt x="911319" y="877210"/>
                </a:cubicBezTo>
                <a:cubicBezTo>
                  <a:pt x="911319" y="877210"/>
                  <a:pt x="911319" y="877210"/>
                  <a:pt x="891180" y="862096"/>
                </a:cubicBezTo>
                <a:cubicBezTo>
                  <a:pt x="891180" y="862096"/>
                  <a:pt x="891180" y="862096"/>
                  <a:pt x="926424" y="846982"/>
                </a:cubicBezTo>
                <a:cubicBezTo>
                  <a:pt x="926424" y="846982"/>
                  <a:pt x="926424" y="846982"/>
                  <a:pt x="936494" y="841944"/>
                </a:cubicBezTo>
                <a:cubicBezTo>
                  <a:pt x="936494" y="841944"/>
                  <a:pt x="936494" y="841944"/>
                  <a:pt x="896214" y="831868"/>
                </a:cubicBezTo>
                <a:cubicBezTo>
                  <a:pt x="896214" y="831868"/>
                  <a:pt x="896214" y="831868"/>
                  <a:pt x="936494" y="816753"/>
                </a:cubicBezTo>
                <a:cubicBezTo>
                  <a:pt x="936494" y="816753"/>
                  <a:pt x="936494" y="816753"/>
                  <a:pt x="976774" y="791562"/>
                </a:cubicBezTo>
                <a:cubicBezTo>
                  <a:pt x="976774" y="791562"/>
                  <a:pt x="976774" y="791562"/>
                  <a:pt x="991879" y="796600"/>
                </a:cubicBezTo>
                <a:cubicBezTo>
                  <a:pt x="991879" y="796600"/>
                  <a:pt x="991879" y="796600"/>
                  <a:pt x="996913" y="791562"/>
                </a:cubicBezTo>
                <a:cubicBezTo>
                  <a:pt x="1001948" y="791562"/>
                  <a:pt x="1001948" y="781486"/>
                  <a:pt x="1001948" y="766372"/>
                </a:cubicBezTo>
                <a:cubicBezTo>
                  <a:pt x="1001948" y="766372"/>
                  <a:pt x="1001948" y="766372"/>
                  <a:pt x="1062367" y="736143"/>
                </a:cubicBezTo>
                <a:cubicBezTo>
                  <a:pt x="1062367" y="736143"/>
                  <a:pt x="1062367" y="736143"/>
                  <a:pt x="1097611" y="756295"/>
                </a:cubicBezTo>
                <a:cubicBezTo>
                  <a:pt x="1097611" y="756295"/>
                  <a:pt x="1097611" y="756295"/>
                  <a:pt x="1137890" y="756295"/>
                </a:cubicBezTo>
                <a:cubicBezTo>
                  <a:pt x="1137890" y="756295"/>
                  <a:pt x="1137890" y="756295"/>
                  <a:pt x="1142926" y="736143"/>
                </a:cubicBezTo>
                <a:cubicBezTo>
                  <a:pt x="1142926" y="736143"/>
                  <a:pt x="1142926" y="736143"/>
                  <a:pt x="1168100" y="736143"/>
                </a:cubicBezTo>
                <a:cubicBezTo>
                  <a:pt x="1168100" y="736143"/>
                  <a:pt x="1168100" y="736143"/>
                  <a:pt x="1163065" y="721029"/>
                </a:cubicBezTo>
                <a:cubicBezTo>
                  <a:pt x="1163065" y="721029"/>
                  <a:pt x="1163065" y="721029"/>
                  <a:pt x="1152995" y="705915"/>
                </a:cubicBezTo>
                <a:cubicBezTo>
                  <a:pt x="1152995" y="705915"/>
                  <a:pt x="1152995" y="705915"/>
                  <a:pt x="1117751" y="700876"/>
                </a:cubicBezTo>
                <a:cubicBezTo>
                  <a:pt x="1117751" y="700876"/>
                  <a:pt x="1117751" y="700876"/>
                  <a:pt x="1117751" y="710952"/>
                </a:cubicBezTo>
                <a:cubicBezTo>
                  <a:pt x="1117751" y="710952"/>
                  <a:pt x="1117751" y="710952"/>
                  <a:pt x="1097611" y="710952"/>
                </a:cubicBezTo>
                <a:cubicBezTo>
                  <a:pt x="1097611" y="710952"/>
                  <a:pt x="1097611" y="710952"/>
                  <a:pt x="1097611" y="721029"/>
                </a:cubicBezTo>
                <a:cubicBezTo>
                  <a:pt x="1097611" y="721029"/>
                  <a:pt x="1097611" y="721029"/>
                  <a:pt x="1052297" y="731104"/>
                </a:cubicBezTo>
                <a:cubicBezTo>
                  <a:pt x="1052297" y="726067"/>
                  <a:pt x="1052297" y="726067"/>
                  <a:pt x="1052297" y="726067"/>
                </a:cubicBezTo>
                <a:cubicBezTo>
                  <a:pt x="1052297" y="726067"/>
                  <a:pt x="1047262" y="726067"/>
                  <a:pt x="1042228" y="726067"/>
                </a:cubicBezTo>
                <a:cubicBezTo>
                  <a:pt x="1042228" y="726067"/>
                  <a:pt x="1042228" y="726067"/>
                  <a:pt x="1087541" y="695838"/>
                </a:cubicBezTo>
                <a:cubicBezTo>
                  <a:pt x="1087541" y="695838"/>
                  <a:pt x="1087541" y="695838"/>
                  <a:pt x="1062367" y="690800"/>
                </a:cubicBezTo>
                <a:cubicBezTo>
                  <a:pt x="1067402" y="685763"/>
                  <a:pt x="1102646" y="665610"/>
                  <a:pt x="1042228" y="695838"/>
                </a:cubicBezTo>
                <a:cubicBezTo>
                  <a:pt x="1042228" y="695838"/>
                  <a:pt x="1042228" y="695838"/>
                  <a:pt x="1022087" y="680724"/>
                </a:cubicBezTo>
                <a:cubicBezTo>
                  <a:pt x="1022087" y="680724"/>
                  <a:pt x="1022087" y="680724"/>
                  <a:pt x="1006984" y="680724"/>
                </a:cubicBezTo>
                <a:cubicBezTo>
                  <a:pt x="1006984" y="680724"/>
                  <a:pt x="1006984" y="680724"/>
                  <a:pt x="1001948" y="700876"/>
                </a:cubicBezTo>
                <a:cubicBezTo>
                  <a:pt x="1001948" y="700876"/>
                  <a:pt x="1001948" y="700876"/>
                  <a:pt x="976774" y="705915"/>
                </a:cubicBezTo>
                <a:cubicBezTo>
                  <a:pt x="976774" y="705915"/>
                  <a:pt x="976774" y="705915"/>
                  <a:pt x="981809" y="721029"/>
                </a:cubicBezTo>
                <a:cubicBezTo>
                  <a:pt x="981809" y="721029"/>
                  <a:pt x="981809" y="721029"/>
                  <a:pt x="951599" y="705915"/>
                </a:cubicBezTo>
                <a:cubicBezTo>
                  <a:pt x="951599" y="705915"/>
                  <a:pt x="951599" y="705915"/>
                  <a:pt x="941530" y="710952"/>
                </a:cubicBezTo>
                <a:cubicBezTo>
                  <a:pt x="941530" y="710952"/>
                  <a:pt x="941530" y="710952"/>
                  <a:pt x="911319" y="690800"/>
                </a:cubicBezTo>
                <a:cubicBezTo>
                  <a:pt x="911319" y="690800"/>
                  <a:pt x="911319" y="690800"/>
                  <a:pt x="911319" y="705915"/>
                </a:cubicBezTo>
                <a:cubicBezTo>
                  <a:pt x="886145" y="690800"/>
                  <a:pt x="956635" y="665610"/>
                  <a:pt x="876075" y="695838"/>
                </a:cubicBezTo>
                <a:cubicBezTo>
                  <a:pt x="876075" y="695838"/>
                  <a:pt x="876075" y="695838"/>
                  <a:pt x="871040" y="670647"/>
                </a:cubicBezTo>
                <a:cubicBezTo>
                  <a:pt x="871040" y="670647"/>
                  <a:pt x="871040" y="670647"/>
                  <a:pt x="810621" y="660572"/>
                </a:cubicBezTo>
                <a:cubicBezTo>
                  <a:pt x="810621" y="660572"/>
                  <a:pt x="810621" y="660572"/>
                  <a:pt x="790482" y="665610"/>
                </a:cubicBezTo>
                <a:cubicBezTo>
                  <a:pt x="790482" y="665610"/>
                  <a:pt x="790482" y="665610"/>
                  <a:pt x="780413" y="665610"/>
                </a:cubicBezTo>
                <a:cubicBezTo>
                  <a:pt x="830762" y="655533"/>
                  <a:pt x="699854" y="645458"/>
                  <a:pt x="825726" y="645458"/>
                </a:cubicBezTo>
                <a:cubicBezTo>
                  <a:pt x="825726" y="645458"/>
                  <a:pt x="825726" y="645458"/>
                  <a:pt x="830762" y="630342"/>
                </a:cubicBezTo>
                <a:cubicBezTo>
                  <a:pt x="830762" y="630342"/>
                  <a:pt x="830762" y="630342"/>
                  <a:pt x="850901" y="610190"/>
                </a:cubicBezTo>
                <a:cubicBezTo>
                  <a:pt x="850901" y="610190"/>
                  <a:pt x="850901" y="610190"/>
                  <a:pt x="810621" y="600114"/>
                </a:cubicBezTo>
                <a:cubicBezTo>
                  <a:pt x="810621" y="600114"/>
                  <a:pt x="810621" y="600114"/>
                  <a:pt x="850901" y="600114"/>
                </a:cubicBezTo>
                <a:cubicBezTo>
                  <a:pt x="850901" y="600114"/>
                  <a:pt x="850901" y="600114"/>
                  <a:pt x="860970" y="620267"/>
                </a:cubicBezTo>
                <a:cubicBezTo>
                  <a:pt x="860970" y="620267"/>
                  <a:pt x="860970" y="620267"/>
                  <a:pt x="876075" y="605151"/>
                </a:cubicBezTo>
                <a:cubicBezTo>
                  <a:pt x="876075" y="605151"/>
                  <a:pt x="876075" y="605151"/>
                  <a:pt x="906285" y="620267"/>
                </a:cubicBezTo>
                <a:cubicBezTo>
                  <a:pt x="906285" y="620267"/>
                  <a:pt x="906285" y="620267"/>
                  <a:pt x="921389" y="600114"/>
                </a:cubicBezTo>
                <a:cubicBezTo>
                  <a:pt x="921389" y="600114"/>
                  <a:pt x="921389" y="600114"/>
                  <a:pt x="951599" y="595076"/>
                </a:cubicBezTo>
                <a:cubicBezTo>
                  <a:pt x="951599" y="595076"/>
                  <a:pt x="951599" y="595076"/>
                  <a:pt x="961669" y="605151"/>
                </a:cubicBezTo>
                <a:cubicBezTo>
                  <a:pt x="956635" y="584999"/>
                  <a:pt x="991879" y="600114"/>
                  <a:pt x="981809" y="590037"/>
                </a:cubicBezTo>
                <a:cubicBezTo>
                  <a:pt x="981809" y="590037"/>
                  <a:pt x="981809" y="590037"/>
                  <a:pt x="991879" y="564846"/>
                </a:cubicBezTo>
                <a:cubicBezTo>
                  <a:pt x="991879" y="564846"/>
                  <a:pt x="991879" y="564846"/>
                  <a:pt x="961669" y="559809"/>
                </a:cubicBezTo>
                <a:cubicBezTo>
                  <a:pt x="961669" y="559809"/>
                  <a:pt x="961669" y="559809"/>
                  <a:pt x="961669" y="549732"/>
                </a:cubicBezTo>
                <a:cubicBezTo>
                  <a:pt x="1001948" y="559809"/>
                  <a:pt x="981809" y="539657"/>
                  <a:pt x="1017053" y="509428"/>
                </a:cubicBezTo>
                <a:cubicBezTo>
                  <a:pt x="1017053" y="509428"/>
                  <a:pt x="1017053" y="509428"/>
                  <a:pt x="1037192" y="524541"/>
                </a:cubicBezTo>
                <a:cubicBezTo>
                  <a:pt x="1032158" y="499352"/>
                  <a:pt x="1077472" y="509428"/>
                  <a:pt x="1077472" y="484236"/>
                </a:cubicBezTo>
                <a:cubicBezTo>
                  <a:pt x="1077472" y="484236"/>
                  <a:pt x="1077472" y="484236"/>
                  <a:pt x="1067402" y="454009"/>
                </a:cubicBezTo>
                <a:cubicBezTo>
                  <a:pt x="1067402" y="454009"/>
                  <a:pt x="1067402" y="454009"/>
                  <a:pt x="1097611" y="443932"/>
                </a:cubicBezTo>
                <a:cubicBezTo>
                  <a:pt x="1097611" y="443932"/>
                  <a:pt x="1097611" y="443932"/>
                  <a:pt x="1097611" y="464084"/>
                </a:cubicBezTo>
                <a:cubicBezTo>
                  <a:pt x="1097611" y="464084"/>
                  <a:pt x="1097611" y="464084"/>
                  <a:pt x="1087541" y="464084"/>
                </a:cubicBezTo>
                <a:cubicBezTo>
                  <a:pt x="1087541" y="464084"/>
                  <a:pt x="1087541" y="464084"/>
                  <a:pt x="1087541" y="469123"/>
                </a:cubicBezTo>
                <a:cubicBezTo>
                  <a:pt x="1087541" y="469123"/>
                  <a:pt x="1087541" y="469123"/>
                  <a:pt x="1097611" y="474161"/>
                </a:cubicBezTo>
                <a:cubicBezTo>
                  <a:pt x="1112716" y="479199"/>
                  <a:pt x="1107682" y="459046"/>
                  <a:pt x="1122785" y="459046"/>
                </a:cubicBezTo>
                <a:cubicBezTo>
                  <a:pt x="1122785" y="459046"/>
                  <a:pt x="1122785" y="459046"/>
                  <a:pt x="1127821" y="464084"/>
                </a:cubicBezTo>
                <a:cubicBezTo>
                  <a:pt x="1127821" y="464084"/>
                  <a:pt x="1127821" y="464084"/>
                  <a:pt x="1097611" y="494314"/>
                </a:cubicBezTo>
                <a:cubicBezTo>
                  <a:pt x="1097611" y="494314"/>
                  <a:pt x="1097611" y="494314"/>
                  <a:pt x="1077472" y="494314"/>
                </a:cubicBezTo>
                <a:cubicBezTo>
                  <a:pt x="1077472" y="494314"/>
                  <a:pt x="1077472" y="494314"/>
                  <a:pt x="1072436" y="499352"/>
                </a:cubicBezTo>
                <a:cubicBezTo>
                  <a:pt x="1072436" y="504389"/>
                  <a:pt x="1077472" y="509428"/>
                  <a:pt x="1082507" y="529580"/>
                </a:cubicBezTo>
                <a:cubicBezTo>
                  <a:pt x="1082507" y="529580"/>
                  <a:pt x="1082507" y="529580"/>
                  <a:pt x="1067402" y="529580"/>
                </a:cubicBezTo>
                <a:cubicBezTo>
                  <a:pt x="1067402" y="529580"/>
                  <a:pt x="1067402" y="529580"/>
                  <a:pt x="1057333" y="554771"/>
                </a:cubicBezTo>
                <a:cubicBezTo>
                  <a:pt x="1057333" y="554771"/>
                  <a:pt x="1057333" y="554771"/>
                  <a:pt x="1077472" y="564846"/>
                </a:cubicBezTo>
                <a:cubicBezTo>
                  <a:pt x="1077472" y="564846"/>
                  <a:pt x="1077472" y="564846"/>
                  <a:pt x="1062367" y="574923"/>
                </a:cubicBezTo>
                <a:cubicBezTo>
                  <a:pt x="1062367" y="574923"/>
                  <a:pt x="1062367" y="574923"/>
                  <a:pt x="1077472" y="579962"/>
                </a:cubicBezTo>
                <a:cubicBezTo>
                  <a:pt x="1077472" y="579962"/>
                  <a:pt x="1077472" y="579962"/>
                  <a:pt x="1127821" y="544694"/>
                </a:cubicBezTo>
                <a:cubicBezTo>
                  <a:pt x="1127821" y="544694"/>
                  <a:pt x="1127821" y="544694"/>
                  <a:pt x="1152995" y="524541"/>
                </a:cubicBezTo>
                <a:cubicBezTo>
                  <a:pt x="1158031" y="524541"/>
                  <a:pt x="1158031" y="524541"/>
                  <a:pt x="1163065" y="529580"/>
                </a:cubicBezTo>
                <a:cubicBezTo>
                  <a:pt x="1163065" y="529580"/>
                  <a:pt x="1163065" y="529580"/>
                  <a:pt x="1137890" y="554771"/>
                </a:cubicBezTo>
                <a:cubicBezTo>
                  <a:pt x="1137890" y="554771"/>
                  <a:pt x="1137890" y="554771"/>
                  <a:pt x="1163065" y="569885"/>
                </a:cubicBezTo>
                <a:cubicBezTo>
                  <a:pt x="1163065" y="569885"/>
                  <a:pt x="1163065" y="569885"/>
                  <a:pt x="1188239" y="564846"/>
                </a:cubicBezTo>
                <a:cubicBezTo>
                  <a:pt x="1188239" y="564846"/>
                  <a:pt x="1188239" y="564846"/>
                  <a:pt x="1188239" y="574923"/>
                </a:cubicBezTo>
                <a:cubicBezTo>
                  <a:pt x="1193275" y="584999"/>
                  <a:pt x="1198309" y="605151"/>
                  <a:pt x="1228519" y="549732"/>
                </a:cubicBezTo>
                <a:cubicBezTo>
                  <a:pt x="1228519" y="549732"/>
                  <a:pt x="1228519" y="549732"/>
                  <a:pt x="1258728" y="529580"/>
                </a:cubicBezTo>
                <a:cubicBezTo>
                  <a:pt x="1258728" y="529580"/>
                  <a:pt x="1258728" y="529580"/>
                  <a:pt x="1278868" y="534618"/>
                </a:cubicBezTo>
                <a:cubicBezTo>
                  <a:pt x="1283902" y="514466"/>
                  <a:pt x="1288938" y="534618"/>
                  <a:pt x="1319148" y="514466"/>
                </a:cubicBezTo>
                <a:cubicBezTo>
                  <a:pt x="1319148" y="514466"/>
                  <a:pt x="1319148" y="514466"/>
                  <a:pt x="1309078" y="504389"/>
                </a:cubicBezTo>
                <a:cubicBezTo>
                  <a:pt x="1309078" y="504389"/>
                  <a:pt x="1309078" y="504389"/>
                  <a:pt x="1263763" y="519504"/>
                </a:cubicBezTo>
                <a:cubicBezTo>
                  <a:pt x="1258728" y="519504"/>
                  <a:pt x="1299007" y="504389"/>
                  <a:pt x="1283902" y="499352"/>
                </a:cubicBezTo>
                <a:cubicBezTo>
                  <a:pt x="1283902" y="499352"/>
                  <a:pt x="1283902" y="499352"/>
                  <a:pt x="1288938" y="494314"/>
                </a:cubicBezTo>
                <a:cubicBezTo>
                  <a:pt x="1288938" y="499352"/>
                  <a:pt x="1293973" y="479199"/>
                  <a:pt x="1293973" y="504389"/>
                </a:cubicBezTo>
                <a:cubicBezTo>
                  <a:pt x="1293973" y="504389"/>
                  <a:pt x="1293973" y="504389"/>
                  <a:pt x="1319148" y="494314"/>
                </a:cubicBezTo>
                <a:cubicBezTo>
                  <a:pt x="1319148" y="494314"/>
                  <a:pt x="1319148" y="494314"/>
                  <a:pt x="1389636" y="479199"/>
                </a:cubicBezTo>
                <a:cubicBezTo>
                  <a:pt x="1389636" y="479199"/>
                  <a:pt x="1389636" y="479199"/>
                  <a:pt x="1384600" y="464084"/>
                </a:cubicBezTo>
                <a:cubicBezTo>
                  <a:pt x="1384600" y="464084"/>
                  <a:pt x="1384600" y="464084"/>
                  <a:pt x="1404741" y="469123"/>
                </a:cubicBezTo>
                <a:cubicBezTo>
                  <a:pt x="1409776" y="469123"/>
                  <a:pt x="1429916" y="448970"/>
                  <a:pt x="1434950" y="443932"/>
                </a:cubicBezTo>
                <a:cubicBezTo>
                  <a:pt x="1434950" y="443932"/>
                  <a:pt x="1434950" y="443932"/>
                  <a:pt x="1394671" y="428818"/>
                </a:cubicBezTo>
                <a:cubicBezTo>
                  <a:pt x="1394671" y="428818"/>
                  <a:pt x="1394671" y="428818"/>
                  <a:pt x="1359426" y="433856"/>
                </a:cubicBezTo>
                <a:cubicBezTo>
                  <a:pt x="1359426" y="433856"/>
                  <a:pt x="1359426" y="433856"/>
                  <a:pt x="1354392" y="438893"/>
                </a:cubicBezTo>
                <a:cubicBezTo>
                  <a:pt x="1354392" y="438893"/>
                  <a:pt x="1354392" y="438893"/>
                  <a:pt x="1354392" y="443932"/>
                </a:cubicBezTo>
                <a:cubicBezTo>
                  <a:pt x="1354392" y="443932"/>
                  <a:pt x="1354392" y="443932"/>
                  <a:pt x="1349356" y="454009"/>
                </a:cubicBezTo>
                <a:cubicBezTo>
                  <a:pt x="1349356" y="454009"/>
                  <a:pt x="1344322" y="459046"/>
                  <a:pt x="1334251" y="459046"/>
                </a:cubicBezTo>
                <a:cubicBezTo>
                  <a:pt x="1334251" y="454009"/>
                  <a:pt x="1344322" y="448970"/>
                  <a:pt x="1344322" y="443932"/>
                </a:cubicBezTo>
                <a:cubicBezTo>
                  <a:pt x="1344322" y="443932"/>
                  <a:pt x="1344322" y="443932"/>
                  <a:pt x="1288938" y="438893"/>
                </a:cubicBezTo>
                <a:cubicBezTo>
                  <a:pt x="1288938" y="438893"/>
                  <a:pt x="1288938" y="438893"/>
                  <a:pt x="1273833" y="438893"/>
                </a:cubicBezTo>
                <a:cubicBezTo>
                  <a:pt x="1273833" y="438893"/>
                  <a:pt x="1273833" y="438893"/>
                  <a:pt x="1263763" y="454009"/>
                </a:cubicBezTo>
                <a:cubicBezTo>
                  <a:pt x="1263763" y="454009"/>
                  <a:pt x="1263763" y="454009"/>
                  <a:pt x="1152995" y="469123"/>
                </a:cubicBezTo>
                <a:cubicBezTo>
                  <a:pt x="1152995" y="469123"/>
                  <a:pt x="1152995" y="469123"/>
                  <a:pt x="1137890" y="443932"/>
                </a:cubicBezTo>
                <a:cubicBezTo>
                  <a:pt x="1137890" y="443932"/>
                  <a:pt x="1137890" y="443932"/>
                  <a:pt x="1122785" y="454009"/>
                </a:cubicBezTo>
                <a:cubicBezTo>
                  <a:pt x="1122785" y="454009"/>
                  <a:pt x="1122785" y="454009"/>
                  <a:pt x="1122785" y="438893"/>
                </a:cubicBezTo>
                <a:cubicBezTo>
                  <a:pt x="1122785" y="438893"/>
                  <a:pt x="1122785" y="438893"/>
                  <a:pt x="1087541" y="428818"/>
                </a:cubicBezTo>
                <a:cubicBezTo>
                  <a:pt x="1087541" y="428818"/>
                  <a:pt x="1087541" y="428818"/>
                  <a:pt x="1047262" y="428818"/>
                </a:cubicBezTo>
                <a:cubicBezTo>
                  <a:pt x="1047262" y="428818"/>
                  <a:pt x="1047262" y="428818"/>
                  <a:pt x="1057333" y="454009"/>
                </a:cubicBezTo>
                <a:cubicBezTo>
                  <a:pt x="1057333" y="454009"/>
                  <a:pt x="1057333" y="454009"/>
                  <a:pt x="1001948" y="438893"/>
                </a:cubicBezTo>
                <a:cubicBezTo>
                  <a:pt x="1001948" y="438893"/>
                  <a:pt x="1001948" y="438893"/>
                  <a:pt x="991879" y="428818"/>
                </a:cubicBezTo>
                <a:cubicBezTo>
                  <a:pt x="991879" y="428818"/>
                  <a:pt x="991879" y="428818"/>
                  <a:pt x="1017053" y="403627"/>
                </a:cubicBezTo>
                <a:cubicBezTo>
                  <a:pt x="1017053" y="403627"/>
                  <a:pt x="1017053" y="403627"/>
                  <a:pt x="1001948" y="393551"/>
                </a:cubicBezTo>
                <a:cubicBezTo>
                  <a:pt x="1001948" y="393551"/>
                  <a:pt x="1001948" y="393551"/>
                  <a:pt x="986843" y="398588"/>
                </a:cubicBezTo>
                <a:cubicBezTo>
                  <a:pt x="986843" y="398588"/>
                  <a:pt x="986843" y="398588"/>
                  <a:pt x="981809" y="428818"/>
                </a:cubicBezTo>
                <a:cubicBezTo>
                  <a:pt x="941530" y="469123"/>
                  <a:pt x="1017053" y="408665"/>
                  <a:pt x="1006984" y="479199"/>
                </a:cubicBezTo>
                <a:cubicBezTo>
                  <a:pt x="1006984" y="479199"/>
                  <a:pt x="1006984" y="479199"/>
                  <a:pt x="966704" y="454009"/>
                </a:cubicBezTo>
                <a:cubicBezTo>
                  <a:pt x="966704" y="454009"/>
                  <a:pt x="966704" y="454009"/>
                  <a:pt x="961669" y="464084"/>
                </a:cubicBezTo>
                <a:cubicBezTo>
                  <a:pt x="961669" y="464084"/>
                  <a:pt x="961669" y="464084"/>
                  <a:pt x="951599" y="454009"/>
                </a:cubicBezTo>
                <a:cubicBezTo>
                  <a:pt x="951599" y="454009"/>
                  <a:pt x="951599" y="454009"/>
                  <a:pt x="931460" y="464084"/>
                </a:cubicBezTo>
                <a:cubicBezTo>
                  <a:pt x="931460" y="464084"/>
                  <a:pt x="931460" y="464084"/>
                  <a:pt x="886145" y="454009"/>
                </a:cubicBezTo>
                <a:cubicBezTo>
                  <a:pt x="886145" y="454009"/>
                  <a:pt x="886145" y="454009"/>
                  <a:pt x="860970" y="469123"/>
                </a:cubicBezTo>
                <a:cubicBezTo>
                  <a:pt x="860970" y="469123"/>
                  <a:pt x="860970" y="469123"/>
                  <a:pt x="850901" y="464084"/>
                </a:cubicBezTo>
                <a:cubicBezTo>
                  <a:pt x="850901" y="464084"/>
                  <a:pt x="850901" y="464084"/>
                  <a:pt x="830762" y="479199"/>
                </a:cubicBezTo>
                <a:cubicBezTo>
                  <a:pt x="830762" y="474161"/>
                  <a:pt x="830762" y="464084"/>
                  <a:pt x="815657" y="454009"/>
                </a:cubicBezTo>
                <a:cubicBezTo>
                  <a:pt x="815657" y="454009"/>
                  <a:pt x="815657" y="454009"/>
                  <a:pt x="820691" y="438893"/>
                </a:cubicBezTo>
                <a:cubicBezTo>
                  <a:pt x="820691" y="438893"/>
                  <a:pt x="820691" y="438893"/>
                  <a:pt x="850901" y="438893"/>
                </a:cubicBezTo>
                <a:cubicBezTo>
                  <a:pt x="845865" y="443932"/>
                  <a:pt x="881111" y="454009"/>
                  <a:pt x="845865" y="433856"/>
                </a:cubicBezTo>
                <a:cubicBezTo>
                  <a:pt x="845865" y="433856"/>
                  <a:pt x="845865" y="433856"/>
                  <a:pt x="876075" y="403627"/>
                </a:cubicBezTo>
                <a:cubicBezTo>
                  <a:pt x="876075" y="403627"/>
                  <a:pt x="876075" y="403627"/>
                  <a:pt x="845865" y="378436"/>
                </a:cubicBezTo>
                <a:cubicBezTo>
                  <a:pt x="845865" y="378436"/>
                  <a:pt x="845865" y="378436"/>
                  <a:pt x="845865" y="363322"/>
                </a:cubicBezTo>
                <a:cubicBezTo>
                  <a:pt x="845865" y="363322"/>
                  <a:pt x="845865" y="363322"/>
                  <a:pt x="810621" y="353246"/>
                </a:cubicBezTo>
                <a:cubicBezTo>
                  <a:pt x="810621" y="353246"/>
                  <a:pt x="810621" y="353246"/>
                  <a:pt x="830762" y="333094"/>
                </a:cubicBezTo>
                <a:cubicBezTo>
                  <a:pt x="830762" y="333094"/>
                  <a:pt x="830762" y="333094"/>
                  <a:pt x="795516" y="333094"/>
                </a:cubicBezTo>
                <a:cubicBezTo>
                  <a:pt x="795516" y="333094"/>
                  <a:pt x="795516" y="333094"/>
                  <a:pt x="800552" y="328055"/>
                </a:cubicBezTo>
                <a:cubicBezTo>
                  <a:pt x="810621" y="323017"/>
                  <a:pt x="820691" y="312940"/>
                  <a:pt x="845865" y="302864"/>
                </a:cubicBezTo>
                <a:cubicBezTo>
                  <a:pt x="845865" y="302864"/>
                  <a:pt x="845865" y="302864"/>
                  <a:pt x="835796" y="287751"/>
                </a:cubicBezTo>
                <a:cubicBezTo>
                  <a:pt x="835796" y="287751"/>
                  <a:pt x="835796" y="287751"/>
                  <a:pt x="815657" y="292789"/>
                </a:cubicBezTo>
                <a:cubicBezTo>
                  <a:pt x="815657" y="292789"/>
                  <a:pt x="815657" y="292789"/>
                  <a:pt x="805587" y="282712"/>
                </a:cubicBezTo>
                <a:cubicBezTo>
                  <a:pt x="805587" y="282712"/>
                  <a:pt x="805587" y="282712"/>
                  <a:pt x="714959" y="287751"/>
                </a:cubicBezTo>
                <a:cubicBezTo>
                  <a:pt x="714959" y="287751"/>
                  <a:pt x="714959" y="287751"/>
                  <a:pt x="770342" y="267598"/>
                </a:cubicBezTo>
                <a:cubicBezTo>
                  <a:pt x="765308" y="272635"/>
                  <a:pt x="775377" y="302864"/>
                  <a:pt x="780413" y="252483"/>
                </a:cubicBezTo>
                <a:cubicBezTo>
                  <a:pt x="780413" y="252483"/>
                  <a:pt x="780413" y="252483"/>
                  <a:pt x="800552" y="272635"/>
                </a:cubicBezTo>
                <a:cubicBezTo>
                  <a:pt x="800552" y="272635"/>
                  <a:pt x="800552" y="272635"/>
                  <a:pt x="866006" y="267598"/>
                </a:cubicBezTo>
                <a:cubicBezTo>
                  <a:pt x="866006" y="267598"/>
                  <a:pt x="866006" y="267598"/>
                  <a:pt x="855936" y="242407"/>
                </a:cubicBezTo>
                <a:cubicBezTo>
                  <a:pt x="855936" y="242407"/>
                  <a:pt x="855936" y="242407"/>
                  <a:pt x="830762" y="237369"/>
                </a:cubicBezTo>
                <a:cubicBezTo>
                  <a:pt x="830762" y="237369"/>
                  <a:pt x="830762" y="237369"/>
                  <a:pt x="855936" y="227293"/>
                </a:cubicBezTo>
                <a:cubicBezTo>
                  <a:pt x="855936" y="227293"/>
                  <a:pt x="855936" y="227293"/>
                  <a:pt x="850901" y="202102"/>
                </a:cubicBezTo>
                <a:cubicBezTo>
                  <a:pt x="835796" y="197064"/>
                  <a:pt x="830762" y="207141"/>
                  <a:pt x="820691" y="202102"/>
                </a:cubicBezTo>
                <a:cubicBezTo>
                  <a:pt x="820691" y="202102"/>
                  <a:pt x="820691" y="202102"/>
                  <a:pt x="820691" y="181950"/>
                </a:cubicBezTo>
                <a:cubicBezTo>
                  <a:pt x="820691" y="181950"/>
                  <a:pt x="820691" y="181950"/>
                  <a:pt x="830762" y="156759"/>
                </a:cubicBezTo>
                <a:cubicBezTo>
                  <a:pt x="830762" y="156759"/>
                  <a:pt x="830762" y="156759"/>
                  <a:pt x="810621" y="156759"/>
                </a:cubicBezTo>
                <a:cubicBezTo>
                  <a:pt x="820691" y="151720"/>
                  <a:pt x="830762" y="141645"/>
                  <a:pt x="850901" y="126529"/>
                </a:cubicBezTo>
                <a:cubicBezTo>
                  <a:pt x="850901" y="126529"/>
                  <a:pt x="850901" y="126529"/>
                  <a:pt x="906285" y="126529"/>
                </a:cubicBezTo>
                <a:cubicBezTo>
                  <a:pt x="906285" y="126529"/>
                  <a:pt x="906285" y="126529"/>
                  <a:pt x="961669" y="126529"/>
                </a:cubicBezTo>
                <a:cubicBezTo>
                  <a:pt x="961669" y="126529"/>
                  <a:pt x="961669" y="126529"/>
                  <a:pt x="961669" y="116454"/>
                </a:cubicBezTo>
                <a:cubicBezTo>
                  <a:pt x="961669" y="116454"/>
                  <a:pt x="961669" y="116454"/>
                  <a:pt x="986843" y="116454"/>
                </a:cubicBezTo>
                <a:cubicBezTo>
                  <a:pt x="986843" y="116454"/>
                  <a:pt x="986843" y="116454"/>
                  <a:pt x="989360" y="113934"/>
                </a:cubicBezTo>
                <a:lnTo>
                  <a:pt x="990525" y="112771"/>
                </a:lnTo>
                <a:lnTo>
                  <a:pt x="993530" y="113306"/>
                </a:lnTo>
                <a:cubicBezTo>
                  <a:pt x="1000059" y="110471"/>
                  <a:pt x="1013276" y="103859"/>
                  <a:pt x="1037192" y="91263"/>
                </a:cubicBezTo>
                <a:cubicBezTo>
                  <a:pt x="1037192" y="91263"/>
                  <a:pt x="1037192" y="91263"/>
                  <a:pt x="1027123" y="76149"/>
                </a:cubicBezTo>
                <a:cubicBezTo>
                  <a:pt x="1027123" y="76149"/>
                  <a:pt x="1027123" y="76149"/>
                  <a:pt x="1082507" y="86225"/>
                </a:cubicBezTo>
                <a:cubicBezTo>
                  <a:pt x="1082507" y="86225"/>
                  <a:pt x="1082507" y="86225"/>
                  <a:pt x="1107682" y="71111"/>
                </a:cubicBezTo>
                <a:cubicBezTo>
                  <a:pt x="1107682" y="76149"/>
                  <a:pt x="1097611" y="86225"/>
                  <a:pt x="1127821" y="76149"/>
                </a:cubicBezTo>
                <a:cubicBezTo>
                  <a:pt x="1127821" y="76149"/>
                  <a:pt x="1127821" y="76149"/>
                  <a:pt x="1127821" y="61035"/>
                </a:cubicBezTo>
                <a:cubicBezTo>
                  <a:pt x="1127821" y="61035"/>
                  <a:pt x="1127821" y="61035"/>
                  <a:pt x="1067402" y="50958"/>
                </a:cubicBezTo>
                <a:cubicBezTo>
                  <a:pt x="1067402" y="50958"/>
                  <a:pt x="1067402" y="50958"/>
                  <a:pt x="1047262" y="61035"/>
                </a:cubicBezTo>
                <a:cubicBezTo>
                  <a:pt x="1047262" y="61035"/>
                  <a:pt x="1047262" y="61035"/>
                  <a:pt x="1027123" y="50958"/>
                </a:cubicBezTo>
                <a:cubicBezTo>
                  <a:pt x="1027123" y="50958"/>
                  <a:pt x="1027123" y="50958"/>
                  <a:pt x="991879" y="61035"/>
                </a:cubicBezTo>
                <a:cubicBezTo>
                  <a:pt x="991879" y="61035"/>
                  <a:pt x="991879" y="61035"/>
                  <a:pt x="946564" y="45920"/>
                </a:cubicBezTo>
                <a:cubicBezTo>
                  <a:pt x="946564" y="50958"/>
                  <a:pt x="946564" y="55997"/>
                  <a:pt x="946564" y="55997"/>
                </a:cubicBezTo>
                <a:cubicBezTo>
                  <a:pt x="941530" y="55997"/>
                  <a:pt x="931460" y="61035"/>
                  <a:pt x="921389" y="66072"/>
                </a:cubicBezTo>
                <a:cubicBezTo>
                  <a:pt x="921389" y="66072"/>
                  <a:pt x="921389" y="66072"/>
                  <a:pt x="871040" y="55997"/>
                </a:cubicBezTo>
                <a:cubicBezTo>
                  <a:pt x="871040" y="50958"/>
                  <a:pt x="866006" y="40883"/>
                  <a:pt x="866006" y="35844"/>
                </a:cubicBezTo>
                <a:cubicBezTo>
                  <a:pt x="866006" y="35844"/>
                  <a:pt x="866006" y="35844"/>
                  <a:pt x="810621" y="30806"/>
                </a:cubicBezTo>
                <a:cubicBezTo>
                  <a:pt x="810621" y="30806"/>
                  <a:pt x="810621" y="30806"/>
                  <a:pt x="790482" y="25767"/>
                </a:cubicBezTo>
                <a:cubicBezTo>
                  <a:pt x="790482" y="25767"/>
                  <a:pt x="790482" y="25767"/>
                  <a:pt x="765308" y="35844"/>
                </a:cubicBezTo>
                <a:cubicBezTo>
                  <a:pt x="765308" y="35844"/>
                  <a:pt x="765308" y="35844"/>
                  <a:pt x="790482" y="15692"/>
                </a:cubicBezTo>
                <a:cubicBezTo>
                  <a:pt x="790482" y="15692"/>
                  <a:pt x="790482" y="15692"/>
                  <a:pt x="941530" y="10653"/>
                </a:cubicBezTo>
                <a:cubicBezTo>
                  <a:pt x="941530" y="10653"/>
                  <a:pt x="941530" y="10653"/>
                  <a:pt x="1022087" y="15692"/>
                </a:cubicBezTo>
                <a:cubicBezTo>
                  <a:pt x="1032158" y="15692"/>
                  <a:pt x="1027123" y="-4461"/>
                  <a:pt x="1042228" y="10653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3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F228-6E47-4F85-9487-4F51D49275B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5337-C767-4BC7-9792-C323254C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50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F228-6E47-4F85-9487-4F51D49275B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5337-C767-4BC7-9792-C323254C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2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F228-6E47-4F85-9487-4F51D49275B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5337-C767-4BC7-9792-C323254C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572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F228-6E47-4F85-9487-4F51D49275B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5337-C767-4BC7-9792-C323254C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08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F228-6E47-4F85-9487-4F51D49275B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5337-C767-4BC7-9792-C323254C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7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F228-6E47-4F85-9487-4F51D49275B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5337-C767-4BC7-9792-C323254C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22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F228-6E47-4F85-9487-4F51D49275B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5337-C767-4BC7-9792-C323254C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433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F228-6E47-4F85-9487-4F51D49275B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A5337-C767-4BC7-9792-C323254C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11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6F228-6E47-4F85-9487-4F51D49275B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A5337-C767-4BC7-9792-C323254C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20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3DE916F-9849-93C8-3D5F-D52C24DD7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-104"/>
            <a:ext cx="12176030" cy="5675679"/>
          </a:xfrm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F8F1872-80C1-CB99-D723-F41B477953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 b="16322"/>
          <a:stretch>
            <a:fillRect/>
          </a:stretch>
        </p:blipFill>
        <p:spPr>
          <a:xfrm>
            <a:off x="4359948" y="-104"/>
            <a:ext cx="7832052" cy="527483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D3DAA1-D8D1-2138-BA7B-EF2F0F5D94A0}"/>
              </a:ext>
            </a:extLst>
          </p:cNvPr>
          <p:cNvSpPr txBox="1"/>
          <p:nvPr/>
        </p:nvSpPr>
        <p:spPr>
          <a:xfrm>
            <a:off x="513031" y="4897271"/>
            <a:ext cx="9480480" cy="1228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000">
                <a:latin typeface="Montserrat Black" panose="00000A00000000000000" pitchFamily="2" charset="-52"/>
              </a:rPr>
              <a:t>РИСКИ И ВОЗМОЖНОСТИ</a:t>
            </a:r>
            <a:r>
              <a:rPr lang="ru-RU" sz="4400">
                <a:latin typeface="Montserrat Black" panose="00000A00000000000000" pitchFamily="2" charset="-52"/>
              </a:rPr>
              <a:t/>
            </a:r>
            <a:br>
              <a:rPr lang="ru-RU" sz="4400">
                <a:latin typeface="Montserrat Black" panose="00000A00000000000000" pitchFamily="2" charset="-52"/>
              </a:rPr>
            </a:br>
            <a:r>
              <a:rPr lang="ru-RU" sz="3200">
                <a:latin typeface="Montserrat SemiBold" panose="00000700000000000000" pitchFamily="2" charset="-52"/>
              </a:rPr>
              <a:t>ИЗМЕНЕНИЙ В ЦИФРОВОМ ЛАНДШАФТЕ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A4FDC9-9C33-FD51-86E1-74B6A45AB99C}"/>
              </a:ext>
            </a:extLst>
          </p:cNvPr>
          <p:cNvSpPr txBox="1"/>
          <p:nvPr/>
        </p:nvSpPr>
        <p:spPr>
          <a:xfrm>
            <a:off x="4691113" y="6086865"/>
            <a:ext cx="5501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spc="500">
                <a:latin typeface="Montserrat" panose="00000500000000000000" pitchFamily="2" charset="-52"/>
              </a:rPr>
              <a:t>МУНИЦИПАЛЬНЫЙ АСПЕКТ</a:t>
            </a:r>
            <a:endParaRPr lang="ru-RU" sz="1400" spc="500">
              <a:latin typeface="Montserrat" panose="00000500000000000000" pitchFamily="2" charset="-52"/>
            </a:endParaRP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id="{7ED855E4-CC31-6930-13FD-C347933E5F48}"/>
              </a:ext>
            </a:extLst>
          </p:cNvPr>
          <p:cNvSpPr/>
          <p:nvPr/>
        </p:nvSpPr>
        <p:spPr>
          <a:xfrm>
            <a:off x="493328" y="363369"/>
            <a:ext cx="19976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latin typeface="Montserrat SemiBold" panose="00000700000000000000" pitchFamily="2" charset="-52"/>
              </a:rPr>
              <a:t>ПЁТР ИВАНОВ</a:t>
            </a:r>
          </a:p>
          <a:p>
            <a:r>
              <a:rPr lang="ru-RU" sz="1000" dirty="0">
                <a:latin typeface="Montserrat" panose="00000500000000000000" pitchFamily="2" charset="-52"/>
              </a:rPr>
              <a:t>05 ДЕКАБРЯ 2024 Г. </a:t>
            </a:r>
          </a:p>
          <a:p>
            <a:r>
              <a:rPr lang="ru-RU" sz="1000" dirty="0">
                <a:latin typeface="Montserrat" panose="00000500000000000000" pitchFamily="2" charset="-52"/>
              </a:rPr>
              <a:t>КРАСНОЯРСК </a:t>
            </a:r>
          </a:p>
        </p:txBody>
      </p:sp>
    </p:spTree>
    <p:extLst>
      <p:ext uri="{BB962C8B-B14F-4D97-AF65-F5344CB8AC3E}">
        <p14:creationId xmlns:p14="http://schemas.microsoft.com/office/powerpoint/2010/main" val="300021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C5038F-6332-FD4D-37D0-5334FD11AED7}"/>
              </a:ext>
            </a:extLst>
          </p:cNvPr>
          <p:cNvSpPr/>
          <p:nvPr/>
        </p:nvSpPr>
        <p:spPr>
          <a:xfrm>
            <a:off x="1181100" y="1574800"/>
            <a:ext cx="1066800" cy="127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3EBBC1-B09B-C8DA-DB4D-7F871FA55035}"/>
              </a:ext>
            </a:extLst>
          </p:cNvPr>
          <p:cNvSpPr/>
          <p:nvPr/>
        </p:nvSpPr>
        <p:spPr>
          <a:xfrm>
            <a:off x="1181100" y="3152140"/>
            <a:ext cx="1722120" cy="127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40C162-A4B3-6816-3494-C38DD8E77530}"/>
              </a:ext>
            </a:extLst>
          </p:cNvPr>
          <p:cNvSpPr/>
          <p:nvPr/>
        </p:nvSpPr>
        <p:spPr>
          <a:xfrm>
            <a:off x="1181100" y="3891280"/>
            <a:ext cx="1272540" cy="127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6C05A2-3BD0-2AF6-DBF2-DD41950D98E9}"/>
              </a:ext>
            </a:extLst>
          </p:cNvPr>
          <p:cNvSpPr/>
          <p:nvPr/>
        </p:nvSpPr>
        <p:spPr>
          <a:xfrm>
            <a:off x="1181100" y="4622800"/>
            <a:ext cx="6697980" cy="1066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DABD67-F148-5A7A-798C-D1413FC0A886}"/>
              </a:ext>
            </a:extLst>
          </p:cNvPr>
          <p:cNvSpPr/>
          <p:nvPr/>
        </p:nvSpPr>
        <p:spPr>
          <a:xfrm>
            <a:off x="1181100" y="5354320"/>
            <a:ext cx="1722120" cy="127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7345" y="1413428"/>
            <a:ext cx="10876281" cy="477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100">
                <a:latin typeface="Montserrat Black" panose="00000A00000000000000" pitchFamily="2" charset="-52"/>
              </a:rPr>
              <a:t>Власти</a:t>
            </a:r>
            <a:r>
              <a:rPr lang="ru-RU" sz="2100">
                <a:latin typeface="Montserrat" panose="00000500000000000000" pitchFamily="2" charset="-52"/>
              </a:rPr>
              <a:t> – </a:t>
            </a:r>
            <a:r>
              <a:rPr lang="ru-RU" sz="2100" dirty="0">
                <a:latin typeface="Montserrat" panose="00000500000000000000" pitchFamily="2" charset="-52"/>
              </a:rPr>
              <a:t>определить, какие ресурсы имеет смысл инвестировать в сбор и преобразование данных, какие форматы данных являются наиболее ценными для общества, какие данные сделать открытыми или с ограниченным доступом к ним, какие информационные системы и в каких направлениях развивать 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100">
                <a:latin typeface="Montserrat Black" panose="00000A00000000000000" pitchFamily="2" charset="-52"/>
              </a:rPr>
              <a:t>Гражданам</a:t>
            </a:r>
            <a:r>
              <a:rPr lang="ru-RU" sz="2100" b="1">
                <a:latin typeface="Montserrat" panose="00000500000000000000" pitchFamily="2" charset="-52"/>
              </a:rPr>
              <a:t> </a:t>
            </a:r>
            <a:r>
              <a:rPr lang="ru-RU" sz="2100">
                <a:latin typeface="Montserrat" panose="00000500000000000000" pitchFamily="2" charset="-52"/>
              </a:rPr>
              <a:t>– </a:t>
            </a:r>
            <a:r>
              <a:rPr lang="ru-RU" sz="2100" dirty="0">
                <a:latin typeface="Montserrat" panose="00000500000000000000" pitchFamily="2" charset="-52"/>
              </a:rPr>
              <a:t>понять, сколько стоят их данные и как можно их </a:t>
            </a:r>
            <a:r>
              <a:rPr lang="ru-RU" sz="2100" dirty="0" err="1">
                <a:latin typeface="Montserrat" panose="00000500000000000000" pitchFamily="2" charset="-52"/>
              </a:rPr>
              <a:t>монетизировать</a:t>
            </a:r>
            <a:r>
              <a:rPr lang="ru-RU" sz="2100" dirty="0">
                <a:latin typeface="Montserrat" panose="00000500000000000000" pitchFamily="2" charset="-52"/>
              </a:rPr>
              <a:t> 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100">
                <a:latin typeface="Montserrat Black" panose="00000A00000000000000" pitchFamily="2" charset="-52"/>
              </a:rPr>
              <a:t>Бизнесу</a:t>
            </a:r>
            <a:r>
              <a:rPr lang="ru-RU" sz="2100">
                <a:latin typeface="Montserrat" panose="00000500000000000000" pitchFamily="2" charset="-52"/>
              </a:rPr>
              <a:t> – </a:t>
            </a:r>
            <a:r>
              <a:rPr lang="ru-RU" sz="2100" dirty="0">
                <a:latin typeface="Montserrat" panose="00000500000000000000" pitchFamily="2" charset="-52"/>
              </a:rPr>
              <a:t>определиться с ценовой стратегией цифровых продуктов,  определить качество каких данных критично   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100">
                <a:latin typeface="Montserrat Black" panose="00000A00000000000000" pitchFamily="2" charset="-52"/>
              </a:rPr>
              <a:t>Контрольно-счетным </a:t>
            </a:r>
            <a:r>
              <a:rPr lang="ru-RU" sz="2100" dirty="0">
                <a:latin typeface="Montserrat Black" panose="00000A00000000000000" pitchFamily="2" charset="-52"/>
              </a:rPr>
              <a:t>и надзорным </a:t>
            </a:r>
            <a:r>
              <a:rPr lang="ru-RU" sz="2100">
                <a:latin typeface="Montserrat Black" panose="00000A00000000000000" pitchFamily="2" charset="-52"/>
              </a:rPr>
              <a:t>органам </a:t>
            </a:r>
            <a:r>
              <a:rPr lang="ru-RU" sz="2100">
                <a:latin typeface="Montserrat" panose="00000500000000000000" pitchFamily="2" charset="-52"/>
              </a:rPr>
              <a:t>– </a:t>
            </a:r>
            <a:r>
              <a:rPr lang="ru-RU" sz="2100" dirty="0">
                <a:latin typeface="Montserrat" panose="00000500000000000000" pitchFamily="2" charset="-52"/>
              </a:rPr>
              <a:t>понимать сущность и объемы расходов  бюджетов на цифровое развитие </a:t>
            </a:r>
            <a:r>
              <a:rPr lang="ru-RU" sz="2100" dirty="0" err="1">
                <a:latin typeface="Montserrat" panose="00000500000000000000" pitchFamily="2" charset="-52"/>
              </a:rPr>
              <a:t>госуправления</a:t>
            </a:r>
            <a:r>
              <a:rPr lang="ru-RU" sz="2100" dirty="0">
                <a:latin typeface="Montserrat" panose="00000500000000000000" pitchFamily="2" charset="-52"/>
              </a:rPr>
              <a:t>. 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100">
                <a:latin typeface="Montserrat Black" panose="00000A00000000000000" pitchFamily="2" charset="-52"/>
              </a:rPr>
              <a:t>Статистике</a:t>
            </a:r>
            <a:r>
              <a:rPr lang="ru-RU" sz="2100" b="1">
                <a:latin typeface="Montserrat" panose="00000500000000000000" pitchFamily="2" charset="-52"/>
              </a:rPr>
              <a:t> </a:t>
            </a:r>
            <a:r>
              <a:rPr lang="ru-RU" sz="2100">
                <a:latin typeface="Montserrat" panose="00000500000000000000" pitchFamily="2" charset="-52"/>
              </a:rPr>
              <a:t>– </a:t>
            </a:r>
            <a:r>
              <a:rPr lang="ru-RU" sz="2100" dirty="0">
                <a:latin typeface="Montserrat" panose="00000500000000000000" pitchFamily="2" charset="-52"/>
              </a:rPr>
              <a:t>определить вклад данных в экономику  (сейчас оценки разнятся от десятых до десятков процентных пунктов в зависимости от подходов)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D72C88-8FDB-7110-0951-AA27976ACA87}"/>
              </a:ext>
            </a:extLst>
          </p:cNvPr>
          <p:cNvSpPr txBox="1"/>
          <p:nvPr/>
        </p:nvSpPr>
        <p:spPr>
          <a:xfrm>
            <a:off x="1478777" y="391239"/>
            <a:ext cx="9886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Montserrat Black" panose="00000A00000000000000" pitchFamily="2" charset="-52"/>
              </a:rPr>
              <a:t>КОМУ ВАЖНО ОПРЕДЕЛЕНИЕ ЦЕННОСТИ И СТОИМОСТИ ДАННЫХ?</a:t>
            </a:r>
          </a:p>
        </p:txBody>
      </p:sp>
    </p:spTree>
    <p:extLst>
      <p:ext uri="{BB962C8B-B14F-4D97-AF65-F5344CB8AC3E}">
        <p14:creationId xmlns:p14="http://schemas.microsoft.com/office/powerpoint/2010/main" val="133044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7909" y="1582341"/>
            <a:ext cx="9945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47848" y="399990"/>
            <a:ext cx="72012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anose="00000500000000000000" pitchFamily="2" charset="-52"/>
              </a:rPr>
              <a:t>Исследования в области измерения цифровой экономики  стали одним </a:t>
            </a:r>
            <a:r>
              <a:rPr lang="ru-RU" sz="2000">
                <a:latin typeface="Montserrat" panose="00000500000000000000" pitchFamily="2" charset="-52"/>
              </a:rPr>
              <a:t>из трех приоритетных </a:t>
            </a:r>
            <a:r>
              <a:rPr lang="ru-RU" sz="2000" dirty="0">
                <a:latin typeface="Montserrat" panose="00000500000000000000" pitchFamily="2" charset="-52"/>
              </a:rPr>
              <a:t>направлений в международной исследовательской программе развития методологии Системы национальных счетов, проводимой под руководством ООН, МВФ, ОЭСР, Всемирного банка и </a:t>
            </a:r>
            <a:r>
              <a:rPr lang="ru-RU" sz="2000" dirty="0" err="1">
                <a:latin typeface="Montserrat" panose="00000500000000000000" pitchFamily="2" charset="-52"/>
              </a:rPr>
              <a:t>Евростата</a:t>
            </a:r>
            <a:r>
              <a:rPr lang="ru-RU" sz="2000" dirty="0">
                <a:latin typeface="Montserrat" panose="00000500000000000000" pitchFamily="2" charset="-52"/>
              </a:rPr>
              <a:t>.</a:t>
            </a:r>
          </a:p>
          <a:p>
            <a:endParaRPr lang="ru-RU" sz="2000" dirty="0">
              <a:latin typeface="Montserrat" panose="00000500000000000000" pitchFamily="2" charset="-52"/>
            </a:endParaRPr>
          </a:p>
          <a:p>
            <a:r>
              <a:rPr lang="ru-RU" sz="2000" dirty="0">
                <a:latin typeface="Montserrat" panose="00000500000000000000" pitchFamily="2" charset="-52"/>
              </a:rPr>
              <a:t>Теоретическое обоснование </a:t>
            </a:r>
            <a:r>
              <a:rPr lang="ru-RU" sz="2000" b="1" dirty="0">
                <a:latin typeface="Montserrat" panose="00000500000000000000" pitchFamily="2" charset="-52"/>
              </a:rPr>
              <a:t>влияния данных (информации) на эффективность деятельности</a:t>
            </a:r>
            <a:r>
              <a:rPr lang="ru-RU" sz="2000" dirty="0">
                <a:latin typeface="Montserrat" panose="00000500000000000000" pitchFamily="2" charset="-52"/>
              </a:rPr>
              <a:t>, а также поиск формализованных методов его измерения являются предметом исследований на протяжении последних десятилетий. </a:t>
            </a:r>
          </a:p>
          <a:p>
            <a:endParaRPr lang="ru-RU" sz="2000" dirty="0">
              <a:latin typeface="Montserrat" panose="00000500000000000000" pitchFamily="2" charset="-52"/>
            </a:endParaRPr>
          </a:p>
          <a:p>
            <a:r>
              <a:rPr lang="ru-RU" sz="2000" dirty="0">
                <a:latin typeface="Montserrat" panose="00000500000000000000" pitchFamily="2" charset="-52"/>
              </a:rPr>
              <a:t>Классический подход к решению этой задачи состоит в оценке роли данных в </a:t>
            </a:r>
            <a:r>
              <a:rPr lang="ru-RU" sz="2000" b="1" dirty="0">
                <a:latin typeface="Montserrat" panose="00000500000000000000" pitchFamily="2" charset="-52"/>
              </a:rPr>
              <a:t>снижении риска неопределенности </a:t>
            </a:r>
            <a:r>
              <a:rPr lang="ru-RU" sz="2000" dirty="0">
                <a:latin typeface="Montserrat" panose="00000500000000000000" pitchFamily="2" charset="-52"/>
              </a:rPr>
              <a:t>при принятии управленческих </a:t>
            </a:r>
            <a:r>
              <a:rPr lang="ru-RU" sz="2000">
                <a:latin typeface="Montserrat" panose="00000500000000000000" pitchFamily="2" charset="-52"/>
              </a:rPr>
              <a:t>решений.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BEAF0-21BC-67AD-C0F1-44A23D1B2045}"/>
              </a:ext>
            </a:extLst>
          </p:cNvPr>
          <p:cNvSpPr txBox="1"/>
          <p:nvPr/>
        </p:nvSpPr>
        <p:spPr>
          <a:xfrm>
            <a:off x="8042101" y="5724525"/>
            <a:ext cx="3510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>
                <a:latin typeface="Montserrat" panose="00000500000000000000" pitchFamily="2" charset="-52"/>
              </a:rPr>
              <a:t>(с) Татаринов А.А. </a:t>
            </a:r>
          </a:p>
          <a:p>
            <a:pPr algn="r"/>
            <a:r>
              <a:rPr lang="ru-RU" sz="1200">
                <a:latin typeface="Montserrat" panose="00000500000000000000" pitchFamily="2" charset="-52"/>
              </a:rPr>
              <a:t>«Измерение стоимости данных и их учет </a:t>
            </a:r>
            <a:br>
              <a:rPr lang="ru-RU" sz="1200">
                <a:latin typeface="Montserrat" panose="00000500000000000000" pitchFamily="2" charset="-52"/>
              </a:rPr>
            </a:br>
            <a:r>
              <a:rPr lang="ru-RU" sz="1200">
                <a:latin typeface="Montserrat" panose="00000500000000000000" pitchFamily="2" charset="-52"/>
              </a:rPr>
              <a:t>в макроэкономической статистике.»</a:t>
            </a:r>
          </a:p>
          <a:p>
            <a:pPr algn="r"/>
            <a:r>
              <a:rPr lang="ru-RU" sz="1200">
                <a:latin typeface="Montserrat" panose="00000500000000000000" pitchFamily="2" charset="-52"/>
              </a:rPr>
              <a:t>Вопросы статистики. 2020; 27(6)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C6F3E2-19D1-A5AA-E805-C55A00845AA9}"/>
              </a:ext>
            </a:extLst>
          </p:cNvPr>
          <p:cNvGrpSpPr/>
          <p:nvPr/>
        </p:nvGrpSpPr>
        <p:grpSpPr>
          <a:xfrm>
            <a:off x="0" y="2149329"/>
            <a:ext cx="5010150" cy="4708672"/>
            <a:chOff x="0" y="484285"/>
            <a:chExt cx="6781800" cy="6373716"/>
          </a:xfrm>
        </p:grpSpPr>
        <p:sp>
          <p:nvSpPr>
            <p:cNvPr id="6" name="Freeform 100">
              <a:extLst>
                <a:ext uri="{FF2B5EF4-FFF2-40B4-BE49-F238E27FC236}">
                  <a16:creationId xmlns:a16="http://schemas.microsoft.com/office/drawing/2014/main" id="{45FE1B35-3F77-7674-E7A1-6EFE2998C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076635"/>
              <a:ext cx="6781800" cy="3781366"/>
            </a:xfrm>
            <a:custGeom>
              <a:avLst/>
              <a:gdLst>
                <a:gd name="T0" fmla="*/ 1127 w 1412"/>
                <a:gd name="T1" fmla="*/ 577 h 787"/>
                <a:gd name="T2" fmla="*/ 699 w 1412"/>
                <a:gd name="T3" fmla="*/ 561 h 787"/>
                <a:gd name="T4" fmla="*/ 535 w 1412"/>
                <a:gd name="T5" fmla="*/ 453 h 787"/>
                <a:gd name="T6" fmla="*/ 507 w 1412"/>
                <a:gd name="T7" fmla="*/ 185 h 787"/>
                <a:gd name="T8" fmla="*/ 0 w 1412"/>
                <a:gd name="T9" fmla="*/ 97 h 787"/>
                <a:gd name="T10" fmla="*/ 0 w 1412"/>
                <a:gd name="T11" fmla="*/ 787 h 787"/>
                <a:gd name="T12" fmla="*/ 1412 w 1412"/>
                <a:gd name="T13" fmla="*/ 787 h 787"/>
                <a:gd name="T14" fmla="*/ 1127 w 1412"/>
                <a:gd name="T15" fmla="*/ 57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2" h="787">
                  <a:moveTo>
                    <a:pt x="1127" y="577"/>
                  </a:moveTo>
                  <a:cubicBezTo>
                    <a:pt x="979" y="553"/>
                    <a:pt x="843" y="585"/>
                    <a:pt x="699" y="561"/>
                  </a:cubicBezTo>
                  <a:cubicBezTo>
                    <a:pt x="631" y="549"/>
                    <a:pt x="547" y="525"/>
                    <a:pt x="535" y="453"/>
                  </a:cubicBezTo>
                  <a:cubicBezTo>
                    <a:pt x="523" y="361"/>
                    <a:pt x="547" y="265"/>
                    <a:pt x="507" y="185"/>
                  </a:cubicBezTo>
                  <a:cubicBezTo>
                    <a:pt x="421" y="0"/>
                    <a:pt x="164" y="24"/>
                    <a:pt x="0" y="97"/>
                  </a:cubicBezTo>
                  <a:cubicBezTo>
                    <a:pt x="0" y="787"/>
                    <a:pt x="0" y="787"/>
                    <a:pt x="0" y="787"/>
                  </a:cubicBezTo>
                  <a:cubicBezTo>
                    <a:pt x="1412" y="787"/>
                    <a:pt x="1412" y="787"/>
                    <a:pt x="1412" y="787"/>
                  </a:cubicBezTo>
                  <a:cubicBezTo>
                    <a:pt x="1354" y="682"/>
                    <a:pt x="1254" y="601"/>
                    <a:pt x="1127" y="577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5">
                    <a:lumMod val="20000"/>
                    <a:lumOff val="80000"/>
                  </a:schemeClr>
                </a:gs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2CADB9-5DAB-AD08-1078-E03646194506}"/>
                </a:ext>
              </a:extLst>
            </p:cNvPr>
            <p:cNvGrpSpPr/>
            <p:nvPr/>
          </p:nvGrpSpPr>
          <p:grpSpPr>
            <a:xfrm>
              <a:off x="3308696" y="1752571"/>
              <a:ext cx="1071584" cy="2768501"/>
              <a:chOff x="11928533" y="-1963410"/>
              <a:chExt cx="1885672" cy="4871748"/>
            </a:xfrm>
          </p:grpSpPr>
          <p:grpSp>
            <p:nvGrpSpPr>
              <p:cNvPr id="361" name="Group 360">
                <a:extLst>
                  <a:ext uri="{FF2B5EF4-FFF2-40B4-BE49-F238E27FC236}">
                    <a16:creationId xmlns:a16="http://schemas.microsoft.com/office/drawing/2014/main" id="{B9FB3D11-76E6-DFA0-7124-5F7093D2A473}"/>
                  </a:ext>
                </a:extLst>
              </p:cNvPr>
              <p:cNvGrpSpPr/>
              <p:nvPr/>
            </p:nvGrpSpPr>
            <p:grpSpPr>
              <a:xfrm>
                <a:off x="11928533" y="-1333130"/>
                <a:ext cx="1885672" cy="4241468"/>
                <a:chOff x="11928533" y="-1333130"/>
                <a:chExt cx="1885672" cy="4241468"/>
              </a:xfrm>
            </p:grpSpPr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DC639019-1645-FBE8-EBCE-F1764C0598C3}"/>
                    </a:ext>
                  </a:extLst>
                </p:cNvPr>
                <p:cNvGrpSpPr/>
                <p:nvPr/>
              </p:nvGrpSpPr>
              <p:grpSpPr>
                <a:xfrm>
                  <a:off x="11928533" y="-697685"/>
                  <a:ext cx="1885672" cy="3606023"/>
                  <a:chOff x="10047315" y="490546"/>
                  <a:chExt cx="1885672" cy="3606023"/>
                </a:xfrm>
              </p:grpSpPr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9B1AFDCC-36ED-740D-F980-F672CEBF3F35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2882506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84" name="Freeform 869">
                      <a:extLst>
                        <a:ext uri="{FF2B5EF4-FFF2-40B4-BE49-F238E27FC236}">
                          <a16:creationId xmlns:a16="http://schemas.microsoft.com/office/drawing/2014/main" id="{14787129-ED5B-FD1D-140B-A576D7E8DC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85" name="Freeform 870">
                      <a:extLst>
                        <a:ext uri="{FF2B5EF4-FFF2-40B4-BE49-F238E27FC236}">
                          <a16:creationId xmlns:a16="http://schemas.microsoft.com/office/drawing/2014/main" id="{FD280FBB-B9BB-71F8-0FB3-8861944037A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86" name="Freeform 871">
                      <a:extLst>
                        <a:ext uri="{FF2B5EF4-FFF2-40B4-BE49-F238E27FC236}">
                          <a16:creationId xmlns:a16="http://schemas.microsoft.com/office/drawing/2014/main" id="{FB652751-3C5A-1E82-DB2A-E678605F2F6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87" name="Freeform 872">
                      <a:extLst>
                        <a:ext uri="{FF2B5EF4-FFF2-40B4-BE49-F238E27FC236}">
                          <a16:creationId xmlns:a16="http://schemas.microsoft.com/office/drawing/2014/main" id="{A435A9BE-C66B-E8B3-DB88-9CE071D1FC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13E1295F-E4FB-EFCE-01DB-66E8295B27D3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2723216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80" name="Freeform 484">
                      <a:extLst>
                        <a:ext uri="{FF2B5EF4-FFF2-40B4-BE49-F238E27FC236}">
                          <a16:creationId xmlns:a16="http://schemas.microsoft.com/office/drawing/2014/main" id="{494B2D97-472E-57EB-C6AC-119442F342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81" name="Freeform 485">
                      <a:extLst>
                        <a:ext uri="{FF2B5EF4-FFF2-40B4-BE49-F238E27FC236}">
                          <a16:creationId xmlns:a16="http://schemas.microsoft.com/office/drawing/2014/main" id="{A584FB41-3A40-C2A7-67CF-7FF2DDF92AA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82" name="Freeform 486">
                      <a:extLst>
                        <a:ext uri="{FF2B5EF4-FFF2-40B4-BE49-F238E27FC236}">
                          <a16:creationId xmlns:a16="http://schemas.microsoft.com/office/drawing/2014/main" id="{3362340D-DB53-5781-E99F-EA7C342591F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83" name="Freeform 487">
                      <a:extLst>
                        <a:ext uri="{FF2B5EF4-FFF2-40B4-BE49-F238E27FC236}">
                          <a16:creationId xmlns:a16="http://schemas.microsoft.com/office/drawing/2014/main" id="{0878F16F-D3F6-B04C-657D-256255019F9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09" name="Group 408">
                    <a:extLst>
                      <a:ext uri="{FF2B5EF4-FFF2-40B4-BE49-F238E27FC236}">
                        <a16:creationId xmlns:a16="http://schemas.microsoft.com/office/drawing/2014/main" id="{A9BE6CFF-5006-DFF2-B897-AD41DA1BB0C1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2563924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76" name="Freeform 484">
                      <a:extLst>
                        <a:ext uri="{FF2B5EF4-FFF2-40B4-BE49-F238E27FC236}">
                          <a16:creationId xmlns:a16="http://schemas.microsoft.com/office/drawing/2014/main" id="{B9296625-3F40-4AFC-A575-182AED8A159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77" name="Freeform 485">
                      <a:extLst>
                        <a:ext uri="{FF2B5EF4-FFF2-40B4-BE49-F238E27FC236}">
                          <a16:creationId xmlns:a16="http://schemas.microsoft.com/office/drawing/2014/main" id="{AC5271E8-B429-1E3A-8AED-EC4CF7609BD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78" name="Freeform 486">
                      <a:extLst>
                        <a:ext uri="{FF2B5EF4-FFF2-40B4-BE49-F238E27FC236}">
                          <a16:creationId xmlns:a16="http://schemas.microsoft.com/office/drawing/2014/main" id="{13739397-2187-3F4B-5EDC-E866B7FE4EE0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79" name="Freeform 487">
                      <a:extLst>
                        <a:ext uri="{FF2B5EF4-FFF2-40B4-BE49-F238E27FC236}">
                          <a16:creationId xmlns:a16="http://schemas.microsoft.com/office/drawing/2014/main" id="{C1EC43DB-9A72-3723-E59A-6D235938D4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10" name="Group 409">
                    <a:extLst>
                      <a:ext uri="{FF2B5EF4-FFF2-40B4-BE49-F238E27FC236}">
                        <a16:creationId xmlns:a16="http://schemas.microsoft.com/office/drawing/2014/main" id="{628D1DCA-033D-FD65-4754-0972B121A936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2404632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72" name="Freeform 484">
                      <a:extLst>
                        <a:ext uri="{FF2B5EF4-FFF2-40B4-BE49-F238E27FC236}">
                          <a16:creationId xmlns:a16="http://schemas.microsoft.com/office/drawing/2014/main" id="{6052FCCC-EB01-8D87-F9A5-D4B4803534D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73" name="Freeform 485">
                      <a:extLst>
                        <a:ext uri="{FF2B5EF4-FFF2-40B4-BE49-F238E27FC236}">
                          <a16:creationId xmlns:a16="http://schemas.microsoft.com/office/drawing/2014/main" id="{DFB014F6-FD20-CE19-EED0-5D7C2EB5C2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74" name="Freeform 486">
                      <a:extLst>
                        <a:ext uri="{FF2B5EF4-FFF2-40B4-BE49-F238E27FC236}">
                          <a16:creationId xmlns:a16="http://schemas.microsoft.com/office/drawing/2014/main" id="{D008FE36-187F-EE5D-8E55-F44CAAC6233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75" name="Freeform 487">
                      <a:extLst>
                        <a:ext uri="{FF2B5EF4-FFF2-40B4-BE49-F238E27FC236}">
                          <a16:creationId xmlns:a16="http://schemas.microsoft.com/office/drawing/2014/main" id="{93664A81-01AA-3C38-A7AC-0B5142ED3D5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11" name="Group 410">
                    <a:extLst>
                      <a:ext uri="{FF2B5EF4-FFF2-40B4-BE49-F238E27FC236}">
                        <a16:creationId xmlns:a16="http://schemas.microsoft.com/office/drawing/2014/main" id="{F07D42F9-7E19-6EFF-CC54-042F796A0FF7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2245340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68" name="Freeform 484">
                      <a:extLst>
                        <a:ext uri="{FF2B5EF4-FFF2-40B4-BE49-F238E27FC236}">
                          <a16:creationId xmlns:a16="http://schemas.microsoft.com/office/drawing/2014/main" id="{36F15F84-1E5B-E74C-6AB7-1EE258D46B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69" name="Freeform 485">
                      <a:extLst>
                        <a:ext uri="{FF2B5EF4-FFF2-40B4-BE49-F238E27FC236}">
                          <a16:creationId xmlns:a16="http://schemas.microsoft.com/office/drawing/2014/main" id="{E5CD237B-7853-8C34-0457-0F0D0083187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70" name="Freeform 486">
                      <a:extLst>
                        <a:ext uri="{FF2B5EF4-FFF2-40B4-BE49-F238E27FC236}">
                          <a16:creationId xmlns:a16="http://schemas.microsoft.com/office/drawing/2014/main" id="{69B3D844-E9FB-ABFF-5812-2F2A880A59DB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71" name="Freeform 487">
                      <a:extLst>
                        <a:ext uri="{FF2B5EF4-FFF2-40B4-BE49-F238E27FC236}">
                          <a16:creationId xmlns:a16="http://schemas.microsoft.com/office/drawing/2014/main" id="{6313E6E0-0CD3-5D48-E4F9-E5FE8D8686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12" name="Group 411">
                    <a:extLst>
                      <a:ext uri="{FF2B5EF4-FFF2-40B4-BE49-F238E27FC236}">
                        <a16:creationId xmlns:a16="http://schemas.microsoft.com/office/drawing/2014/main" id="{C122214C-D2F4-4058-9A33-F21DF1035157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2086048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64" name="Freeform 484">
                      <a:extLst>
                        <a:ext uri="{FF2B5EF4-FFF2-40B4-BE49-F238E27FC236}">
                          <a16:creationId xmlns:a16="http://schemas.microsoft.com/office/drawing/2014/main" id="{D6873784-2986-B249-D857-292655A0AA4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65" name="Freeform 485">
                      <a:extLst>
                        <a:ext uri="{FF2B5EF4-FFF2-40B4-BE49-F238E27FC236}">
                          <a16:creationId xmlns:a16="http://schemas.microsoft.com/office/drawing/2014/main" id="{5BB4B0C8-0AC7-E1DE-E760-5213DACF5AB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66" name="Freeform 486">
                      <a:extLst>
                        <a:ext uri="{FF2B5EF4-FFF2-40B4-BE49-F238E27FC236}">
                          <a16:creationId xmlns:a16="http://schemas.microsoft.com/office/drawing/2014/main" id="{93E5E462-84B6-B1C1-A013-A79537287B5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67" name="Freeform 487">
                      <a:extLst>
                        <a:ext uri="{FF2B5EF4-FFF2-40B4-BE49-F238E27FC236}">
                          <a16:creationId xmlns:a16="http://schemas.microsoft.com/office/drawing/2014/main" id="{25E799DE-9948-6661-4DAD-3744A255AA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34BDABB2-4D38-085C-5F64-50C0DF9D5524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1926756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60" name="Freeform 484">
                      <a:extLst>
                        <a:ext uri="{FF2B5EF4-FFF2-40B4-BE49-F238E27FC236}">
                          <a16:creationId xmlns:a16="http://schemas.microsoft.com/office/drawing/2014/main" id="{2A1D521C-CC4A-3988-57A2-66685E3AC25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61" name="Freeform 485">
                      <a:extLst>
                        <a:ext uri="{FF2B5EF4-FFF2-40B4-BE49-F238E27FC236}">
                          <a16:creationId xmlns:a16="http://schemas.microsoft.com/office/drawing/2014/main" id="{8BC526CD-FF6B-71CC-96B7-C8CA955AC21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62" name="Freeform 486">
                      <a:extLst>
                        <a:ext uri="{FF2B5EF4-FFF2-40B4-BE49-F238E27FC236}">
                          <a16:creationId xmlns:a16="http://schemas.microsoft.com/office/drawing/2014/main" id="{53CEC3DC-466D-87B5-EECB-74657969FB62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63" name="Freeform 487">
                      <a:extLst>
                        <a:ext uri="{FF2B5EF4-FFF2-40B4-BE49-F238E27FC236}">
                          <a16:creationId xmlns:a16="http://schemas.microsoft.com/office/drawing/2014/main" id="{128BD665-E9AF-C841-6E2F-69886DDFFF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14" name="Group 413">
                    <a:extLst>
                      <a:ext uri="{FF2B5EF4-FFF2-40B4-BE49-F238E27FC236}">
                        <a16:creationId xmlns:a16="http://schemas.microsoft.com/office/drawing/2014/main" id="{E9DE7914-7C78-BD44-89C8-8E0D89DA501F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1767464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56" name="Freeform 484">
                      <a:extLst>
                        <a:ext uri="{FF2B5EF4-FFF2-40B4-BE49-F238E27FC236}">
                          <a16:creationId xmlns:a16="http://schemas.microsoft.com/office/drawing/2014/main" id="{A63AA270-6EA9-C0C5-CA42-980CD543A40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57" name="Freeform 485">
                      <a:extLst>
                        <a:ext uri="{FF2B5EF4-FFF2-40B4-BE49-F238E27FC236}">
                          <a16:creationId xmlns:a16="http://schemas.microsoft.com/office/drawing/2014/main" id="{3B921A8F-7B15-6B81-8A1D-E1B090A8E88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58" name="Freeform 486">
                      <a:extLst>
                        <a:ext uri="{FF2B5EF4-FFF2-40B4-BE49-F238E27FC236}">
                          <a16:creationId xmlns:a16="http://schemas.microsoft.com/office/drawing/2014/main" id="{FA3306C1-038F-E931-D03D-9D19CA4B55B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59" name="Freeform 487">
                      <a:extLst>
                        <a:ext uri="{FF2B5EF4-FFF2-40B4-BE49-F238E27FC236}">
                          <a16:creationId xmlns:a16="http://schemas.microsoft.com/office/drawing/2014/main" id="{A29F6C31-AB0A-80D8-3DCC-6CACE59AD39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15" name="Group 414">
                    <a:extLst>
                      <a:ext uri="{FF2B5EF4-FFF2-40B4-BE49-F238E27FC236}">
                        <a16:creationId xmlns:a16="http://schemas.microsoft.com/office/drawing/2014/main" id="{FD9011C8-A0D6-6835-88B5-4409F85AD7E6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1608172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52" name="Freeform 484">
                      <a:extLst>
                        <a:ext uri="{FF2B5EF4-FFF2-40B4-BE49-F238E27FC236}">
                          <a16:creationId xmlns:a16="http://schemas.microsoft.com/office/drawing/2014/main" id="{832AE5FA-DCFB-7C06-41F7-E5285757C6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53" name="Freeform 485">
                      <a:extLst>
                        <a:ext uri="{FF2B5EF4-FFF2-40B4-BE49-F238E27FC236}">
                          <a16:creationId xmlns:a16="http://schemas.microsoft.com/office/drawing/2014/main" id="{06F3F0A5-3DB7-E60C-4590-12832F6E438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54" name="Freeform 486">
                      <a:extLst>
                        <a:ext uri="{FF2B5EF4-FFF2-40B4-BE49-F238E27FC236}">
                          <a16:creationId xmlns:a16="http://schemas.microsoft.com/office/drawing/2014/main" id="{8B7B5023-228F-0556-0D03-260DB9FC422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55" name="Freeform 487">
                      <a:extLst>
                        <a:ext uri="{FF2B5EF4-FFF2-40B4-BE49-F238E27FC236}">
                          <a16:creationId xmlns:a16="http://schemas.microsoft.com/office/drawing/2014/main" id="{A9F31536-6811-3C18-065D-CF1501CDD5E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16" name="Group 415">
                    <a:extLst>
                      <a:ext uri="{FF2B5EF4-FFF2-40B4-BE49-F238E27FC236}">
                        <a16:creationId xmlns:a16="http://schemas.microsoft.com/office/drawing/2014/main" id="{116B3D28-03AA-384A-A153-BBB639101370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1448880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48" name="Freeform 484">
                      <a:extLst>
                        <a:ext uri="{FF2B5EF4-FFF2-40B4-BE49-F238E27FC236}">
                          <a16:creationId xmlns:a16="http://schemas.microsoft.com/office/drawing/2014/main" id="{76278E38-604A-28FF-2ECD-F4EAAB8FE4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49" name="Freeform 485">
                      <a:extLst>
                        <a:ext uri="{FF2B5EF4-FFF2-40B4-BE49-F238E27FC236}">
                          <a16:creationId xmlns:a16="http://schemas.microsoft.com/office/drawing/2014/main" id="{989DC97B-7A1C-979F-1C43-2317AFD410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50" name="Freeform 486">
                      <a:extLst>
                        <a:ext uri="{FF2B5EF4-FFF2-40B4-BE49-F238E27FC236}">
                          <a16:creationId xmlns:a16="http://schemas.microsoft.com/office/drawing/2014/main" id="{06718104-4F85-41A7-3775-D274FB162BBB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51" name="Freeform 487">
                      <a:extLst>
                        <a:ext uri="{FF2B5EF4-FFF2-40B4-BE49-F238E27FC236}">
                          <a16:creationId xmlns:a16="http://schemas.microsoft.com/office/drawing/2014/main" id="{E2888C8F-2275-77B7-FC00-F8563C69EE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17" name="Group 416">
                    <a:extLst>
                      <a:ext uri="{FF2B5EF4-FFF2-40B4-BE49-F238E27FC236}">
                        <a16:creationId xmlns:a16="http://schemas.microsoft.com/office/drawing/2014/main" id="{D46E908F-51A1-C144-9099-57A80F7560F3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1289588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44" name="Freeform 484">
                      <a:extLst>
                        <a:ext uri="{FF2B5EF4-FFF2-40B4-BE49-F238E27FC236}">
                          <a16:creationId xmlns:a16="http://schemas.microsoft.com/office/drawing/2014/main" id="{5DD773E8-6E42-CA51-D9C3-52C1ADA2E13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45" name="Freeform 485">
                      <a:extLst>
                        <a:ext uri="{FF2B5EF4-FFF2-40B4-BE49-F238E27FC236}">
                          <a16:creationId xmlns:a16="http://schemas.microsoft.com/office/drawing/2014/main" id="{20B7D8AD-5B6F-0AEF-4A5C-7EC46D856B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46" name="Freeform 486">
                      <a:extLst>
                        <a:ext uri="{FF2B5EF4-FFF2-40B4-BE49-F238E27FC236}">
                          <a16:creationId xmlns:a16="http://schemas.microsoft.com/office/drawing/2014/main" id="{4D267064-3BF3-46C3-B182-AF19A704F58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47" name="Freeform 487">
                      <a:extLst>
                        <a:ext uri="{FF2B5EF4-FFF2-40B4-BE49-F238E27FC236}">
                          <a16:creationId xmlns:a16="http://schemas.microsoft.com/office/drawing/2014/main" id="{B868AF16-48D9-F317-8D62-56DAF6C6F3F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18" name="Group 417">
                    <a:extLst>
                      <a:ext uri="{FF2B5EF4-FFF2-40B4-BE49-F238E27FC236}">
                        <a16:creationId xmlns:a16="http://schemas.microsoft.com/office/drawing/2014/main" id="{2DFA0EF6-2DE6-676A-D8CE-E0153B82FDCE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1130296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40" name="Freeform 484">
                      <a:extLst>
                        <a:ext uri="{FF2B5EF4-FFF2-40B4-BE49-F238E27FC236}">
                          <a16:creationId xmlns:a16="http://schemas.microsoft.com/office/drawing/2014/main" id="{F93BE035-5198-B8B9-A6FE-4FF8477EBB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41" name="Freeform 485">
                      <a:extLst>
                        <a:ext uri="{FF2B5EF4-FFF2-40B4-BE49-F238E27FC236}">
                          <a16:creationId xmlns:a16="http://schemas.microsoft.com/office/drawing/2014/main" id="{E2565EB0-E6C0-AD3E-E79D-CBAE858AB06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42" name="Freeform 486">
                      <a:extLst>
                        <a:ext uri="{FF2B5EF4-FFF2-40B4-BE49-F238E27FC236}">
                          <a16:creationId xmlns:a16="http://schemas.microsoft.com/office/drawing/2014/main" id="{D81DEC41-2518-459A-572F-77B52842C761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43" name="Freeform 487">
                      <a:extLst>
                        <a:ext uri="{FF2B5EF4-FFF2-40B4-BE49-F238E27FC236}">
                          <a16:creationId xmlns:a16="http://schemas.microsoft.com/office/drawing/2014/main" id="{65F756BE-6576-0B15-1847-D54F7A6909F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19" name="Group 418">
                    <a:extLst>
                      <a:ext uri="{FF2B5EF4-FFF2-40B4-BE49-F238E27FC236}">
                        <a16:creationId xmlns:a16="http://schemas.microsoft.com/office/drawing/2014/main" id="{3C1AA0ED-C7A9-38A3-FEBC-2A5284B8AF95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971004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36" name="Freeform 484">
                      <a:extLst>
                        <a:ext uri="{FF2B5EF4-FFF2-40B4-BE49-F238E27FC236}">
                          <a16:creationId xmlns:a16="http://schemas.microsoft.com/office/drawing/2014/main" id="{5671896B-ED87-F063-653F-256CE7E7F0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37" name="Freeform 485">
                      <a:extLst>
                        <a:ext uri="{FF2B5EF4-FFF2-40B4-BE49-F238E27FC236}">
                          <a16:creationId xmlns:a16="http://schemas.microsoft.com/office/drawing/2014/main" id="{5E71DF72-9665-7AFC-EDA2-6DDF1C5870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38" name="Freeform 486">
                      <a:extLst>
                        <a:ext uri="{FF2B5EF4-FFF2-40B4-BE49-F238E27FC236}">
                          <a16:creationId xmlns:a16="http://schemas.microsoft.com/office/drawing/2014/main" id="{F9BD6D33-ECA2-1902-038B-AC066C2735B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39" name="Freeform 487">
                      <a:extLst>
                        <a:ext uri="{FF2B5EF4-FFF2-40B4-BE49-F238E27FC236}">
                          <a16:creationId xmlns:a16="http://schemas.microsoft.com/office/drawing/2014/main" id="{E9624652-F61E-D6DB-6434-CEBDB785A9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420" name="Group 419">
                    <a:extLst>
                      <a:ext uri="{FF2B5EF4-FFF2-40B4-BE49-F238E27FC236}">
                        <a16:creationId xmlns:a16="http://schemas.microsoft.com/office/drawing/2014/main" id="{11AF6FE5-DCD7-245C-51D0-FF03178DDD62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490546"/>
                    <a:ext cx="1885672" cy="1532647"/>
                    <a:chOff x="8311702" y="1156988"/>
                    <a:chExt cx="1885672" cy="1532647"/>
                  </a:xfrm>
                </p:grpSpPr>
                <p:grpSp>
                  <p:nvGrpSpPr>
                    <p:cNvPr id="421" name="Group 420">
                      <a:extLst>
                        <a:ext uri="{FF2B5EF4-FFF2-40B4-BE49-F238E27FC236}">
                          <a16:creationId xmlns:a16="http://schemas.microsoft.com/office/drawing/2014/main" id="{81031548-C4EA-0899-74FB-7E59BF5C7A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11702" y="1475572"/>
                      <a:ext cx="1885672" cy="1214063"/>
                      <a:chOff x="6375326" y="1580619"/>
                      <a:chExt cx="1885672" cy="1214063"/>
                    </a:xfrm>
                  </p:grpSpPr>
                  <p:sp>
                    <p:nvSpPr>
                      <p:cNvPr id="432" name="Freeform 484">
                        <a:extLst>
                          <a:ext uri="{FF2B5EF4-FFF2-40B4-BE49-F238E27FC236}">
                            <a16:creationId xmlns:a16="http://schemas.microsoft.com/office/drawing/2014/main" id="{EEBCCFD5-6693-0B28-EA8F-4C6A6151E1E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75326" y="1704609"/>
                        <a:ext cx="1885672" cy="1090073"/>
                      </a:xfrm>
                      <a:custGeom>
                        <a:avLst/>
                        <a:gdLst>
                          <a:gd name="T0" fmla="*/ 39 w 223"/>
                          <a:gd name="T1" fmla="*/ 106 h 129"/>
                          <a:gd name="T2" fmla="*/ 183 w 223"/>
                          <a:gd name="T3" fmla="*/ 106 h 129"/>
                          <a:gd name="T4" fmla="*/ 183 w 223"/>
                          <a:gd name="T5" fmla="*/ 22 h 129"/>
                          <a:gd name="T6" fmla="*/ 39 w 223"/>
                          <a:gd name="T7" fmla="*/ 22 h 129"/>
                          <a:gd name="T8" fmla="*/ 39 w 223"/>
                          <a:gd name="T9" fmla="*/ 106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3" h="129">
                            <a:moveTo>
                              <a:pt x="39" y="106"/>
                            </a:moveTo>
                            <a:cubicBezTo>
                              <a:pt x="79" y="129"/>
                              <a:pt x="144" y="129"/>
                              <a:pt x="183" y="106"/>
                            </a:cubicBezTo>
                            <a:cubicBezTo>
                              <a:pt x="223" y="83"/>
                              <a:pt x="223" y="45"/>
                              <a:pt x="183" y="22"/>
                            </a:cubicBezTo>
                            <a:cubicBezTo>
                              <a:pt x="144" y="0"/>
                              <a:pt x="79" y="0"/>
                              <a:pt x="39" y="22"/>
                            </a:cubicBezTo>
                            <a:cubicBezTo>
                              <a:pt x="0" y="45"/>
                              <a:pt x="0" y="83"/>
                              <a:pt x="39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433" name="Freeform 485">
                        <a:extLst>
                          <a:ext uri="{FF2B5EF4-FFF2-40B4-BE49-F238E27FC236}">
                            <a16:creationId xmlns:a16="http://schemas.microsoft.com/office/drawing/2014/main" id="{EA602EBE-DBEE-FA32-BAC3-56191283F01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75326" y="1580619"/>
                        <a:ext cx="1885672" cy="1090073"/>
                      </a:xfrm>
                      <a:custGeom>
                        <a:avLst/>
                        <a:gdLst>
                          <a:gd name="T0" fmla="*/ 39 w 223"/>
                          <a:gd name="T1" fmla="*/ 106 h 129"/>
                          <a:gd name="T2" fmla="*/ 183 w 223"/>
                          <a:gd name="T3" fmla="*/ 106 h 129"/>
                          <a:gd name="T4" fmla="*/ 183 w 223"/>
                          <a:gd name="T5" fmla="*/ 23 h 129"/>
                          <a:gd name="T6" fmla="*/ 39 w 223"/>
                          <a:gd name="T7" fmla="*/ 23 h 129"/>
                          <a:gd name="T8" fmla="*/ 39 w 223"/>
                          <a:gd name="T9" fmla="*/ 106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3" h="129">
                            <a:moveTo>
                              <a:pt x="39" y="106"/>
                            </a:moveTo>
                            <a:cubicBezTo>
                              <a:pt x="79" y="129"/>
                              <a:pt x="144" y="129"/>
                              <a:pt x="183" y="106"/>
                            </a:cubicBezTo>
                            <a:cubicBezTo>
                              <a:pt x="223" y="83"/>
                              <a:pt x="223" y="46"/>
                              <a:pt x="183" y="23"/>
                            </a:cubicBezTo>
                            <a:cubicBezTo>
                              <a:pt x="144" y="0"/>
                              <a:pt x="79" y="0"/>
                              <a:pt x="39" y="23"/>
                            </a:cubicBezTo>
                            <a:cubicBezTo>
                              <a:pt x="0" y="46"/>
                              <a:pt x="0" y="83"/>
                              <a:pt x="39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434" name="Freeform 486">
                        <a:extLst>
                          <a:ext uri="{FF2B5EF4-FFF2-40B4-BE49-F238E27FC236}">
                            <a16:creationId xmlns:a16="http://schemas.microsoft.com/office/drawing/2014/main" id="{AD13A756-0FA6-8FAF-88A3-D696AD9C01C4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561310" y="1678777"/>
                        <a:ext cx="1513703" cy="888590"/>
                      </a:xfrm>
                      <a:custGeom>
                        <a:avLst/>
                        <a:gdLst>
                          <a:gd name="T0" fmla="*/ 27 w 179"/>
                          <a:gd name="T1" fmla="*/ 90 h 105"/>
                          <a:gd name="T2" fmla="*/ 0 w 179"/>
                          <a:gd name="T3" fmla="*/ 53 h 105"/>
                          <a:gd name="T4" fmla="*/ 27 w 179"/>
                          <a:gd name="T5" fmla="*/ 15 h 105"/>
                          <a:gd name="T6" fmla="*/ 89 w 179"/>
                          <a:gd name="T7" fmla="*/ 0 h 105"/>
                          <a:gd name="T8" fmla="*/ 152 w 179"/>
                          <a:gd name="T9" fmla="*/ 15 h 105"/>
                          <a:gd name="T10" fmla="*/ 179 w 179"/>
                          <a:gd name="T11" fmla="*/ 53 h 105"/>
                          <a:gd name="T12" fmla="*/ 152 w 179"/>
                          <a:gd name="T13" fmla="*/ 90 h 105"/>
                          <a:gd name="T14" fmla="*/ 89 w 179"/>
                          <a:gd name="T15" fmla="*/ 105 h 105"/>
                          <a:gd name="T16" fmla="*/ 27 w 179"/>
                          <a:gd name="T17" fmla="*/ 90 h 105"/>
                          <a:gd name="T18" fmla="*/ 29 w 179"/>
                          <a:gd name="T19" fmla="*/ 19 h 105"/>
                          <a:gd name="T20" fmla="*/ 4 w 179"/>
                          <a:gd name="T21" fmla="*/ 53 h 105"/>
                          <a:gd name="T22" fmla="*/ 29 w 179"/>
                          <a:gd name="T23" fmla="*/ 87 h 105"/>
                          <a:gd name="T24" fmla="*/ 89 w 179"/>
                          <a:gd name="T25" fmla="*/ 101 h 105"/>
                          <a:gd name="T26" fmla="*/ 150 w 179"/>
                          <a:gd name="T27" fmla="*/ 87 h 105"/>
                          <a:gd name="T28" fmla="*/ 175 w 179"/>
                          <a:gd name="T29" fmla="*/ 53 h 105"/>
                          <a:gd name="T30" fmla="*/ 150 w 179"/>
                          <a:gd name="T31" fmla="*/ 19 h 105"/>
                          <a:gd name="T32" fmla="*/ 89 w 179"/>
                          <a:gd name="T33" fmla="*/ 4 h 105"/>
                          <a:gd name="T34" fmla="*/ 29 w 179"/>
                          <a:gd name="T35" fmla="*/ 19 h 10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</a:cxnLst>
                        <a:rect l="0" t="0" r="r" b="b"/>
                        <a:pathLst>
                          <a:path w="179" h="105">
                            <a:moveTo>
                              <a:pt x="27" y="90"/>
                            </a:moveTo>
                            <a:cubicBezTo>
                              <a:pt x="9" y="80"/>
                              <a:pt x="0" y="67"/>
                              <a:pt x="0" y="53"/>
                            </a:cubicBezTo>
                            <a:cubicBezTo>
                              <a:pt x="0" y="38"/>
                              <a:pt x="9" y="25"/>
                              <a:pt x="27" y="15"/>
                            </a:cubicBezTo>
                            <a:cubicBezTo>
                              <a:pt x="43" y="6"/>
                              <a:pt x="66" y="0"/>
                              <a:pt x="89" y="0"/>
                            </a:cubicBezTo>
                            <a:cubicBezTo>
                              <a:pt x="113" y="0"/>
                              <a:pt x="135" y="6"/>
                              <a:pt x="152" y="15"/>
                            </a:cubicBezTo>
                            <a:cubicBezTo>
                              <a:pt x="169" y="25"/>
                              <a:pt x="179" y="38"/>
                              <a:pt x="179" y="53"/>
                            </a:cubicBezTo>
                            <a:cubicBezTo>
                              <a:pt x="179" y="67"/>
                              <a:pt x="169" y="80"/>
                              <a:pt x="152" y="90"/>
                            </a:cubicBezTo>
                            <a:cubicBezTo>
                              <a:pt x="135" y="100"/>
                              <a:pt x="113" y="105"/>
                              <a:pt x="89" y="105"/>
                            </a:cubicBezTo>
                            <a:cubicBezTo>
                              <a:pt x="66" y="105"/>
                              <a:pt x="43" y="100"/>
                              <a:pt x="27" y="90"/>
                            </a:cubicBezTo>
                            <a:close/>
                            <a:moveTo>
                              <a:pt x="29" y="19"/>
                            </a:moveTo>
                            <a:cubicBezTo>
                              <a:pt x="13" y="28"/>
                              <a:pt x="4" y="40"/>
                              <a:pt x="4" y="53"/>
                            </a:cubicBezTo>
                            <a:cubicBezTo>
                              <a:pt x="4" y="65"/>
                              <a:pt x="13" y="77"/>
                              <a:pt x="29" y="87"/>
                            </a:cubicBezTo>
                            <a:cubicBezTo>
                              <a:pt x="45" y="96"/>
                              <a:pt x="66" y="101"/>
                              <a:pt x="89" y="101"/>
                            </a:cubicBezTo>
                            <a:cubicBezTo>
                              <a:pt x="112" y="101"/>
                              <a:pt x="134" y="96"/>
                              <a:pt x="150" y="87"/>
                            </a:cubicBezTo>
                            <a:cubicBezTo>
                              <a:pt x="166" y="77"/>
                              <a:pt x="175" y="65"/>
                              <a:pt x="175" y="53"/>
                            </a:cubicBezTo>
                            <a:cubicBezTo>
                              <a:pt x="175" y="40"/>
                              <a:pt x="166" y="28"/>
                              <a:pt x="150" y="19"/>
                            </a:cubicBezTo>
                            <a:cubicBezTo>
                              <a:pt x="134" y="10"/>
                              <a:pt x="112" y="4"/>
                              <a:pt x="89" y="4"/>
                            </a:cubicBezTo>
                            <a:cubicBezTo>
                              <a:pt x="66" y="4"/>
                              <a:pt x="45" y="10"/>
                              <a:pt x="29" y="1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435" name="Freeform 487">
                        <a:extLst>
                          <a:ext uri="{FF2B5EF4-FFF2-40B4-BE49-F238E27FC236}">
                            <a16:creationId xmlns:a16="http://schemas.microsoft.com/office/drawing/2014/main" id="{4B56FE2C-ECE3-C239-3C73-22FB9C458E7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02281" y="1807933"/>
                        <a:ext cx="935086" cy="521789"/>
                      </a:xfrm>
                      <a:custGeom>
                        <a:avLst/>
                        <a:gdLst>
                          <a:gd name="T0" fmla="*/ 102 w 111"/>
                          <a:gd name="T1" fmla="*/ 62 h 62"/>
                          <a:gd name="T2" fmla="*/ 90 w 111"/>
                          <a:gd name="T3" fmla="*/ 55 h 62"/>
                          <a:gd name="T4" fmla="*/ 49 w 111"/>
                          <a:gd name="T5" fmla="*/ 54 h 62"/>
                          <a:gd name="T6" fmla="*/ 45 w 111"/>
                          <a:gd name="T7" fmla="*/ 30 h 62"/>
                          <a:gd name="T8" fmla="*/ 46 w 111"/>
                          <a:gd name="T9" fmla="*/ 13 h 62"/>
                          <a:gd name="T10" fmla="*/ 23 w 111"/>
                          <a:gd name="T11" fmla="*/ 14 h 62"/>
                          <a:gd name="T12" fmla="*/ 11 w 111"/>
                          <a:gd name="T13" fmla="*/ 26 h 62"/>
                          <a:gd name="T14" fmla="*/ 0 w 111"/>
                          <a:gd name="T15" fmla="*/ 23 h 62"/>
                          <a:gd name="T16" fmla="*/ 12 w 111"/>
                          <a:gd name="T17" fmla="*/ 11 h 62"/>
                          <a:gd name="T18" fmla="*/ 0 w 111"/>
                          <a:gd name="T19" fmla="*/ 4 h 62"/>
                          <a:gd name="T20" fmla="*/ 7 w 111"/>
                          <a:gd name="T21" fmla="*/ 0 h 62"/>
                          <a:gd name="T22" fmla="*/ 20 w 111"/>
                          <a:gd name="T23" fmla="*/ 7 h 62"/>
                          <a:gd name="T24" fmla="*/ 59 w 111"/>
                          <a:gd name="T25" fmla="*/ 7 h 62"/>
                          <a:gd name="T26" fmla="*/ 60 w 111"/>
                          <a:gd name="T27" fmla="*/ 32 h 62"/>
                          <a:gd name="T28" fmla="*/ 61 w 111"/>
                          <a:gd name="T29" fmla="*/ 48 h 62"/>
                          <a:gd name="T30" fmla="*/ 87 w 111"/>
                          <a:gd name="T31" fmla="*/ 47 h 62"/>
                          <a:gd name="T32" fmla="*/ 100 w 111"/>
                          <a:gd name="T33" fmla="*/ 33 h 62"/>
                          <a:gd name="T34" fmla="*/ 111 w 111"/>
                          <a:gd name="T35" fmla="*/ 37 h 62"/>
                          <a:gd name="T36" fmla="*/ 98 w 111"/>
                          <a:gd name="T37" fmla="*/ 51 h 62"/>
                          <a:gd name="T38" fmla="*/ 110 w 111"/>
                          <a:gd name="T39" fmla="*/ 58 h 62"/>
                          <a:gd name="T40" fmla="*/ 102 w 111"/>
                          <a:gd name="T41" fmla="*/ 62 h 6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111" h="62">
                            <a:moveTo>
                              <a:pt x="102" y="62"/>
                            </a:moveTo>
                            <a:cubicBezTo>
                              <a:pt x="90" y="55"/>
                              <a:pt x="90" y="55"/>
                              <a:pt x="90" y="55"/>
                            </a:cubicBezTo>
                            <a:cubicBezTo>
                              <a:pt x="75" y="61"/>
                              <a:pt x="59" y="60"/>
                              <a:pt x="49" y="54"/>
                            </a:cubicBezTo>
                            <a:cubicBezTo>
                              <a:pt x="38" y="48"/>
                              <a:pt x="38" y="40"/>
                              <a:pt x="45" y="30"/>
                            </a:cubicBezTo>
                            <a:cubicBezTo>
                              <a:pt x="52" y="21"/>
                              <a:pt x="53" y="17"/>
                              <a:pt x="46" y="13"/>
                            </a:cubicBezTo>
                            <a:cubicBezTo>
                              <a:pt x="42" y="10"/>
                              <a:pt x="32" y="9"/>
                              <a:pt x="23" y="14"/>
                            </a:cubicBezTo>
                            <a:cubicBezTo>
                              <a:pt x="15" y="19"/>
                              <a:pt x="12" y="23"/>
                              <a:pt x="11" y="26"/>
                            </a:cubicBezTo>
                            <a:cubicBezTo>
                              <a:pt x="0" y="23"/>
                              <a:pt x="0" y="23"/>
                              <a:pt x="0" y="23"/>
                            </a:cubicBezTo>
                            <a:cubicBezTo>
                              <a:pt x="1" y="20"/>
                              <a:pt x="5" y="15"/>
                              <a:pt x="12" y="11"/>
                            </a:cubicBezTo>
                            <a:cubicBezTo>
                              <a:pt x="0" y="4"/>
                              <a:pt x="0" y="4"/>
                              <a:pt x="0" y="4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20" y="7"/>
                              <a:pt x="20" y="7"/>
                              <a:pt x="20" y="7"/>
                            </a:cubicBezTo>
                            <a:cubicBezTo>
                              <a:pt x="33" y="1"/>
                              <a:pt x="48" y="2"/>
                              <a:pt x="59" y="7"/>
                            </a:cubicBezTo>
                            <a:cubicBezTo>
                              <a:pt x="70" y="14"/>
                              <a:pt x="67" y="22"/>
                              <a:pt x="60" y="32"/>
                            </a:cubicBezTo>
                            <a:cubicBezTo>
                              <a:pt x="54" y="39"/>
                              <a:pt x="54" y="44"/>
                              <a:pt x="61" y="48"/>
                            </a:cubicBezTo>
                            <a:cubicBezTo>
                              <a:pt x="67" y="53"/>
                              <a:pt x="79" y="52"/>
                              <a:pt x="87" y="47"/>
                            </a:cubicBezTo>
                            <a:cubicBezTo>
                              <a:pt x="94" y="43"/>
                              <a:pt x="98" y="38"/>
                              <a:pt x="100" y="33"/>
                            </a:cubicBezTo>
                            <a:cubicBezTo>
                              <a:pt x="111" y="37"/>
                              <a:pt x="111" y="37"/>
                              <a:pt x="111" y="37"/>
                            </a:cubicBezTo>
                            <a:cubicBezTo>
                              <a:pt x="110" y="41"/>
                              <a:pt x="105" y="46"/>
                              <a:pt x="98" y="51"/>
                            </a:cubicBezTo>
                            <a:cubicBezTo>
                              <a:pt x="110" y="58"/>
                              <a:pt x="110" y="58"/>
                              <a:pt x="110" y="58"/>
                            </a:cubicBezTo>
                            <a:lnTo>
                              <a:pt x="102" y="62"/>
                            </a:ln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</p:grpSp>
                <p:grpSp>
                  <p:nvGrpSpPr>
                    <p:cNvPr id="422" name="Group 421">
                      <a:extLst>
                        <a:ext uri="{FF2B5EF4-FFF2-40B4-BE49-F238E27FC236}">
                          <a16:creationId xmlns:a16="http://schemas.microsoft.com/office/drawing/2014/main" id="{087BD15A-6292-7A8B-0992-307FAB714F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11702" y="1316280"/>
                      <a:ext cx="1885672" cy="1214063"/>
                      <a:chOff x="6375326" y="1580619"/>
                      <a:chExt cx="1885672" cy="1214063"/>
                    </a:xfrm>
                  </p:grpSpPr>
                  <p:sp>
                    <p:nvSpPr>
                      <p:cNvPr id="428" name="Freeform 484">
                        <a:extLst>
                          <a:ext uri="{FF2B5EF4-FFF2-40B4-BE49-F238E27FC236}">
                            <a16:creationId xmlns:a16="http://schemas.microsoft.com/office/drawing/2014/main" id="{5E0D80CB-8974-C414-7893-1F86D9DABBD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75326" y="1704609"/>
                        <a:ext cx="1885672" cy="1090073"/>
                      </a:xfrm>
                      <a:custGeom>
                        <a:avLst/>
                        <a:gdLst>
                          <a:gd name="T0" fmla="*/ 39 w 223"/>
                          <a:gd name="T1" fmla="*/ 106 h 129"/>
                          <a:gd name="T2" fmla="*/ 183 w 223"/>
                          <a:gd name="T3" fmla="*/ 106 h 129"/>
                          <a:gd name="T4" fmla="*/ 183 w 223"/>
                          <a:gd name="T5" fmla="*/ 22 h 129"/>
                          <a:gd name="T6" fmla="*/ 39 w 223"/>
                          <a:gd name="T7" fmla="*/ 22 h 129"/>
                          <a:gd name="T8" fmla="*/ 39 w 223"/>
                          <a:gd name="T9" fmla="*/ 106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3" h="129">
                            <a:moveTo>
                              <a:pt x="39" y="106"/>
                            </a:moveTo>
                            <a:cubicBezTo>
                              <a:pt x="79" y="129"/>
                              <a:pt x="144" y="129"/>
                              <a:pt x="183" y="106"/>
                            </a:cubicBezTo>
                            <a:cubicBezTo>
                              <a:pt x="223" y="83"/>
                              <a:pt x="223" y="45"/>
                              <a:pt x="183" y="22"/>
                            </a:cubicBezTo>
                            <a:cubicBezTo>
                              <a:pt x="144" y="0"/>
                              <a:pt x="79" y="0"/>
                              <a:pt x="39" y="22"/>
                            </a:cubicBezTo>
                            <a:cubicBezTo>
                              <a:pt x="0" y="45"/>
                              <a:pt x="0" y="83"/>
                              <a:pt x="39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429" name="Freeform 485">
                        <a:extLst>
                          <a:ext uri="{FF2B5EF4-FFF2-40B4-BE49-F238E27FC236}">
                            <a16:creationId xmlns:a16="http://schemas.microsoft.com/office/drawing/2014/main" id="{692A401B-E7E2-0256-8BD4-837BD031253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75326" y="1580619"/>
                        <a:ext cx="1885672" cy="1090073"/>
                      </a:xfrm>
                      <a:custGeom>
                        <a:avLst/>
                        <a:gdLst>
                          <a:gd name="T0" fmla="*/ 39 w 223"/>
                          <a:gd name="T1" fmla="*/ 106 h 129"/>
                          <a:gd name="T2" fmla="*/ 183 w 223"/>
                          <a:gd name="T3" fmla="*/ 106 h 129"/>
                          <a:gd name="T4" fmla="*/ 183 w 223"/>
                          <a:gd name="T5" fmla="*/ 23 h 129"/>
                          <a:gd name="T6" fmla="*/ 39 w 223"/>
                          <a:gd name="T7" fmla="*/ 23 h 129"/>
                          <a:gd name="T8" fmla="*/ 39 w 223"/>
                          <a:gd name="T9" fmla="*/ 106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3" h="129">
                            <a:moveTo>
                              <a:pt x="39" y="106"/>
                            </a:moveTo>
                            <a:cubicBezTo>
                              <a:pt x="79" y="129"/>
                              <a:pt x="144" y="129"/>
                              <a:pt x="183" y="106"/>
                            </a:cubicBezTo>
                            <a:cubicBezTo>
                              <a:pt x="223" y="83"/>
                              <a:pt x="223" y="46"/>
                              <a:pt x="183" y="23"/>
                            </a:cubicBezTo>
                            <a:cubicBezTo>
                              <a:pt x="144" y="0"/>
                              <a:pt x="79" y="0"/>
                              <a:pt x="39" y="23"/>
                            </a:cubicBezTo>
                            <a:cubicBezTo>
                              <a:pt x="0" y="46"/>
                              <a:pt x="0" y="83"/>
                              <a:pt x="39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430" name="Freeform 486">
                        <a:extLst>
                          <a:ext uri="{FF2B5EF4-FFF2-40B4-BE49-F238E27FC236}">
                            <a16:creationId xmlns:a16="http://schemas.microsoft.com/office/drawing/2014/main" id="{66F42E9E-1348-4BFC-764C-0BC0C402960A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561310" y="1678777"/>
                        <a:ext cx="1513703" cy="888590"/>
                      </a:xfrm>
                      <a:custGeom>
                        <a:avLst/>
                        <a:gdLst>
                          <a:gd name="T0" fmla="*/ 27 w 179"/>
                          <a:gd name="T1" fmla="*/ 90 h 105"/>
                          <a:gd name="T2" fmla="*/ 0 w 179"/>
                          <a:gd name="T3" fmla="*/ 53 h 105"/>
                          <a:gd name="T4" fmla="*/ 27 w 179"/>
                          <a:gd name="T5" fmla="*/ 15 h 105"/>
                          <a:gd name="T6" fmla="*/ 89 w 179"/>
                          <a:gd name="T7" fmla="*/ 0 h 105"/>
                          <a:gd name="T8" fmla="*/ 152 w 179"/>
                          <a:gd name="T9" fmla="*/ 15 h 105"/>
                          <a:gd name="T10" fmla="*/ 179 w 179"/>
                          <a:gd name="T11" fmla="*/ 53 h 105"/>
                          <a:gd name="T12" fmla="*/ 152 w 179"/>
                          <a:gd name="T13" fmla="*/ 90 h 105"/>
                          <a:gd name="T14" fmla="*/ 89 w 179"/>
                          <a:gd name="T15" fmla="*/ 105 h 105"/>
                          <a:gd name="T16" fmla="*/ 27 w 179"/>
                          <a:gd name="T17" fmla="*/ 90 h 105"/>
                          <a:gd name="T18" fmla="*/ 29 w 179"/>
                          <a:gd name="T19" fmla="*/ 19 h 105"/>
                          <a:gd name="T20" fmla="*/ 4 w 179"/>
                          <a:gd name="T21" fmla="*/ 53 h 105"/>
                          <a:gd name="T22" fmla="*/ 29 w 179"/>
                          <a:gd name="T23" fmla="*/ 87 h 105"/>
                          <a:gd name="T24" fmla="*/ 89 w 179"/>
                          <a:gd name="T25" fmla="*/ 101 h 105"/>
                          <a:gd name="T26" fmla="*/ 150 w 179"/>
                          <a:gd name="T27" fmla="*/ 87 h 105"/>
                          <a:gd name="T28" fmla="*/ 175 w 179"/>
                          <a:gd name="T29" fmla="*/ 53 h 105"/>
                          <a:gd name="T30" fmla="*/ 150 w 179"/>
                          <a:gd name="T31" fmla="*/ 19 h 105"/>
                          <a:gd name="T32" fmla="*/ 89 w 179"/>
                          <a:gd name="T33" fmla="*/ 4 h 105"/>
                          <a:gd name="T34" fmla="*/ 29 w 179"/>
                          <a:gd name="T35" fmla="*/ 19 h 10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</a:cxnLst>
                        <a:rect l="0" t="0" r="r" b="b"/>
                        <a:pathLst>
                          <a:path w="179" h="105">
                            <a:moveTo>
                              <a:pt x="27" y="90"/>
                            </a:moveTo>
                            <a:cubicBezTo>
                              <a:pt x="9" y="80"/>
                              <a:pt x="0" y="67"/>
                              <a:pt x="0" y="53"/>
                            </a:cubicBezTo>
                            <a:cubicBezTo>
                              <a:pt x="0" y="38"/>
                              <a:pt x="9" y="25"/>
                              <a:pt x="27" y="15"/>
                            </a:cubicBezTo>
                            <a:cubicBezTo>
                              <a:pt x="43" y="6"/>
                              <a:pt x="66" y="0"/>
                              <a:pt x="89" y="0"/>
                            </a:cubicBezTo>
                            <a:cubicBezTo>
                              <a:pt x="113" y="0"/>
                              <a:pt x="135" y="6"/>
                              <a:pt x="152" y="15"/>
                            </a:cubicBezTo>
                            <a:cubicBezTo>
                              <a:pt x="169" y="25"/>
                              <a:pt x="179" y="38"/>
                              <a:pt x="179" y="53"/>
                            </a:cubicBezTo>
                            <a:cubicBezTo>
                              <a:pt x="179" y="67"/>
                              <a:pt x="169" y="80"/>
                              <a:pt x="152" y="90"/>
                            </a:cubicBezTo>
                            <a:cubicBezTo>
                              <a:pt x="135" y="100"/>
                              <a:pt x="113" y="105"/>
                              <a:pt x="89" y="105"/>
                            </a:cubicBezTo>
                            <a:cubicBezTo>
                              <a:pt x="66" y="105"/>
                              <a:pt x="43" y="100"/>
                              <a:pt x="27" y="90"/>
                            </a:cubicBezTo>
                            <a:close/>
                            <a:moveTo>
                              <a:pt x="29" y="19"/>
                            </a:moveTo>
                            <a:cubicBezTo>
                              <a:pt x="13" y="28"/>
                              <a:pt x="4" y="40"/>
                              <a:pt x="4" y="53"/>
                            </a:cubicBezTo>
                            <a:cubicBezTo>
                              <a:pt x="4" y="65"/>
                              <a:pt x="13" y="77"/>
                              <a:pt x="29" y="87"/>
                            </a:cubicBezTo>
                            <a:cubicBezTo>
                              <a:pt x="45" y="96"/>
                              <a:pt x="66" y="101"/>
                              <a:pt x="89" y="101"/>
                            </a:cubicBezTo>
                            <a:cubicBezTo>
                              <a:pt x="112" y="101"/>
                              <a:pt x="134" y="96"/>
                              <a:pt x="150" y="87"/>
                            </a:cubicBezTo>
                            <a:cubicBezTo>
                              <a:pt x="166" y="77"/>
                              <a:pt x="175" y="65"/>
                              <a:pt x="175" y="53"/>
                            </a:cubicBezTo>
                            <a:cubicBezTo>
                              <a:pt x="175" y="40"/>
                              <a:pt x="166" y="28"/>
                              <a:pt x="150" y="19"/>
                            </a:cubicBezTo>
                            <a:cubicBezTo>
                              <a:pt x="134" y="10"/>
                              <a:pt x="112" y="4"/>
                              <a:pt x="89" y="4"/>
                            </a:cubicBezTo>
                            <a:cubicBezTo>
                              <a:pt x="66" y="4"/>
                              <a:pt x="45" y="10"/>
                              <a:pt x="29" y="1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431" name="Freeform 487">
                        <a:extLst>
                          <a:ext uri="{FF2B5EF4-FFF2-40B4-BE49-F238E27FC236}">
                            <a16:creationId xmlns:a16="http://schemas.microsoft.com/office/drawing/2014/main" id="{12FFB9CA-EEA5-D893-41BD-432CBA48804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02281" y="1807933"/>
                        <a:ext cx="935086" cy="521789"/>
                      </a:xfrm>
                      <a:custGeom>
                        <a:avLst/>
                        <a:gdLst>
                          <a:gd name="T0" fmla="*/ 102 w 111"/>
                          <a:gd name="T1" fmla="*/ 62 h 62"/>
                          <a:gd name="T2" fmla="*/ 90 w 111"/>
                          <a:gd name="T3" fmla="*/ 55 h 62"/>
                          <a:gd name="T4" fmla="*/ 49 w 111"/>
                          <a:gd name="T5" fmla="*/ 54 h 62"/>
                          <a:gd name="T6" fmla="*/ 45 w 111"/>
                          <a:gd name="T7" fmla="*/ 30 h 62"/>
                          <a:gd name="T8" fmla="*/ 46 w 111"/>
                          <a:gd name="T9" fmla="*/ 13 h 62"/>
                          <a:gd name="T10" fmla="*/ 23 w 111"/>
                          <a:gd name="T11" fmla="*/ 14 h 62"/>
                          <a:gd name="T12" fmla="*/ 11 w 111"/>
                          <a:gd name="T13" fmla="*/ 26 h 62"/>
                          <a:gd name="T14" fmla="*/ 0 w 111"/>
                          <a:gd name="T15" fmla="*/ 23 h 62"/>
                          <a:gd name="T16" fmla="*/ 12 w 111"/>
                          <a:gd name="T17" fmla="*/ 11 h 62"/>
                          <a:gd name="T18" fmla="*/ 0 w 111"/>
                          <a:gd name="T19" fmla="*/ 4 h 62"/>
                          <a:gd name="T20" fmla="*/ 7 w 111"/>
                          <a:gd name="T21" fmla="*/ 0 h 62"/>
                          <a:gd name="T22" fmla="*/ 20 w 111"/>
                          <a:gd name="T23" fmla="*/ 7 h 62"/>
                          <a:gd name="T24" fmla="*/ 59 w 111"/>
                          <a:gd name="T25" fmla="*/ 7 h 62"/>
                          <a:gd name="T26" fmla="*/ 60 w 111"/>
                          <a:gd name="T27" fmla="*/ 32 h 62"/>
                          <a:gd name="T28" fmla="*/ 61 w 111"/>
                          <a:gd name="T29" fmla="*/ 48 h 62"/>
                          <a:gd name="T30" fmla="*/ 87 w 111"/>
                          <a:gd name="T31" fmla="*/ 47 h 62"/>
                          <a:gd name="T32" fmla="*/ 100 w 111"/>
                          <a:gd name="T33" fmla="*/ 33 h 62"/>
                          <a:gd name="T34" fmla="*/ 111 w 111"/>
                          <a:gd name="T35" fmla="*/ 37 h 62"/>
                          <a:gd name="T36" fmla="*/ 98 w 111"/>
                          <a:gd name="T37" fmla="*/ 51 h 62"/>
                          <a:gd name="T38" fmla="*/ 110 w 111"/>
                          <a:gd name="T39" fmla="*/ 58 h 62"/>
                          <a:gd name="T40" fmla="*/ 102 w 111"/>
                          <a:gd name="T41" fmla="*/ 62 h 6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111" h="62">
                            <a:moveTo>
                              <a:pt x="102" y="62"/>
                            </a:moveTo>
                            <a:cubicBezTo>
                              <a:pt x="90" y="55"/>
                              <a:pt x="90" y="55"/>
                              <a:pt x="90" y="55"/>
                            </a:cubicBezTo>
                            <a:cubicBezTo>
                              <a:pt x="75" y="61"/>
                              <a:pt x="59" y="60"/>
                              <a:pt x="49" y="54"/>
                            </a:cubicBezTo>
                            <a:cubicBezTo>
                              <a:pt x="38" y="48"/>
                              <a:pt x="38" y="40"/>
                              <a:pt x="45" y="30"/>
                            </a:cubicBezTo>
                            <a:cubicBezTo>
                              <a:pt x="52" y="21"/>
                              <a:pt x="53" y="17"/>
                              <a:pt x="46" y="13"/>
                            </a:cubicBezTo>
                            <a:cubicBezTo>
                              <a:pt x="42" y="10"/>
                              <a:pt x="32" y="9"/>
                              <a:pt x="23" y="14"/>
                            </a:cubicBezTo>
                            <a:cubicBezTo>
                              <a:pt x="15" y="19"/>
                              <a:pt x="12" y="23"/>
                              <a:pt x="11" y="26"/>
                            </a:cubicBezTo>
                            <a:cubicBezTo>
                              <a:pt x="0" y="23"/>
                              <a:pt x="0" y="23"/>
                              <a:pt x="0" y="23"/>
                            </a:cubicBezTo>
                            <a:cubicBezTo>
                              <a:pt x="1" y="20"/>
                              <a:pt x="5" y="15"/>
                              <a:pt x="12" y="11"/>
                            </a:cubicBezTo>
                            <a:cubicBezTo>
                              <a:pt x="0" y="4"/>
                              <a:pt x="0" y="4"/>
                              <a:pt x="0" y="4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20" y="7"/>
                              <a:pt x="20" y="7"/>
                              <a:pt x="20" y="7"/>
                            </a:cubicBezTo>
                            <a:cubicBezTo>
                              <a:pt x="33" y="1"/>
                              <a:pt x="48" y="2"/>
                              <a:pt x="59" y="7"/>
                            </a:cubicBezTo>
                            <a:cubicBezTo>
                              <a:pt x="70" y="14"/>
                              <a:pt x="67" y="22"/>
                              <a:pt x="60" y="32"/>
                            </a:cubicBezTo>
                            <a:cubicBezTo>
                              <a:pt x="54" y="39"/>
                              <a:pt x="54" y="44"/>
                              <a:pt x="61" y="48"/>
                            </a:cubicBezTo>
                            <a:cubicBezTo>
                              <a:pt x="67" y="53"/>
                              <a:pt x="79" y="52"/>
                              <a:pt x="87" y="47"/>
                            </a:cubicBezTo>
                            <a:cubicBezTo>
                              <a:pt x="94" y="43"/>
                              <a:pt x="98" y="38"/>
                              <a:pt x="100" y="33"/>
                            </a:cubicBezTo>
                            <a:cubicBezTo>
                              <a:pt x="111" y="37"/>
                              <a:pt x="111" y="37"/>
                              <a:pt x="111" y="37"/>
                            </a:cubicBezTo>
                            <a:cubicBezTo>
                              <a:pt x="110" y="41"/>
                              <a:pt x="105" y="46"/>
                              <a:pt x="98" y="51"/>
                            </a:cubicBezTo>
                            <a:cubicBezTo>
                              <a:pt x="110" y="58"/>
                              <a:pt x="110" y="58"/>
                              <a:pt x="110" y="58"/>
                            </a:cubicBezTo>
                            <a:lnTo>
                              <a:pt x="102" y="62"/>
                            </a:ln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</p:grpSp>
                <p:grpSp>
                  <p:nvGrpSpPr>
                    <p:cNvPr id="423" name="Group 422">
                      <a:extLst>
                        <a:ext uri="{FF2B5EF4-FFF2-40B4-BE49-F238E27FC236}">
                          <a16:creationId xmlns:a16="http://schemas.microsoft.com/office/drawing/2014/main" id="{C1D83BC5-FC53-852F-0209-50B0312D85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11702" y="1156988"/>
                      <a:ext cx="1885672" cy="1214063"/>
                      <a:chOff x="6375326" y="1580619"/>
                      <a:chExt cx="1885672" cy="1214063"/>
                    </a:xfrm>
                  </p:grpSpPr>
                  <p:sp>
                    <p:nvSpPr>
                      <p:cNvPr id="424" name="Freeform 484">
                        <a:extLst>
                          <a:ext uri="{FF2B5EF4-FFF2-40B4-BE49-F238E27FC236}">
                            <a16:creationId xmlns:a16="http://schemas.microsoft.com/office/drawing/2014/main" id="{EFF61226-D33E-5117-4EC4-3F6F43E8836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75326" y="1704609"/>
                        <a:ext cx="1885672" cy="1090073"/>
                      </a:xfrm>
                      <a:custGeom>
                        <a:avLst/>
                        <a:gdLst>
                          <a:gd name="T0" fmla="*/ 39 w 223"/>
                          <a:gd name="T1" fmla="*/ 106 h 129"/>
                          <a:gd name="T2" fmla="*/ 183 w 223"/>
                          <a:gd name="T3" fmla="*/ 106 h 129"/>
                          <a:gd name="T4" fmla="*/ 183 w 223"/>
                          <a:gd name="T5" fmla="*/ 22 h 129"/>
                          <a:gd name="T6" fmla="*/ 39 w 223"/>
                          <a:gd name="T7" fmla="*/ 22 h 129"/>
                          <a:gd name="T8" fmla="*/ 39 w 223"/>
                          <a:gd name="T9" fmla="*/ 106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3" h="129">
                            <a:moveTo>
                              <a:pt x="39" y="106"/>
                            </a:moveTo>
                            <a:cubicBezTo>
                              <a:pt x="79" y="129"/>
                              <a:pt x="144" y="129"/>
                              <a:pt x="183" y="106"/>
                            </a:cubicBezTo>
                            <a:cubicBezTo>
                              <a:pt x="223" y="83"/>
                              <a:pt x="223" y="45"/>
                              <a:pt x="183" y="22"/>
                            </a:cubicBezTo>
                            <a:cubicBezTo>
                              <a:pt x="144" y="0"/>
                              <a:pt x="79" y="0"/>
                              <a:pt x="39" y="22"/>
                            </a:cubicBezTo>
                            <a:cubicBezTo>
                              <a:pt x="0" y="45"/>
                              <a:pt x="0" y="83"/>
                              <a:pt x="39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425" name="Freeform 485">
                        <a:extLst>
                          <a:ext uri="{FF2B5EF4-FFF2-40B4-BE49-F238E27FC236}">
                            <a16:creationId xmlns:a16="http://schemas.microsoft.com/office/drawing/2014/main" id="{25A9B64A-5CCA-4D39-9AFB-591BE241FD8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75326" y="1580619"/>
                        <a:ext cx="1885672" cy="1090073"/>
                      </a:xfrm>
                      <a:custGeom>
                        <a:avLst/>
                        <a:gdLst>
                          <a:gd name="T0" fmla="*/ 39 w 223"/>
                          <a:gd name="T1" fmla="*/ 106 h 129"/>
                          <a:gd name="T2" fmla="*/ 183 w 223"/>
                          <a:gd name="T3" fmla="*/ 106 h 129"/>
                          <a:gd name="T4" fmla="*/ 183 w 223"/>
                          <a:gd name="T5" fmla="*/ 23 h 129"/>
                          <a:gd name="T6" fmla="*/ 39 w 223"/>
                          <a:gd name="T7" fmla="*/ 23 h 129"/>
                          <a:gd name="T8" fmla="*/ 39 w 223"/>
                          <a:gd name="T9" fmla="*/ 106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3" h="129">
                            <a:moveTo>
                              <a:pt x="39" y="106"/>
                            </a:moveTo>
                            <a:cubicBezTo>
                              <a:pt x="79" y="129"/>
                              <a:pt x="144" y="129"/>
                              <a:pt x="183" y="106"/>
                            </a:cubicBezTo>
                            <a:cubicBezTo>
                              <a:pt x="223" y="83"/>
                              <a:pt x="223" y="46"/>
                              <a:pt x="183" y="23"/>
                            </a:cubicBezTo>
                            <a:cubicBezTo>
                              <a:pt x="144" y="0"/>
                              <a:pt x="79" y="0"/>
                              <a:pt x="39" y="23"/>
                            </a:cubicBezTo>
                            <a:cubicBezTo>
                              <a:pt x="0" y="46"/>
                              <a:pt x="0" y="83"/>
                              <a:pt x="39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426" name="Freeform 486">
                        <a:extLst>
                          <a:ext uri="{FF2B5EF4-FFF2-40B4-BE49-F238E27FC236}">
                            <a16:creationId xmlns:a16="http://schemas.microsoft.com/office/drawing/2014/main" id="{5FA2EAA3-DC12-B448-D8CF-29164D83F4C6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561310" y="1678777"/>
                        <a:ext cx="1513703" cy="888590"/>
                      </a:xfrm>
                      <a:custGeom>
                        <a:avLst/>
                        <a:gdLst>
                          <a:gd name="T0" fmla="*/ 27 w 179"/>
                          <a:gd name="T1" fmla="*/ 90 h 105"/>
                          <a:gd name="T2" fmla="*/ 0 w 179"/>
                          <a:gd name="T3" fmla="*/ 53 h 105"/>
                          <a:gd name="T4" fmla="*/ 27 w 179"/>
                          <a:gd name="T5" fmla="*/ 15 h 105"/>
                          <a:gd name="T6" fmla="*/ 89 w 179"/>
                          <a:gd name="T7" fmla="*/ 0 h 105"/>
                          <a:gd name="T8" fmla="*/ 152 w 179"/>
                          <a:gd name="T9" fmla="*/ 15 h 105"/>
                          <a:gd name="T10" fmla="*/ 179 w 179"/>
                          <a:gd name="T11" fmla="*/ 53 h 105"/>
                          <a:gd name="T12" fmla="*/ 152 w 179"/>
                          <a:gd name="T13" fmla="*/ 90 h 105"/>
                          <a:gd name="T14" fmla="*/ 89 w 179"/>
                          <a:gd name="T15" fmla="*/ 105 h 105"/>
                          <a:gd name="T16" fmla="*/ 27 w 179"/>
                          <a:gd name="T17" fmla="*/ 90 h 105"/>
                          <a:gd name="T18" fmla="*/ 29 w 179"/>
                          <a:gd name="T19" fmla="*/ 19 h 105"/>
                          <a:gd name="T20" fmla="*/ 4 w 179"/>
                          <a:gd name="T21" fmla="*/ 53 h 105"/>
                          <a:gd name="T22" fmla="*/ 29 w 179"/>
                          <a:gd name="T23" fmla="*/ 87 h 105"/>
                          <a:gd name="T24" fmla="*/ 89 w 179"/>
                          <a:gd name="T25" fmla="*/ 101 h 105"/>
                          <a:gd name="T26" fmla="*/ 150 w 179"/>
                          <a:gd name="T27" fmla="*/ 87 h 105"/>
                          <a:gd name="T28" fmla="*/ 175 w 179"/>
                          <a:gd name="T29" fmla="*/ 53 h 105"/>
                          <a:gd name="T30" fmla="*/ 150 w 179"/>
                          <a:gd name="T31" fmla="*/ 19 h 105"/>
                          <a:gd name="T32" fmla="*/ 89 w 179"/>
                          <a:gd name="T33" fmla="*/ 4 h 105"/>
                          <a:gd name="T34" fmla="*/ 29 w 179"/>
                          <a:gd name="T35" fmla="*/ 19 h 10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</a:cxnLst>
                        <a:rect l="0" t="0" r="r" b="b"/>
                        <a:pathLst>
                          <a:path w="179" h="105">
                            <a:moveTo>
                              <a:pt x="27" y="90"/>
                            </a:moveTo>
                            <a:cubicBezTo>
                              <a:pt x="9" y="80"/>
                              <a:pt x="0" y="67"/>
                              <a:pt x="0" y="53"/>
                            </a:cubicBezTo>
                            <a:cubicBezTo>
                              <a:pt x="0" y="38"/>
                              <a:pt x="9" y="25"/>
                              <a:pt x="27" y="15"/>
                            </a:cubicBezTo>
                            <a:cubicBezTo>
                              <a:pt x="43" y="6"/>
                              <a:pt x="66" y="0"/>
                              <a:pt x="89" y="0"/>
                            </a:cubicBezTo>
                            <a:cubicBezTo>
                              <a:pt x="113" y="0"/>
                              <a:pt x="135" y="6"/>
                              <a:pt x="152" y="15"/>
                            </a:cubicBezTo>
                            <a:cubicBezTo>
                              <a:pt x="169" y="25"/>
                              <a:pt x="179" y="38"/>
                              <a:pt x="179" y="53"/>
                            </a:cubicBezTo>
                            <a:cubicBezTo>
                              <a:pt x="179" y="67"/>
                              <a:pt x="169" y="80"/>
                              <a:pt x="152" y="90"/>
                            </a:cubicBezTo>
                            <a:cubicBezTo>
                              <a:pt x="135" y="100"/>
                              <a:pt x="113" y="105"/>
                              <a:pt x="89" y="105"/>
                            </a:cubicBezTo>
                            <a:cubicBezTo>
                              <a:pt x="66" y="105"/>
                              <a:pt x="43" y="100"/>
                              <a:pt x="27" y="90"/>
                            </a:cubicBezTo>
                            <a:close/>
                            <a:moveTo>
                              <a:pt x="29" y="19"/>
                            </a:moveTo>
                            <a:cubicBezTo>
                              <a:pt x="13" y="28"/>
                              <a:pt x="4" y="40"/>
                              <a:pt x="4" y="53"/>
                            </a:cubicBezTo>
                            <a:cubicBezTo>
                              <a:pt x="4" y="65"/>
                              <a:pt x="13" y="77"/>
                              <a:pt x="29" y="87"/>
                            </a:cubicBezTo>
                            <a:cubicBezTo>
                              <a:pt x="45" y="96"/>
                              <a:pt x="66" y="101"/>
                              <a:pt x="89" y="101"/>
                            </a:cubicBezTo>
                            <a:cubicBezTo>
                              <a:pt x="112" y="101"/>
                              <a:pt x="134" y="96"/>
                              <a:pt x="150" y="87"/>
                            </a:cubicBezTo>
                            <a:cubicBezTo>
                              <a:pt x="166" y="77"/>
                              <a:pt x="175" y="65"/>
                              <a:pt x="175" y="53"/>
                            </a:cubicBezTo>
                            <a:cubicBezTo>
                              <a:pt x="175" y="40"/>
                              <a:pt x="166" y="28"/>
                              <a:pt x="150" y="19"/>
                            </a:cubicBezTo>
                            <a:cubicBezTo>
                              <a:pt x="134" y="10"/>
                              <a:pt x="112" y="4"/>
                              <a:pt x="89" y="4"/>
                            </a:cubicBezTo>
                            <a:cubicBezTo>
                              <a:pt x="66" y="4"/>
                              <a:pt x="45" y="10"/>
                              <a:pt x="29" y="1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427" name="Freeform 487">
                        <a:extLst>
                          <a:ext uri="{FF2B5EF4-FFF2-40B4-BE49-F238E27FC236}">
                            <a16:creationId xmlns:a16="http://schemas.microsoft.com/office/drawing/2014/main" id="{27243008-5557-FCBC-FEBC-F107F17EE71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02281" y="1807933"/>
                        <a:ext cx="935086" cy="521789"/>
                      </a:xfrm>
                      <a:custGeom>
                        <a:avLst/>
                        <a:gdLst>
                          <a:gd name="T0" fmla="*/ 102 w 111"/>
                          <a:gd name="T1" fmla="*/ 62 h 62"/>
                          <a:gd name="T2" fmla="*/ 90 w 111"/>
                          <a:gd name="T3" fmla="*/ 55 h 62"/>
                          <a:gd name="T4" fmla="*/ 49 w 111"/>
                          <a:gd name="T5" fmla="*/ 54 h 62"/>
                          <a:gd name="T6" fmla="*/ 45 w 111"/>
                          <a:gd name="T7" fmla="*/ 30 h 62"/>
                          <a:gd name="T8" fmla="*/ 46 w 111"/>
                          <a:gd name="T9" fmla="*/ 13 h 62"/>
                          <a:gd name="T10" fmla="*/ 23 w 111"/>
                          <a:gd name="T11" fmla="*/ 14 h 62"/>
                          <a:gd name="T12" fmla="*/ 11 w 111"/>
                          <a:gd name="T13" fmla="*/ 26 h 62"/>
                          <a:gd name="T14" fmla="*/ 0 w 111"/>
                          <a:gd name="T15" fmla="*/ 23 h 62"/>
                          <a:gd name="T16" fmla="*/ 12 w 111"/>
                          <a:gd name="T17" fmla="*/ 11 h 62"/>
                          <a:gd name="T18" fmla="*/ 0 w 111"/>
                          <a:gd name="T19" fmla="*/ 4 h 62"/>
                          <a:gd name="T20" fmla="*/ 7 w 111"/>
                          <a:gd name="T21" fmla="*/ 0 h 62"/>
                          <a:gd name="T22" fmla="*/ 20 w 111"/>
                          <a:gd name="T23" fmla="*/ 7 h 62"/>
                          <a:gd name="T24" fmla="*/ 59 w 111"/>
                          <a:gd name="T25" fmla="*/ 7 h 62"/>
                          <a:gd name="T26" fmla="*/ 60 w 111"/>
                          <a:gd name="T27" fmla="*/ 32 h 62"/>
                          <a:gd name="T28" fmla="*/ 61 w 111"/>
                          <a:gd name="T29" fmla="*/ 48 h 62"/>
                          <a:gd name="T30" fmla="*/ 87 w 111"/>
                          <a:gd name="T31" fmla="*/ 47 h 62"/>
                          <a:gd name="T32" fmla="*/ 100 w 111"/>
                          <a:gd name="T33" fmla="*/ 33 h 62"/>
                          <a:gd name="T34" fmla="*/ 111 w 111"/>
                          <a:gd name="T35" fmla="*/ 37 h 62"/>
                          <a:gd name="T36" fmla="*/ 98 w 111"/>
                          <a:gd name="T37" fmla="*/ 51 h 62"/>
                          <a:gd name="T38" fmla="*/ 110 w 111"/>
                          <a:gd name="T39" fmla="*/ 58 h 62"/>
                          <a:gd name="T40" fmla="*/ 102 w 111"/>
                          <a:gd name="T41" fmla="*/ 62 h 6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111" h="62">
                            <a:moveTo>
                              <a:pt x="102" y="62"/>
                            </a:moveTo>
                            <a:cubicBezTo>
                              <a:pt x="90" y="55"/>
                              <a:pt x="90" y="55"/>
                              <a:pt x="90" y="55"/>
                            </a:cubicBezTo>
                            <a:cubicBezTo>
                              <a:pt x="75" y="61"/>
                              <a:pt x="59" y="60"/>
                              <a:pt x="49" y="54"/>
                            </a:cubicBezTo>
                            <a:cubicBezTo>
                              <a:pt x="38" y="48"/>
                              <a:pt x="38" y="40"/>
                              <a:pt x="45" y="30"/>
                            </a:cubicBezTo>
                            <a:cubicBezTo>
                              <a:pt x="52" y="21"/>
                              <a:pt x="53" y="17"/>
                              <a:pt x="46" y="13"/>
                            </a:cubicBezTo>
                            <a:cubicBezTo>
                              <a:pt x="42" y="10"/>
                              <a:pt x="32" y="9"/>
                              <a:pt x="23" y="14"/>
                            </a:cubicBezTo>
                            <a:cubicBezTo>
                              <a:pt x="15" y="19"/>
                              <a:pt x="12" y="23"/>
                              <a:pt x="11" y="26"/>
                            </a:cubicBezTo>
                            <a:cubicBezTo>
                              <a:pt x="0" y="23"/>
                              <a:pt x="0" y="23"/>
                              <a:pt x="0" y="23"/>
                            </a:cubicBezTo>
                            <a:cubicBezTo>
                              <a:pt x="1" y="20"/>
                              <a:pt x="5" y="15"/>
                              <a:pt x="12" y="11"/>
                            </a:cubicBezTo>
                            <a:cubicBezTo>
                              <a:pt x="0" y="4"/>
                              <a:pt x="0" y="4"/>
                              <a:pt x="0" y="4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20" y="7"/>
                              <a:pt x="20" y="7"/>
                              <a:pt x="20" y="7"/>
                            </a:cubicBezTo>
                            <a:cubicBezTo>
                              <a:pt x="33" y="1"/>
                              <a:pt x="48" y="2"/>
                              <a:pt x="59" y="7"/>
                            </a:cubicBezTo>
                            <a:cubicBezTo>
                              <a:pt x="70" y="14"/>
                              <a:pt x="67" y="22"/>
                              <a:pt x="60" y="32"/>
                            </a:cubicBezTo>
                            <a:cubicBezTo>
                              <a:pt x="54" y="39"/>
                              <a:pt x="54" y="44"/>
                              <a:pt x="61" y="48"/>
                            </a:cubicBezTo>
                            <a:cubicBezTo>
                              <a:pt x="67" y="53"/>
                              <a:pt x="79" y="52"/>
                              <a:pt x="87" y="47"/>
                            </a:cubicBezTo>
                            <a:cubicBezTo>
                              <a:pt x="94" y="43"/>
                              <a:pt x="98" y="38"/>
                              <a:pt x="100" y="33"/>
                            </a:cubicBezTo>
                            <a:cubicBezTo>
                              <a:pt x="111" y="37"/>
                              <a:pt x="111" y="37"/>
                              <a:pt x="111" y="37"/>
                            </a:cubicBezTo>
                            <a:cubicBezTo>
                              <a:pt x="110" y="41"/>
                              <a:pt x="105" y="46"/>
                              <a:pt x="98" y="51"/>
                            </a:cubicBezTo>
                            <a:cubicBezTo>
                              <a:pt x="110" y="58"/>
                              <a:pt x="110" y="58"/>
                              <a:pt x="110" y="58"/>
                            </a:cubicBezTo>
                            <a:lnTo>
                              <a:pt x="102" y="62"/>
                            </a:ln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A270D194-CCD8-FB4A-2842-3B9485908955}"/>
                    </a:ext>
                  </a:extLst>
                </p:cNvPr>
                <p:cNvGrpSpPr/>
                <p:nvPr/>
              </p:nvGrpSpPr>
              <p:grpSpPr>
                <a:xfrm>
                  <a:off x="11928533" y="-1333130"/>
                  <a:ext cx="1885672" cy="1694521"/>
                  <a:chOff x="10047315" y="-559918"/>
                  <a:chExt cx="1885672" cy="1694521"/>
                </a:xfrm>
              </p:grpSpPr>
              <p:grpSp>
                <p:nvGrpSpPr>
                  <p:cNvPr id="386" name="Group 385">
                    <a:extLst>
                      <a:ext uri="{FF2B5EF4-FFF2-40B4-BE49-F238E27FC236}">
                        <a16:creationId xmlns:a16="http://schemas.microsoft.com/office/drawing/2014/main" id="{32F47592-5CA8-FF5E-A18C-BC24F3C14DCC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-79460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403" name="Freeform 484">
                      <a:extLst>
                        <a:ext uri="{FF2B5EF4-FFF2-40B4-BE49-F238E27FC236}">
                          <a16:creationId xmlns:a16="http://schemas.microsoft.com/office/drawing/2014/main" id="{D4181D0C-E375-A023-57EA-CBB4D3098A3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04" name="Freeform 485">
                      <a:extLst>
                        <a:ext uri="{FF2B5EF4-FFF2-40B4-BE49-F238E27FC236}">
                          <a16:creationId xmlns:a16="http://schemas.microsoft.com/office/drawing/2014/main" id="{C4FAF6D4-03D5-9F0C-2DE4-22995F5163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05" name="Freeform 486">
                      <a:extLst>
                        <a:ext uri="{FF2B5EF4-FFF2-40B4-BE49-F238E27FC236}">
                          <a16:creationId xmlns:a16="http://schemas.microsoft.com/office/drawing/2014/main" id="{D81DB806-0779-7C03-2319-7F7F4EB4460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406" name="Freeform 487">
                      <a:extLst>
                        <a:ext uri="{FF2B5EF4-FFF2-40B4-BE49-F238E27FC236}">
                          <a16:creationId xmlns:a16="http://schemas.microsoft.com/office/drawing/2014/main" id="{D745CF1B-FFB1-094D-A887-D26AD54A935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387" name="Group 386">
                    <a:extLst>
                      <a:ext uri="{FF2B5EF4-FFF2-40B4-BE49-F238E27FC236}">
                        <a16:creationId xmlns:a16="http://schemas.microsoft.com/office/drawing/2014/main" id="{04553A78-C407-9C5B-2128-78458ABD12AB}"/>
                      </a:ext>
                    </a:extLst>
                  </p:cNvPr>
                  <p:cNvGrpSpPr/>
                  <p:nvPr/>
                </p:nvGrpSpPr>
                <p:grpSpPr>
                  <a:xfrm>
                    <a:off x="10047315" y="-559918"/>
                    <a:ext cx="1885672" cy="1532647"/>
                    <a:chOff x="8311702" y="1156988"/>
                    <a:chExt cx="1885672" cy="1532647"/>
                  </a:xfrm>
                </p:grpSpPr>
                <p:grpSp>
                  <p:nvGrpSpPr>
                    <p:cNvPr id="388" name="Group 387">
                      <a:extLst>
                        <a:ext uri="{FF2B5EF4-FFF2-40B4-BE49-F238E27FC236}">
                          <a16:creationId xmlns:a16="http://schemas.microsoft.com/office/drawing/2014/main" id="{F8BF78A7-0C8B-3F01-DCEE-64A1B54EE2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11702" y="1475572"/>
                      <a:ext cx="1885672" cy="1214063"/>
                      <a:chOff x="6375326" y="1580619"/>
                      <a:chExt cx="1885672" cy="1214063"/>
                    </a:xfrm>
                  </p:grpSpPr>
                  <p:sp>
                    <p:nvSpPr>
                      <p:cNvPr id="399" name="Freeform 484">
                        <a:extLst>
                          <a:ext uri="{FF2B5EF4-FFF2-40B4-BE49-F238E27FC236}">
                            <a16:creationId xmlns:a16="http://schemas.microsoft.com/office/drawing/2014/main" id="{D8A68EB3-2587-6E19-0DD4-FC267D0F2ED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75326" y="1704609"/>
                        <a:ext cx="1885672" cy="1090073"/>
                      </a:xfrm>
                      <a:custGeom>
                        <a:avLst/>
                        <a:gdLst>
                          <a:gd name="T0" fmla="*/ 39 w 223"/>
                          <a:gd name="T1" fmla="*/ 106 h 129"/>
                          <a:gd name="T2" fmla="*/ 183 w 223"/>
                          <a:gd name="T3" fmla="*/ 106 h 129"/>
                          <a:gd name="T4" fmla="*/ 183 w 223"/>
                          <a:gd name="T5" fmla="*/ 22 h 129"/>
                          <a:gd name="T6" fmla="*/ 39 w 223"/>
                          <a:gd name="T7" fmla="*/ 22 h 129"/>
                          <a:gd name="T8" fmla="*/ 39 w 223"/>
                          <a:gd name="T9" fmla="*/ 106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3" h="129">
                            <a:moveTo>
                              <a:pt x="39" y="106"/>
                            </a:moveTo>
                            <a:cubicBezTo>
                              <a:pt x="79" y="129"/>
                              <a:pt x="144" y="129"/>
                              <a:pt x="183" y="106"/>
                            </a:cubicBezTo>
                            <a:cubicBezTo>
                              <a:pt x="223" y="83"/>
                              <a:pt x="223" y="45"/>
                              <a:pt x="183" y="22"/>
                            </a:cubicBezTo>
                            <a:cubicBezTo>
                              <a:pt x="144" y="0"/>
                              <a:pt x="79" y="0"/>
                              <a:pt x="39" y="22"/>
                            </a:cubicBezTo>
                            <a:cubicBezTo>
                              <a:pt x="0" y="45"/>
                              <a:pt x="0" y="83"/>
                              <a:pt x="39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400" name="Freeform 485">
                        <a:extLst>
                          <a:ext uri="{FF2B5EF4-FFF2-40B4-BE49-F238E27FC236}">
                            <a16:creationId xmlns:a16="http://schemas.microsoft.com/office/drawing/2014/main" id="{E0F6A9FA-7088-0789-4266-10D1D6E321F4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75326" y="1580619"/>
                        <a:ext cx="1885672" cy="1090073"/>
                      </a:xfrm>
                      <a:custGeom>
                        <a:avLst/>
                        <a:gdLst>
                          <a:gd name="T0" fmla="*/ 39 w 223"/>
                          <a:gd name="T1" fmla="*/ 106 h 129"/>
                          <a:gd name="T2" fmla="*/ 183 w 223"/>
                          <a:gd name="T3" fmla="*/ 106 h 129"/>
                          <a:gd name="T4" fmla="*/ 183 w 223"/>
                          <a:gd name="T5" fmla="*/ 23 h 129"/>
                          <a:gd name="T6" fmla="*/ 39 w 223"/>
                          <a:gd name="T7" fmla="*/ 23 h 129"/>
                          <a:gd name="T8" fmla="*/ 39 w 223"/>
                          <a:gd name="T9" fmla="*/ 106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3" h="129">
                            <a:moveTo>
                              <a:pt x="39" y="106"/>
                            </a:moveTo>
                            <a:cubicBezTo>
                              <a:pt x="79" y="129"/>
                              <a:pt x="144" y="129"/>
                              <a:pt x="183" y="106"/>
                            </a:cubicBezTo>
                            <a:cubicBezTo>
                              <a:pt x="223" y="83"/>
                              <a:pt x="223" y="46"/>
                              <a:pt x="183" y="23"/>
                            </a:cubicBezTo>
                            <a:cubicBezTo>
                              <a:pt x="144" y="0"/>
                              <a:pt x="79" y="0"/>
                              <a:pt x="39" y="23"/>
                            </a:cubicBezTo>
                            <a:cubicBezTo>
                              <a:pt x="0" y="46"/>
                              <a:pt x="0" y="83"/>
                              <a:pt x="39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401" name="Freeform 486">
                        <a:extLst>
                          <a:ext uri="{FF2B5EF4-FFF2-40B4-BE49-F238E27FC236}">
                            <a16:creationId xmlns:a16="http://schemas.microsoft.com/office/drawing/2014/main" id="{430BEA34-C559-A2A9-C8EB-150431125661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561310" y="1678777"/>
                        <a:ext cx="1513703" cy="888590"/>
                      </a:xfrm>
                      <a:custGeom>
                        <a:avLst/>
                        <a:gdLst>
                          <a:gd name="T0" fmla="*/ 27 w 179"/>
                          <a:gd name="T1" fmla="*/ 90 h 105"/>
                          <a:gd name="T2" fmla="*/ 0 w 179"/>
                          <a:gd name="T3" fmla="*/ 53 h 105"/>
                          <a:gd name="T4" fmla="*/ 27 w 179"/>
                          <a:gd name="T5" fmla="*/ 15 h 105"/>
                          <a:gd name="T6" fmla="*/ 89 w 179"/>
                          <a:gd name="T7" fmla="*/ 0 h 105"/>
                          <a:gd name="T8" fmla="*/ 152 w 179"/>
                          <a:gd name="T9" fmla="*/ 15 h 105"/>
                          <a:gd name="T10" fmla="*/ 179 w 179"/>
                          <a:gd name="T11" fmla="*/ 53 h 105"/>
                          <a:gd name="T12" fmla="*/ 152 w 179"/>
                          <a:gd name="T13" fmla="*/ 90 h 105"/>
                          <a:gd name="T14" fmla="*/ 89 w 179"/>
                          <a:gd name="T15" fmla="*/ 105 h 105"/>
                          <a:gd name="T16" fmla="*/ 27 w 179"/>
                          <a:gd name="T17" fmla="*/ 90 h 105"/>
                          <a:gd name="T18" fmla="*/ 29 w 179"/>
                          <a:gd name="T19" fmla="*/ 19 h 105"/>
                          <a:gd name="T20" fmla="*/ 4 w 179"/>
                          <a:gd name="T21" fmla="*/ 53 h 105"/>
                          <a:gd name="T22" fmla="*/ 29 w 179"/>
                          <a:gd name="T23" fmla="*/ 87 h 105"/>
                          <a:gd name="T24" fmla="*/ 89 w 179"/>
                          <a:gd name="T25" fmla="*/ 101 h 105"/>
                          <a:gd name="T26" fmla="*/ 150 w 179"/>
                          <a:gd name="T27" fmla="*/ 87 h 105"/>
                          <a:gd name="T28" fmla="*/ 175 w 179"/>
                          <a:gd name="T29" fmla="*/ 53 h 105"/>
                          <a:gd name="T30" fmla="*/ 150 w 179"/>
                          <a:gd name="T31" fmla="*/ 19 h 105"/>
                          <a:gd name="T32" fmla="*/ 89 w 179"/>
                          <a:gd name="T33" fmla="*/ 4 h 105"/>
                          <a:gd name="T34" fmla="*/ 29 w 179"/>
                          <a:gd name="T35" fmla="*/ 19 h 10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</a:cxnLst>
                        <a:rect l="0" t="0" r="r" b="b"/>
                        <a:pathLst>
                          <a:path w="179" h="105">
                            <a:moveTo>
                              <a:pt x="27" y="90"/>
                            </a:moveTo>
                            <a:cubicBezTo>
                              <a:pt x="9" y="80"/>
                              <a:pt x="0" y="67"/>
                              <a:pt x="0" y="53"/>
                            </a:cubicBezTo>
                            <a:cubicBezTo>
                              <a:pt x="0" y="38"/>
                              <a:pt x="9" y="25"/>
                              <a:pt x="27" y="15"/>
                            </a:cubicBezTo>
                            <a:cubicBezTo>
                              <a:pt x="43" y="6"/>
                              <a:pt x="66" y="0"/>
                              <a:pt x="89" y="0"/>
                            </a:cubicBezTo>
                            <a:cubicBezTo>
                              <a:pt x="113" y="0"/>
                              <a:pt x="135" y="6"/>
                              <a:pt x="152" y="15"/>
                            </a:cubicBezTo>
                            <a:cubicBezTo>
                              <a:pt x="169" y="25"/>
                              <a:pt x="179" y="38"/>
                              <a:pt x="179" y="53"/>
                            </a:cubicBezTo>
                            <a:cubicBezTo>
                              <a:pt x="179" y="67"/>
                              <a:pt x="169" y="80"/>
                              <a:pt x="152" y="90"/>
                            </a:cubicBezTo>
                            <a:cubicBezTo>
                              <a:pt x="135" y="100"/>
                              <a:pt x="113" y="105"/>
                              <a:pt x="89" y="105"/>
                            </a:cubicBezTo>
                            <a:cubicBezTo>
                              <a:pt x="66" y="105"/>
                              <a:pt x="43" y="100"/>
                              <a:pt x="27" y="90"/>
                            </a:cubicBezTo>
                            <a:close/>
                            <a:moveTo>
                              <a:pt x="29" y="19"/>
                            </a:moveTo>
                            <a:cubicBezTo>
                              <a:pt x="13" y="28"/>
                              <a:pt x="4" y="40"/>
                              <a:pt x="4" y="53"/>
                            </a:cubicBezTo>
                            <a:cubicBezTo>
                              <a:pt x="4" y="65"/>
                              <a:pt x="13" y="77"/>
                              <a:pt x="29" y="87"/>
                            </a:cubicBezTo>
                            <a:cubicBezTo>
                              <a:pt x="45" y="96"/>
                              <a:pt x="66" y="101"/>
                              <a:pt x="89" y="101"/>
                            </a:cubicBezTo>
                            <a:cubicBezTo>
                              <a:pt x="112" y="101"/>
                              <a:pt x="134" y="96"/>
                              <a:pt x="150" y="87"/>
                            </a:cubicBezTo>
                            <a:cubicBezTo>
                              <a:pt x="166" y="77"/>
                              <a:pt x="175" y="65"/>
                              <a:pt x="175" y="53"/>
                            </a:cubicBezTo>
                            <a:cubicBezTo>
                              <a:pt x="175" y="40"/>
                              <a:pt x="166" y="28"/>
                              <a:pt x="150" y="19"/>
                            </a:cubicBezTo>
                            <a:cubicBezTo>
                              <a:pt x="134" y="10"/>
                              <a:pt x="112" y="4"/>
                              <a:pt x="89" y="4"/>
                            </a:cubicBezTo>
                            <a:cubicBezTo>
                              <a:pt x="66" y="4"/>
                              <a:pt x="45" y="10"/>
                              <a:pt x="29" y="1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402" name="Freeform 487">
                        <a:extLst>
                          <a:ext uri="{FF2B5EF4-FFF2-40B4-BE49-F238E27FC236}">
                            <a16:creationId xmlns:a16="http://schemas.microsoft.com/office/drawing/2014/main" id="{B765AD29-E277-87EC-5FB8-44FB71E3813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02281" y="1807933"/>
                        <a:ext cx="935086" cy="521789"/>
                      </a:xfrm>
                      <a:custGeom>
                        <a:avLst/>
                        <a:gdLst>
                          <a:gd name="T0" fmla="*/ 102 w 111"/>
                          <a:gd name="T1" fmla="*/ 62 h 62"/>
                          <a:gd name="T2" fmla="*/ 90 w 111"/>
                          <a:gd name="T3" fmla="*/ 55 h 62"/>
                          <a:gd name="T4" fmla="*/ 49 w 111"/>
                          <a:gd name="T5" fmla="*/ 54 h 62"/>
                          <a:gd name="T6" fmla="*/ 45 w 111"/>
                          <a:gd name="T7" fmla="*/ 30 h 62"/>
                          <a:gd name="T8" fmla="*/ 46 w 111"/>
                          <a:gd name="T9" fmla="*/ 13 h 62"/>
                          <a:gd name="T10" fmla="*/ 23 w 111"/>
                          <a:gd name="T11" fmla="*/ 14 h 62"/>
                          <a:gd name="T12" fmla="*/ 11 w 111"/>
                          <a:gd name="T13" fmla="*/ 26 h 62"/>
                          <a:gd name="T14" fmla="*/ 0 w 111"/>
                          <a:gd name="T15" fmla="*/ 23 h 62"/>
                          <a:gd name="T16" fmla="*/ 12 w 111"/>
                          <a:gd name="T17" fmla="*/ 11 h 62"/>
                          <a:gd name="T18" fmla="*/ 0 w 111"/>
                          <a:gd name="T19" fmla="*/ 4 h 62"/>
                          <a:gd name="T20" fmla="*/ 7 w 111"/>
                          <a:gd name="T21" fmla="*/ 0 h 62"/>
                          <a:gd name="T22" fmla="*/ 20 w 111"/>
                          <a:gd name="T23" fmla="*/ 7 h 62"/>
                          <a:gd name="T24" fmla="*/ 59 w 111"/>
                          <a:gd name="T25" fmla="*/ 7 h 62"/>
                          <a:gd name="T26" fmla="*/ 60 w 111"/>
                          <a:gd name="T27" fmla="*/ 32 h 62"/>
                          <a:gd name="T28" fmla="*/ 61 w 111"/>
                          <a:gd name="T29" fmla="*/ 48 h 62"/>
                          <a:gd name="T30" fmla="*/ 87 w 111"/>
                          <a:gd name="T31" fmla="*/ 47 h 62"/>
                          <a:gd name="T32" fmla="*/ 100 w 111"/>
                          <a:gd name="T33" fmla="*/ 33 h 62"/>
                          <a:gd name="T34" fmla="*/ 111 w 111"/>
                          <a:gd name="T35" fmla="*/ 37 h 62"/>
                          <a:gd name="T36" fmla="*/ 98 w 111"/>
                          <a:gd name="T37" fmla="*/ 51 h 62"/>
                          <a:gd name="T38" fmla="*/ 110 w 111"/>
                          <a:gd name="T39" fmla="*/ 58 h 62"/>
                          <a:gd name="T40" fmla="*/ 102 w 111"/>
                          <a:gd name="T41" fmla="*/ 62 h 6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111" h="62">
                            <a:moveTo>
                              <a:pt x="102" y="62"/>
                            </a:moveTo>
                            <a:cubicBezTo>
                              <a:pt x="90" y="55"/>
                              <a:pt x="90" y="55"/>
                              <a:pt x="90" y="55"/>
                            </a:cubicBezTo>
                            <a:cubicBezTo>
                              <a:pt x="75" y="61"/>
                              <a:pt x="59" y="60"/>
                              <a:pt x="49" y="54"/>
                            </a:cubicBezTo>
                            <a:cubicBezTo>
                              <a:pt x="38" y="48"/>
                              <a:pt x="38" y="40"/>
                              <a:pt x="45" y="30"/>
                            </a:cubicBezTo>
                            <a:cubicBezTo>
                              <a:pt x="52" y="21"/>
                              <a:pt x="53" y="17"/>
                              <a:pt x="46" y="13"/>
                            </a:cubicBezTo>
                            <a:cubicBezTo>
                              <a:pt x="42" y="10"/>
                              <a:pt x="32" y="9"/>
                              <a:pt x="23" y="14"/>
                            </a:cubicBezTo>
                            <a:cubicBezTo>
                              <a:pt x="15" y="19"/>
                              <a:pt x="12" y="23"/>
                              <a:pt x="11" y="26"/>
                            </a:cubicBezTo>
                            <a:cubicBezTo>
                              <a:pt x="0" y="23"/>
                              <a:pt x="0" y="23"/>
                              <a:pt x="0" y="23"/>
                            </a:cubicBezTo>
                            <a:cubicBezTo>
                              <a:pt x="1" y="20"/>
                              <a:pt x="5" y="15"/>
                              <a:pt x="12" y="11"/>
                            </a:cubicBezTo>
                            <a:cubicBezTo>
                              <a:pt x="0" y="4"/>
                              <a:pt x="0" y="4"/>
                              <a:pt x="0" y="4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20" y="7"/>
                              <a:pt x="20" y="7"/>
                              <a:pt x="20" y="7"/>
                            </a:cubicBezTo>
                            <a:cubicBezTo>
                              <a:pt x="33" y="1"/>
                              <a:pt x="48" y="2"/>
                              <a:pt x="59" y="7"/>
                            </a:cubicBezTo>
                            <a:cubicBezTo>
                              <a:pt x="70" y="14"/>
                              <a:pt x="67" y="22"/>
                              <a:pt x="60" y="32"/>
                            </a:cubicBezTo>
                            <a:cubicBezTo>
                              <a:pt x="54" y="39"/>
                              <a:pt x="54" y="44"/>
                              <a:pt x="61" y="48"/>
                            </a:cubicBezTo>
                            <a:cubicBezTo>
                              <a:pt x="67" y="53"/>
                              <a:pt x="79" y="52"/>
                              <a:pt x="87" y="47"/>
                            </a:cubicBezTo>
                            <a:cubicBezTo>
                              <a:pt x="94" y="43"/>
                              <a:pt x="98" y="38"/>
                              <a:pt x="100" y="33"/>
                            </a:cubicBezTo>
                            <a:cubicBezTo>
                              <a:pt x="111" y="37"/>
                              <a:pt x="111" y="37"/>
                              <a:pt x="111" y="37"/>
                            </a:cubicBezTo>
                            <a:cubicBezTo>
                              <a:pt x="110" y="41"/>
                              <a:pt x="105" y="46"/>
                              <a:pt x="98" y="51"/>
                            </a:cubicBezTo>
                            <a:cubicBezTo>
                              <a:pt x="110" y="58"/>
                              <a:pt x="110" y="58"/>
                              <a:pt x="110" y="58"/>
                            </a:cubicBezTo>
                            <a:lnTo>
                              <a:pt x="102" y="62"/>
                            </a:ln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</p:grpSp>
                <p:grpSp>
                  <p:nvGrpSpPr>
                    <p:cNvPr id="389" name="Group 388">
                      <a:extLst>
                        <a:ext uri="{FF2B5EF4-FFF2-40B4-BE49-F238E27FC236}">
                          <a16:creationId xmlns:a16="http://schemas.microsoft.com/office/drawing/2014/main" id="{49185BB7-4A97-6BDF-0A65-E6A25D3AF3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11702" y="1316280"/>
                      <a:ext cx="1885672" cy="1214063"/>
                      <a:chOff x="6375326" y="1580619"/>
                      <a:chExt cx="1885672" cy="1214063"/>
                    </a:xfrm>
                  </p:grpSpPr>
                  <p:sp>
                    <p:nvSpPr>
                      <p:cNvPr id="395" name="Freeform 484">
                        <a:extLst>
                          <a:ext uri="{FF2B5EF4-FFF2-40B4-BE49-F238E27FC236}">
                            <a16:creationId xmlns:a16="http://schemas.microsoft.com/office/drawing/2014/main" id="{8DDAFDA3-9D34-2EBD-FDC4-336CECA0BEB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75326" y="1704609"/>
                        <a:ext cx="1885672" cy="1090073"/>
                      </a:xfrm>
                      <a:custGeom>
                        <a:avLst/>
                        <a:gdLst>
                          <a:gd name="T0" fmla="*/ 39 w 223"/>
                          <a:gd name="T1" fmla="*/ 106 h 129"/>
                          <a:gd name="T2" fmla="*/ 183 w 223"/>
                          <a:gd name="T3" fmla="*/ 106 h 129"/>
                          <a:gd name="T4" fmla="*/ 183 w 223"/>
                          <a:gd name="T5" fmla="*/ 22 h 129"/>
                          <a:gd name="T6" fmla="*/ 39 w 223"/>
                          <a:gd name="T7" fmla="*/ 22 h 129"/>
                          <a:gd name="T8" fmla="*/ 39 w 223"/>
                          <a:gd name="T9" fmla="*/ 106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3" h="129">
                            <a:moveTo>
                              <a:pt x="39" y="106"/>
                            </a:moveTo>
                            <a:cubicBezTo>
                              <a:pt x="79" y="129"/>
                              <a:pt x="144" y="129"/>
                              <a:pt x="183" y="106"/>
                            </a:cubicBezTo>
                            <a:cubicBezTo>
                              <a:pt x="223" y="83"/>
                              <a:pt x="223" y="45"/>
                              <a:pt x="183" y="22"/>
                            </a:cubicBezTo>
                            <a:cubicBezTo>
                              <a:pt x="144" y="0"/>
                              <a:pt x="79" y="0"/>
                              <a:pt x="39" y="22"/>
                            </a:cubicBezTo>
                            <a:cubicBezTo>
                              <a:pt x="0" y="45"/>
                              <a:pt x="0" y="83"/>
                              <a:pt x="39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396" name="Freeform 485">
                        <a:extLst>
                          <a:ext uri="{FF2B5EF4-FFF2-40B4-BE49-F238E27FC236}">
                            <a16:creationId xmlns:a16="http://schemas.microsoft.com/office/drawing/2014/main" id="{FAF6165E-2802-E5EC-9953-784927E015F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75326" y="1580619"/>
                        <a:ext cx="1885672" cy="1090073"/>
                      </a:xfrm>
                      <a:custGeom>
                        <a:avLst/>
                        <a:gdLst>
                          <a:gd name="T0" fmla="*/ 39 w 223"/>
                          <a:gd name="T1" fmla="*/ 106 h 129"/>
                          <a:gd name="T2" fmla="*/ 183 w 223"/>
                          <a:gd name="T3" fmla="*/ 106 h 129"/>
                          <a:gd name="T4" fmla="*/ 183 w 223"/>
                          <a:gd name="T5" fmla="*/ 23 h 129"/>
                          <a:gd name="T6" fmla="*/ 39 w 223"/>
                          <a:gd name="T7" fmla="*/ 23 h 129"/>
                          <a:gd name="T8" fmla="*/ 39 w 223"/>
                          <a:gd name="T9" fmla="*/ 106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3" h="129">
                            <a:moveTo>
                              <a:pt x="39" y="106"/>
                            </a:moveTo>
                            <a:cubicBezTo>
                              <a:pt x="79" y="129"/>
                              <a:pt x="144" y="129"/>
                              <a:pt x="183" y="106"/>
                            </a:cubicBezTo>
                            <a:cubicBezTo>
                              <a:pt x="223" y="83"/>
                              <a:pt x="223" y="46"/>
                              <a:pt x="183" y="23"/>
                            </a:cubicBezTo>
                            <a:cubicBezTo>
                              <a:pt x="144" y="0"/>
                              <a:pt x="79" y="0"/>
                              <a:pt x="39" y="23"/>
                            </a:cubicBezTo>
                            <a:cubicBezTo>
                              <a:pt x="0" y="46"/>
                              <a:pt x="0" y="83"/>
                              <a:pt x="39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397" name="Freeform 486">
                        <a:extLst>
                          <a:ext uri="{FF2B5EF4-FFF2-40B4-BE49-F238E27FC236}">
                            <a16:creationId xmlns:a16="http://schemas.microsoft.com/office/drawing/2014/main" id="{4905C472-A40C-6139-25C1-8D01E6332154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561310" y="1678777"/>
                        <a:ext cx="1513703" cy="888590"/>
                      </a:xfrm>
                      <a:custGeom>
                        <a:avLst/>
                        <a:gdLst>
                          <a:gd name="T0" fmla="*/ 27 w 179"/>
                          <a:gd name="T1" fmla="*/ 90 h 105"/>
                          <a:gd name="T2" fmla="*/ 0 w 179"/>
                          <a:gd name="T3" fmla="*/ 53 h 105"/>
                          <a:gd name="T4" fmla="*/ 27 w 179"/>
                          <a:gd name="T5" fmla="*/ 15 h 105"/>
                          <a:gd name="T6" fmla="*/ 89 w 179"/>
                          <a:gd name="T7" fmla="*/ 0 h 105"/>
                          <a:gd name="T8" fmla="*/ 152 w 179"/>
                          <a:gd name="T9" fmla="*/ 15 h 105"/>
                          <a:gd name="T10" fmla="*/ 179 w 179"/>
                          <a:gd name="T11" fmla="*/ 53 h 105"/>
                          <a:gd name="T12" fmla="*/ 152 w 179"/>
                          <a:gd name="T13" fmla="*/ 90 h 105"/>
                          <a:gd name="T14" fmla="*/ 89 w 179"/>
                          <a:gd name="T15" fmla="*/ 105 h 105"/>
                          <a:gd name="T16" fmla="*/ 27 w 179"/>
                          <a:gd name="T17" fmla="*/ 90 h 105"/>
                          <a:gd name="T18" fmla="*/ 29 w 179"/>
                          <a:gd name="T19" fmla="*/ 19 h 105"/>
                          <a:gd name="T20" fmla="*/ 4 w 179"/>
                          <a:gd name="T21" fmla="*/ 53 h 105"/>
                          <a:gd name="T22" fmla="*/ 29 w 179"/>
                          <a:gd name="T23" fmla="*/ 87 h 105"/>
                          <a:gd name="T24" fmla="*/ 89 w 179"/>
                          <a:gd name="T25" fmla="*/ 101 h 105"/>
                          <a:gd name="T26" fmla="*/ 150 w 179"/>
                          <a:gd name="T27" fmla="*/ 87 h 105"/>
                          <a:gd name="T28" fmla="*/ 175 w 179"/>
                          <a:gd name="T29" fmla="*/ 53 h 105"/>
                          <a:gd name="T30" fmla="*/ 150 w 179"/>
                          <a:gd name="T31" fmla="*/ 19 h 105"/>
                          <a:gd name="T32" fmla="*/ 89 w 179"/>
                          <a:gd name="T33" fmla="*/ 4 h 105"/>
                          <a:gd name="T34" fmla="*/ 29 w 179"/>
                          <a:gd name="T35" fmla="*/ 19 h 10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</a:cxnLst>
                        <a:rect l="0" t="0" r="r" b="b"/>
                        <a:pathLst>
                          <a:path w="179" h="105">
                            <a:moveTo>
                              <a:pt x="27" y="90"/>
                            </a:moveTo>
                            <a:cubicBezTo>
                              <a:pt x="9" y="80"/>
                              <a:pt x="0" y="67"/>
                              <a:pt x="0" y="53"/>
                            </a:cubicBezTo>
                            <a:cubicBezTo>
                              <a:pt x="0" y="38"/>
                              <a:pt x="9" y="25"/>
                              <a:pt x="27" y="15"/>
                            </a:cubicBezTo>
                            <a:cubicBezTo>
                              <a:pt x="43" y="6"/>
                              <a:pt x="66" y="0"/>
                              <a:pt x="89" y="0"/>
                            </a:cubicBezTo>
                            <a:cubicBezTo>
                              <a:pt x="113" y="0"/>
                              <a:pt x="135" y="6"/>
                              <a:pt x="152" y="15"/>
                            </a:cubicBezTo>
                            <a:cubicBezTo>
                              <a:pt x="169" y="25"/>
                              <a:pt x="179" y="38"/>
                              <a:pt x="179" y="53"/>
                            </a:cubicBezTo>
                            <a:cubicBezTo>
                              <a:pt x="179" y="67"/>
                              <a:pt x="169" y="80"/>
                              <a:pt x="152" y="90"/>
                            </a:cubicBezTo>
                            <a:cubicBezTo>
                              <a:pt x="135" y="100"/>
                              <a:pt x="113" y="105"/>
                              <a:pt x="89" y="105"/>
                            </a:cubicBezTo>
                            <a:cubicBezTo>
                              <a:pt x="66" y="105"/>
                              <a:pt x="43" y="100"/>
                              <a:pt x="27" y="90"/>
                            </a:cubicBezTo>
                            <a:close/>
                            <a:moveTo>
                              <a:pt x="29" y="19"/>
                            </a:moveTo>
                            <a:cubicBezTo>
                              <a:pt x="13" y="28"/>
                              <a:pt x="4" y="40"/>
                              <a:pt x="4" y="53"/>
                            </a:cubicBezTo>
                            <a:cubicBezTo>
                              <a:pt x="4" y="65"/>
                              <a:pt x="13" y="77"/>
                              <a:pt x="29" y="87"/>
                            </a:cubicBezTo>
                            <a:cubicBezTo>
                              <a:pt x="45" y="96"/>
                              <a:pt x="66" y="101"/>
                              <a:pt x="89" y="101"/>
                            </a:cubicBezTo>
                            <a:cubicBezTo>
                              <a:pt x="112" y="101"/>
                              <a:pt x="134" y="96"/>
                              <a:pt x="150" y="87"/>
                            </a:cubicBezTo>
                            <a:cubicBezTo>
                              <a:pt x="166" y="77"/>
                              <a:pt x="175" y="65"/>
                              <a:pt x="175" y="53"/>
                            </a:cubicBezTo>
                            <a:cubicBezTo>
                              <a:pt x="175" y="40"/>
                              <a:pt x="166" y="28"/>
                              <a:pt x="150" y="19"/>
                            </a:cubicBezTo>
                            <a:cubicBezTo>
                              <a:pt x="134" y="10"/>
                              <a:pt x="112" y="4"/>
                              <a:pt x="89" y="4"/>
                            </a:cubicBezTo>
                            <a:cubicBezTo>
                              <a:pt x="66" y="4"/>
                              <a:pt x="45" y="10"/>
                              <a:pt x="29" y="1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398" name="Freeform 487">
                        <a:extLst>
                          <a:ext uri="{FF2B5EF4-FFF2-40B4-BE49-F238E27FC236}">
                            <a16:creationId xmlns:a16="http://schemas.microsoft.com/office/drawing/2014/main" id="{28E55778-EB0A-C1CD-D38C-D89971A8F3F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02281" y="1807933"/>
                        <a:ext cx="935086" cy="521789"/>
                      </a:xfrm>
                      <a:custGeom>
                        <a:avLst/>
                        <a:gdLst>
                          <a:gd name="T0" fmla="*/ 102 w 111"/>
                          <a:gd name="T1" fmla="*/ 62 h 62"/>
                          <a:gd name="T2" fmla="*/ 90 w 111"/>
                          <a:gd name="T3" fmla="*/ 55 h 62"/>
                          <a:gd name="T4" fmla="*/ 49 w 111"/>
                          <a:gd name="T5" fmla="*/ 54 h 62"/>
                          <a:gd name="T6" fmla="*/ 45 w 111"/>
                          <a:gd name="T7" fmla="*/ 30 h 62"/>
                          <a:gd name="T8" fmla="*/ 46 w 111"/>
                          <a:gd name="T9" fmla="*/ 13 h 62"/>
                          <a:gd name="T10" fmla="*/ 23 w 111"/>
                          <a:gd name="T11" fmla="*/ 14 h 62"/>
                          <a:gd name="T12" fmla="*/ 11 w 111"/>
                          <a:gd name="T13" fmla="*/ 26 h 62"/>
                          <a:gd name="T14" fmla="*/ 0 w 111"/>
                          <a:gd name="T15" fmla="*/ 23 h 62"/>
                          <a:gd name="T16" fmla="*/ 12 w 111"/>
                          <a:gd name="T17" fmla="*/ 11 h 62"/>
                          <a:gd name="T18" fmla="*/ 0 w 111"/>
                          <a:gd name="T19" fmla="*/ 4 h 62"/>
                          <a:gd name="T20" fmla="*/ 7 w 111"/>
                          <a:gd name="T21" fmla="*/ 0 h 62"/>
                          <a:gd name="T22" fmla="*/ 20 w 111"/>
                          <a:gd name="T23" fmla="*/ 7 h 62"/>
                          <a:gd name="T24" fmla="*/ 59 w 111"/>
                          <a:gd name="T25" fmla="*/ 7 h 62"/>
                          <a:gd name="T26" fmla="*/ 60 w 111"/>
                          <a:gd name="T27" fmla="*/ 32 h 62"/>
                          <a:gd name="T28" fmla="*/ 61 w 111"/>
                          <a:gd name="T29" fmla="*/ 48 h 62"/>
                          <a:gd name="T30" fmla="*/ 87 w 111"/>
                          <a:gd name="T31" fmla="*/ 47 h 62"/>
                          <a:gd name="T32" fmla="*/ 100 w 111"/>
                          <a:gd name="T33" fmla="*/ 33 h 62"/>
                          <a:gd name="T34" fmla="*/ 111 w 111"/>
                          <a:gd name="T35" fmla="*/ 37 h 62"/>
                          <a:gd name="T36" fmla="*/ 98 w 111"/>
                          <a:gd name="T37" fmla="*/ 51 h 62"/>
                          <a:gd name="T38" fmla="*/ 110 w 111"/>
                          <a:gd name="T39" fmla="*/ 58 h 62"/>
                          <a:gd name="T40" fmla="*/ 102 w 111"/>
                          <a:gd name="T41" fmla="*/ 62 h 6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111" h="62">
                            <a:moveTo>
                              <a:pt x="102" y="62"/>
                            </a:moveTo>
                            <a:cubicBezTo>
                              <a:pt x="90" y="55"/>
                              <a:pt x="90" y="55"/>
                              <a:pt x="90" y="55"/>
                            </a:cubicBezTo>
                            <a:cubicBezTo>
                              <a:pt x="75" y="61"/>
                              <a:pt x="59" y="60"/>
                              <a:pt x="49" y="54"/>
                            </a:cubicBezTo>
                            <a:cubicBezTo>
                              <a:pt x="38" y="48"/>
                              <a:pt x="38" y="40"/>
                              <a:pt x="45" y="30"/>
                            </a:cubicBezTo>
                            <a:cubicBezTo>
                              <a:pt x="52" y="21"/>
                              <a:pt x="53" y="17"/>
                              <a:pt x="46" y="13"/>
                            </a:cubicBezTo>
                            <a:cubicBezTo>
                              <a:pt x="42" y="10"/>
                              <a:pt x="32" y="9"/>
                              <a:pt x="23" y="14"/>
                            </a:cubicBezTo>
                            <a:cubicBezTo>
                              <a:pt x="15" y="19"/>
                              <a:pt x="12" y="23"/>
                              <a:pt x="11" y="26"/>
                            </a:cubicBezTo>
                            <a:cubicBezTo>
                              <a:pt x="0" y="23"/>
                              <a:pt x="0" y="23"/>
                              <a:pt x="0" y="23"/>
                            </a:cubicBezTo>
                            <a:cubicBezTo>
                              <a:pt x="1" y="20"/>
                              <a:pt x="5" y="15"/>
                              <a:pt x="12" y="11"/>
                            </a:cubicBezTo>
                            <a:cubicBezTo>
                              <a:pt x="0" y="4"/>
                              <a:pt x="0" y="4"/>
                              <a:pt x="0" y="4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20" y="7"/>
                              <a:pt x="20" y="7"/>
                              <a:pt x="20" y="7"/>
                            </a:cubicBezTo>
                            <a:cubicBezTo>
                              <a:pt x="33" y="1"/>
                              <a:pt x="48" y="2"/>
                              <a:pt x="59" y="7"/>
                            </a:cubicBezTo>
                            <a:cubicBezTo>
                              <a:pt x="70" y="14"/>
                              <a:pt x="67" y="22"/>
                              <a:pt x="60" y="32"/>
                            </a:cubicBezTo>
                            <a:cubicBezTo>
                              <a:pt x="54" y="39"/>
                              <a:pt x="54" y="44"/>
                              <a:pt x="61" y="48"/>
                            </a:cubicBezTo>
                            <a:cubicBezTo>
                              <a:pt x="67" y="53"/>
                              <a:pt x="79" y="52"/>
                              <a:pt x="87" y="47"/>
                            </a:cubicBezTo>
                            <a:cubicBezTo>
                              <a:pt x="94" y="43"/>
                              <a:pt x="98" y="38"/>
                              <a:pt x="100" y="33"/>
                            </a:cubicBezTo>
                            <a:cubicBezTo>
                              <a:pt x="111" y="37"/>
                              <a:pt x="111" y="37"/>
                              <a:pt x="111" y="37"/>
                            </a:cubicBezTo>
                            <a:cubicBezTo>
                              <a:pt x="110" y="41"/>
                              <a:pt x="105" y="46"/>
                              <a:pt x="98" y="51"/>
                            </a:cubicBezTo>
                            <a:cubicBezTo>
                              <a:pt x="110" y="58"/>
                              <a:pt x="110" y="58"/>
                              <a:pt x="110" y="58"/>
                            </a:cubicBezTo>
                            <a:lnTo>
                              <a:pt x="102" y="62"/>
                            </a:ln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</p:grpSp>
                <p:grpSp>
                  <p:nvGrpSpPr>
                    <p:cNvPr id="390" name="Group 389">
                      <a:extLst>
                        <a:ext uri="{FF2B5EF4-FFF2-40B4-BE49-F238E27FC236}">
                          <a16:creationId xmlns:a16="http://schemas.microsoft.com/office/drawing/2014/main" id="{F2B7D4CF-2803-C70D-EB74-4B5102F7F3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11702" y="1156988"/>
                      <a:ext cx="1885672" cy="1214063"/>
                      <a:chOff x="6375326" y="1580619"/>
                      <a:chExt cx="1885672" cy="1214063"/>
                    </a:xfrm>
                  </p:grpSpPr>
                  <p:sp>
                    <p:nvSpPr>
                      <p:cNvPr id="391" name="Freeform 484">
                        <a:extLst>
                          <a:ext uri="{FF2B5EF4-FFF2-40B4-BE49-F238E27FC236}">
                            <a16:creationId xmlns:a16="http://schemas.microsoft.com/office/drawing/2014/main" id="{C01DF162-1975-0B2F-3D0A-3AB74927D6C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75326" y="1704609"/>
                        <a:ext cx="1885672" cy="1090073"/>
                      </a:xfrm>
                      <a:custGeom>
                        <a:avLst/>
                        <a:gdLst>
                          <a:gd name="T0" fmla="*/ 39 w 223"/>
                          <a:gd name="T1" fmla="*/ 106 h 129"/>
                          <a:gd name="T2" fmla="*/ 183 w 223"/>
                          <a:gd name="T3" fmla="*/ 106 h 129"/>
                          <a:gd name="T4" fmla="*/ 183 w 223"/>
                          <a:gd name="T5" fmla="*/ 22 h 129"/>
                          <a:gd name="T6" fmla="*/ 39 w 223"/>
                          <a:gd name="T7" fmla="*/ 22 h 129"/>
                          <a:gd name="T8" fmla="*/ 39 w 223"/>
                          <a:gd name="T9" fmla="*/ 106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3" h="129">
                            <a:moveTo>
                              <a:pt x="39" y="106"/>
                            </a:moveTo>
                            <a:cubicBezTo>
                              <a:pt x="79" y="129"/>
                              <a:pt x="144" y="129"/>
                              <a:pt x="183" y="106"/>
                            </a:cubicBezTo>
                            <a:cubicBezTo>
                              <a:pt x="223" y="83"/>
                              <a:pt x="223" y="45"/>
                              <a:pt x="183" y="22"/>
                            </a:cubicBezTo>
                            <a:cubicBezTo>
                              <a:pt x="144" y="0"/>
                              <a:pt x="79" y="0"/>
                              <a:pt x="39" y="22"/>
                            </a:cubicBezTo>
                            <a:cubicBezTo>
                              <a:pt x="0" y="45"/>
                              <a:pt x="0" y="83"/>
                              <a:pt x="39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392" name="Freeform 485">
                        <a:extLst>
                          <a:ext uri="{FF2B5EF4-FFF2-40B4-BE49-F238E27FC236}">
                            <a16:creationId xmlns:a16="http://schemas.microsoft.com/office/drawing/2014/main" id="{4FFCC419-A811-C85A-300D-134265ED203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375326" y="1580619"/>
                        <a:ext cx="1885672" cy="1090073"/>
                      </a:xfrm>
                      <a:custGeom>
                        <a:avLst/>
                        <a:gdLst>
                          <a:gd name="T0" fmla="*/ 39 w 223"/>
                          <a:gd name="T1" fmla="*/ 106 h 129"/>
                          <a:gd name="T2" fmla="*/ 183 w 223"/>
                          <a:gd name="T3" fmla="*/ 106 h 129"/>
                          <a:gd name="T4" fmla="*/ 183 w 223"/>
                          <a:gd name="T5" fmla="*/ 23 h 129"/>
                          <a:gd name="T6" fmla="*/ 39 w 223"/>
                          <a:gd name="T7" fmla="*/ 23 h 129"/>
                          <a:gd name="T8" fmla="*/ 39 w 223"/>
                          <a:gd name="T9" fmla="*/ 106 h 12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23" h="129">
                            <a:moveTo>
                              <a:pt x="39" y="106"/>
                            </a:moveTo>
                            <a:cubicBezTo>
                              <a:pt x="79" y="129"/>
                              <a:pt x="144" y="129"/>
                              <a:pt x="183" y="106"/>
                            </a:cubicBezTo>
                            <a:cubicBezTo>
                              <a:pt x="223" y="83"/>
                              <a:pt x="223" y="46"/>
                              <a:pt x="183" y="23"/>
                            </a:cubicBezTo>
                            <a:cubicBezTo>
                              <a:pt x="144" y="0"/>
                              <a:pt x="79" y="0"/>
                              <a:pt x="39" y="23"/>
                            </a:cubicBezTo>
                            <a:cubicBezTo>
                              <a:pt x="0" y="46"/>
                              <a:pt x="0" y="83"/>
                              <a:pt x="39" y="10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393" name="Freeform 486">
                        <a:extLst>
                          <a:ext uri="{FF2B5EF4-FFF2-40B4-BE49-F238E27FC236}">
                            <a16:creationId xmlns:a16="http://schemas.microsoft.com/office/drawing/2014/main" id="{CF2CB307-90D8-25AA-8F86-85EE01774D14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6561310" y="1678777"/>
                        <a:ext cx="1513703" cy="888590"/>
                      </a:xfrm>
                      <a:custGeom>
                        <a:avLst/>
                        <a:gdLst>
                          <a:gd name="T0" fmla="*/ 27 w 179"/>
                          <a:gd name="T1" fmla="*/ 90 h 105"/>
                          <a:gd name="T2" fmla="*/ 0 w 179"/>
                          <a:gd name="T3" fmla="*/ 53 h 105"/>
                          <a:gd name="T4" fmla="*/ 27 w 179"/>
                          <a:gd name="T5" fmla="*/ 15 h 105"/>
                          <a:gd name="T6" fmla="*/ 89 w 179"/>
                          <a:gd name="T7" fmla="*/ 0 h 105"/>
                          <a:gd name="T8" fmla="*/ 152 w 179"/>
                          <a:gd name="T9" fmla="*/ 15 h 105"/>
                          <a:gd name="T10" fmla="*/ 179 w 179"/>
                          <a:gd name="T11" fmla="*/ 53 h 105"/>
                          <a:gd name="T12" fmla="*/ 152 w 179"/>
                          <a:gd name="T13" fmla="*/ 90 h 105"/>
                          <a:gd name="T14" fmla="*/ 89 w 179"/>
                          <a:gd name="T15" fmla="*/ 105 h 105"/>
                          <a:gd name="T16" fmla="*/ 27 w 179"/>
                          <a:gd name="T17" fmla="*/ 90 h 105"/>
                          <a:gd name="T18" fmla="*/ 29 w 179"/>
                          <a:gd name="T19" fmla="*/ 19 h 105"/>
                          <a:gd name="T20" fmla="*/ 4 w 179"/>
                          <a:gd name="T21" fmla="*/ 53 h 105"/>
                          <a:gd name="T22" fmla="*/ 29 w 179"/>
                          <a:gd name="T23" fmla="*/ 87 h 105"/>
                          <a:gd name="T24" fmla="*/ 89 w 179"/>
                          <a:gd name="T25" fmla="*/ 101 h 105"/>
                          <a:gd name="T26" fmla="*/ 150 w 179"/>
                          <a:gd name="T27" fmla="*/ 87 h 105"/>
                          <a:gd name="T28" fmla="*/ 175 w 179"/>
                          <a:gd name="T29" fmla="*/ 53 h 105"/>
                          <a:gd name="T30" fmla="*/ 150 w 179"/>
                          <a:gd name="T31" fmla="*/ 19 h 105"/>
                          <a:gd name="T32" fmla="*/ 89 w 179"/>
                          <a:gd name="T33" fmla="*/ 4 h 105"/>
                          <a:gd name="T34" fmla="*/ 29 w 179"/>
                          <a:gd name="T35" fmla="*/ 19 h 10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</a:cxnLst>
                        <a:rect l="0" t="0" r="r" b="b"/>
                        <a:pathLst>
                          <a:path w="179" h="105">
                            <a:moveTo>
                              <a:pt x="27" y="90"/>
                            </a:moveTo>
                            <a:cubicBezTo>
                              <a:pt x="9" y="80"/>
                              <a:pt x="0" y="67"/>
                              <a:pt x="0" y="53"/>
                            </a:cubicBezTo>
                            <a:cubicBezTo>
                              <a:pt x="0" y="38"/>
                              <a:pt x="9" y="25"/>
                              <a:pt x="27" y="15"/>
                            </a:cubicBezTo>
                            <a:cubicBezTo>
                              <a:pt x="43" y="6"/>
                              <a:pt x="66" y="0"/>
                              <a:pt x="89" y="0"/>
                            </a:cubicBezTo>
                            <a:cubicBezTo>
                              <a:pt x="113" y="0"/>
                              <a:pt x="135" y="6"/>
                              <a:pt x="152" y="15"/>
                            </a:cubicBezTo>
                            <a:cubicBezTo>
                              <a:pt x="169" y="25"/>
                              <a:pt x="179" y="38"/>
                              <a:pt x="179" y="53"/>
                            </a:cubicBezTo>
                            <a:cubicBezTo>
                              <a:pt x="179" y="67"/>
                              <a:pt x="169" y="80"/>
                              <a:pt x="152" y="90"/>
                            </a:cubicBezTo>
                            <a:cubicBezTo>
                              <a:pt x="135" y="100"/>
                              <a:pt x="113" y="105"/>
                              <a:pt x="89" y="105"/>
                            </a:cubicBezTo>
                            <a:cubicBezTo>
                              <a:pt x="66" y="105"/>
                              <a:pt x="43" y="100"/>
                              <a:pt x="27" y="90"/>
                            </a:cubicBezTo>
                            <a:close/>
                            <a:moveTo>
                              <a:pt x="29" y="19"/>
                            </a:moveTo>
                            <a:cubicBezTo>
                              <a:pt x="13" y="28"/>
                              <a:pt x="4" y="40"/>
                              <a:pt x="4" y="53"/>
                            </a:cubicBezTo>
                            <a:cubicBezTo>
                              <a:pt x="4" y="65"/>
                              <a:pt x="13" y="77"/>
                              <a:pt x="29" y="87"/>
                            </a:cubicBezTo>
                            <a:cubicBezTo>
                              <a:pt x="45" y="96"/>
                              <a:pt x="66" y="101"/>
                              <a:pt x="89" y="101"/>
                            </a:cubicBezTo>
                            <a:cubicBezTo>
                              <a:pt x="112" y="101"/>
                              <a:pt x="134" y="96"/>
                              <a:pt x="150" y="87"/>
                            </a:cubicBezTo>
                            <a:cubicBezTo>
                              <a:pt x="166" y="77"/>
                              <a:pt x="175" y="65"/>
                              <a:pt x="175" y="53"/>
                            </a:cubicBezTo>
                            <a:cubicBezTo>
                              <a:pt x="175" y="40"/>
                              <a:pt x="166" y="28"/>
                              <a:pt x="150" y="19"/>
                            </a:cubicBezTo>
                            <a:cubicBezTo>
                              <a:pt x="134" y="10"/>
                              <a:pt x="112" y="4"/>
                              <a:pt x="89" y="4"/>
                            </a:cubicBezTo>
                            <a:cubicBezTo>
                              <a:pt x="66" y="4"/>
                              <a:pt x="45" y="10"/>
                              <a:pt x="29" y="1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  <p:sp>
                    <p:nvSpPr>
                      <p:cNvPr id="394" name="Freeform 487">
                        <a:extLst>
                          <a:ext uri="{FF2B5EF4-FFF2-40B4-BE49-F238E27FC236}">
                            <a16:creationId xmlns:a16="http://schemas.microsoft.com/office/drawing/2014/main" id="{B4538334-9BFB-B85E-1B66-4B12F129AD5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6902281" y="1807933"/>
                        <a:ext cx="935086" cy="521789"/>
                      </a:xfrm>
                      <a:custGeom>
                        <a:avLst/>
                        <a:gdLst>
                          <a:gd name="T0" fmla="*/ 102 w 111"/>
                          <a:gd name="T1" fmla="*/ 62 h 62"/>
                          <a:gd name="T2" fmla="*/ 90 w 111"/>
                          <a:gd name="T3" fmla="*/ 55 h 62"/>
                          <a:gd name="T4" fmla="*/ 49 w 111"/>
                          <a:gd name="T5" fmla="*/ 54 h 62"/>
                          <a:gd name="T6" fmla="*/ 45 w 111"/>
                          <a:gd name="T7" fmla="*/ 30 h 62"/>
                          <a:gd name="T8" fmla="*/ 46 w 111"/>
                          <a:gd name="T9" fmla="*/ 13 h 62"/>
                          <a:gd name="T10" fmla="*/ 23 w 111"/>
                          <a:gd name="T11" fmla="*/ 14 h 62"/>
                          <a:gd name="T12" fmla="*/ 11 w 111"/>
                          <a:gd name="T13" fmla="*/ 26 h 62"/>
                          <a:gd name="T14" fmla="*/ 0 w 111"/>
                          <a:gd name="T15" fmla="*/ 23 h 62"/>
                          <a:gd name="T16" fmla="*/ 12 w 111"/>
                          <a:gd name="T17" fmla="*/ 11 h 62"/>
                          <a:gd name="T18" fmla="*/ 0 w 111"/>
                          <a:gd name="T19" fmla="*/ 4 h 62"/>
                          <a:gd name="T20" fmla="*/ 7 w 111"/>
                          <a:gd name="T21" fmla="*/ 0 h 62"/>
                          <a:gd name="T22" fmla="*/ 20 w 111"/>
                          <a:gd name="T23" fmla="*/ 7 h 62"/>
                          <a:gd name="T24" fmla="*/ 59 w 111"/>
                          <a:gd name="T25" fmla="*/ 7 h 62"/>
                          <a:gd name="T26" fmla="*/ 60 w 111"/>
                          <a:gd name="T27" fmla="*/ 32 h 62"/>
                          <a:gd name="T28" fmla="*/ 61 w 111"/>
                          <a:gd name="T29" fmla="*/ 48 h 62"/>
                          <a:gd name="T30" fmla="*/ 87 w 111"/>
                          <a:gd name="T31" fmla="*/ 47 h 62"/>
                          <a:gd name="T32" fmla="*/ 100 w 111"/>
                          <a:gd name="T33" fmla="*/ 33 h 62"/>
                          <a:gd name="T34" fmla="*/ 111 w 111"/>
                          <a:gd name="T35" fmla="*/ 37 h 62"/>
                          <a:gd name="T36" fmla="*/ 98 w 111"/>
                          <a:gd name="T37" fmla="*/ 51 h 62"/>
                          <a:gd name="T38" fmla="*/ 110 w 111"/>
                          <a:gd name="T39" fmla="*/ 58 h 62"/>
                          <a:gd name="T40" fmla="*/ 102 w 111"/>
                          <a:gd name="T41" fmla="*/ 62 h 6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</a:cxnLst>
                        <a:rect l="0" t="0" r="r" b="b"/>
                        <a:pathLst>
                          <a:path w="111" h="62">
                            <a:moveTo>
                              <a:pt x="102" y="62"/>
                            </a:moveTo>
                            <a:cubicBezTo>
                              <a:pt x="90" y="55"/>
                              <a:pt x="90" y="55"/>
                              <a:pt x="90" y="55"/>
                            </a:cubicBezTo>
                            <a:cubicBezTo>
                              <a:pt x="75" y="61"/>
                              <a:pt x="59" y="60"/>
                              <a:pt x="49" y="54"/>
                            </a:cubicBezTo>
                            <a:cubicBezTo>
                              <a:pt x="38" y="48"/>
                              <a:pt x="38" y="40"/>
                              <a:pt x="45" y="30"/>
                            </a:cubicBezTo>
                            <a:cubicBezTo>
                              <a:pt x="52" y="21"/>
                              <a:pt x="53" y="17"/>
                              <a:pt x="46" y="13"/>
                            </a:cubicBezTo>
                            <a:cubicBezTo>
                              <a:pt x="42" y="10"/>
                              <a:pt x="32" y="9"/>
                              <a:pt x="23" y="14"/>
                            </a:cubicBezTo>
                            <a:cubicBezTo>
                              <a:pt x="15" y="19"/>
                              <a:pt x="12" y="23"/>
                              <a:pt x="11" y="26"/>
                            </a:cubicBezTo>
                            <a:cubicBezTo>
                              <a:pt x="0" y="23"/>
                              <a:pt x="0" y="23"/>
                              <a:pt x="0" y="23"/>
                            </a:cubicBezTo>
                            <a:cubicBezTo>
                              <a:pt x="1" y="20"/>
                              <a:pt x="5" y="15"/>
                              <a:pt x="12" y="11"/>
                            </a:cubicBezTo>
                            <a:cubicBezTo>
                              <a:pt x="0" y="4"/>
                              <a:pt x="0" y="4"/>
                              <a:pt x="0" y="4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20" y="7"/>
                              <a:pt x="20" y="7"/>
                              <a:pt x="20" y="7"/>
                            </a:cubicBezTo>
                            <a:cubicBezTo>
                              <a:pt x="33" y="1"/>
                              <a:pt x="48" y="2"/>
                              <a:pt x="59" y="7"/>
                            </a:cubicBezTo>
                            <a:cubicBezTo>
                              <a:pt x="70" y="14"/>
                              <a:pt x="67" y="22"/>
                              <a:pt x="60" y="32"/>
                            </a:cubicBezTo>
                            <a:cubicBezTo>
                              <a:pt x="54" y="39"/>
                              <a:pt x="54" y="44"/>
                              <a:pt x="61" y="48"/>
                            </a:cubicBezTo>
                            <a:cubicBezTo>
                              <a:pt x="67" y="53"/>
                              <a:pt x="79" y="52"/>
                              <a:pt x="87" y="47"/>
                            </a:cubicBezTo>
                            <a:cubicBezTo>
                              <a:pt x="94" y="43"/>
                              <a:pt x="98" y="38"/>
                              <a:pt x="100" y="33"/>
                            </a:cubicBezTo>
                            <a:cubicBezTo>
                              <a:pt x="111" y="37"/>
                              <a:pt x="111" y="37"/>
                              <a:pt x="111" y="37"/>
                            </a:cubicBezTo>
                            <a:cubicBezTo>
                              <a:pt x="110" y="41"/>
                              <a:pt x="105" y="46"/>
                              <a:pt x="98" y="51"/>
                            </a:cubicBezTo>
                            <a:cubicBezTo>
                              <a:pt x="110" y="58"/>
                              <a:pt x="110" y="58"/>
                              <a:pt x="110" y="58"/>
                            </a:cubicBezTo>
                            <a:lnTo>
                              <a:pt x="102" y="62"/>
                            </a:lnTo>
                            <a:close/>
                          </a:path>
                        </a:pathLst>
                      </a:custGeom>
                      <a:solidFill>
                        <a:schemeClr val="accent4">
                          <a:lumMod val="75000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 dirty="0">
                          <a:latin typeface="Montserrat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F520ECFF-13DB-7611-8DC0-D1A1D04FFEEE}"/>
                  </a:ext>
                </a:extLst>
              </p:cNvPr>
              <p:cNvGrpSpPr/>
              <p:nvPr/>
            </p:nvGrpSpPr>
            <p:grpSpPr>
              <a:xfrm>
                <a:off x="11928533" y="-1963410"/>
                <a:ext cx="1885672" cy="1694521"/>
                <a:chOff x="10047315" y="-559918"/>
                <a:chExt cx="1885672" cy="1694521"/>
              </a:xfrm>
            </p:grpSpPr>
            <p:grpSp>
              <p:nvGrpSpPr>
                <p:cNvPr id="363" name="Group 362">
                  <a:extLst>
                    <a:ext uri="{FF2B5EF4-FFF2-40B4-BE49-F238E27FC236}">
                      <a16:creationId xmlns:a16="http://schemas.microsoft.com/office/drawing/2014/main" id="{7DD0409C-CC6C-321B-3415-5B73E1E9F982}"/>
                    </a:ext>
                  </a:extLst>
                </p:cNvPr>
                <p:cNvGrpSpPr/>
                <p:nvPr/>
              </p:nvGrpSpPr>
              <p:grpSpPr>
                <a:xfrm>
                  <a:off x="10047315" y="-79460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80" name="Freeform 484">
                    <a:extLst>
                      <a:ext uri="{FF2B5EF4-FFF2-40B4-BE49-F238E27FC236}">
                        <a16:creationId xmlns:a16="http://schemas.microsoft.com/office/drawing/2014/main" id="{8B12B676-C19C-3CF5-E7BB-705C402EE2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81" name="Freeform 485">
                    <a:extLst>
                      <a:ext uri="{FF2B5EF4-FFF2-40B4-BE49-F238E27FC236}">
                        <a16:creationId xmlns:a16="http://schemas.microsoft.com/office/drawing/2014/main" id="{4A6127FF-D858-3187-4478-9D56ADA94A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82" name="Freeform 486">
                    <a:extLst>
                      <a:ext uri="{FF2B5EF4-FFF2-40B4-BE49-F238E27FC236}">
                        <a16:creationId xmlns:a16="http://schemas.microsoft.com/office/drawing/2014/main" id="{62E4A968-2E83-7939-B3DA-76E83EB80C0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83" name="Freeform 487">
                    <a:extLst>
                      <a:ext uri="{FF2B5EF4-FFF2-40B4-BE49-F238E27FC236}">
                        <a16:creationId xmlns:a16="http://schemas.microsoft.com/office/drawing/2014/main" id="{0B23DB1B-0887-554F-5151-A07DEEB794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364" name="Group 363">
                  <a:extLst>
                    <a:ext uri="{FF2B5EF4-FFF2-40B4-BE49-F238E27FC236}">
                      <a16:creationId xmlns:a16="http://schemas.microsoft.com/office/drawing/2014/main" id="{93762B24-CD03-B648-9407-5F6D505C418D}"/>
                    </a:ext>
                  </a:extLst>
                </p:cNvPr>
                <p:cNvGrpSpPr/>
                <p:nvPr/>
              </p:nvGrpSpPr>
              <p:grpSpPr>
                <a:xfrm>
                  <a:off x="10047315" y="-559918"/>
                  <a:ext cx="1885672" cy="1532647"/>
                  <a:chOff x="8311702" y="1156988"/>
                  <a:chExt cx="1885672" cy="1532647"/>
                </a:xfrm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9328965B-01AC-D9D8-0DBC-162DFABB4E2F}"/>
                      </a:ext>
                    </a:extLst>
                  </p:cNvPr>
                  <p:cNvGrpSpPr/>
                  <p:nvPr/>
                </p:nvGrpSpPr>
                <p:grpSpPr>
                  <a:xfrm>
                    <a:off x="8311702" y="1475572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376" name="Freeform 484">
                      <a:extLst>
                        <a:ext uri="{FF2B5EF4-FFF2-40B4-BE49-F238E27FC236}">
                          <a16:creationId xmlns:a16="http://schemas.microsoft.com/office/drawing/2014/main" id="{920B36D2-E47D-47C5-AE52-DC91DE33566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77" name="Freeform 485">
                      <a:extLst>
                        <a:ext uri="{FF2B5EF4-FFF2-40B4-BE49-F238E27FC236}">
                          <a16:creationId xmlns:a16="http://schemas.microsoft.com/office/drawing/2014/main" id="{34A4FB29-D003-AE42-8BE3-AA205C244D8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78" name="Freeform 486">
                      <a:extLst>
                        <a:ext uri="{FF2B5EF4-FFF2-40B4-BE49-F238E27FC236}">
                          <a16:creationId xmlns:a16="http://schemas.microsoft.com/office/drawing/2014/main" id="{476497F5-0000-0EC2-38F4-B2D53C1CD79C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79" name="Freeform 487">
                      <a:extLst>
                        <a:ext uri="{FF2B5EF4-FFF2-40B4-BE49-F238E27FC236}">
                          <a16:creationId xmlns:a16="http://schemas.microsoft.com/office/drawing/2014/main" id="{52C10D61-68C3-0195-D69E-3B6019B2DDE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78DC5328-7E58-FC5F-B390-A1568D49CBE2}"/>
                      </a:ext>
                    </a:extLst>
                  </p:cNvPr>
                  <p:cNvGrpSpPr/>
                  <p:nvPr/>
                </p:nvGrpSpPr>
                <p:grpSpPr>
                  <a:xfrm>
                    <a:off x="8311702" y="1316280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372" name="Freeform 484">
                      <a:extLst>
                        <a:ext uri="{FF2B5EF4-FFF2-40B4-BE49-F238E27FC236}">
                          <a16:creationId xmlns:a16="http://schemas.microsoft.com/office/drawing/2014/main" id="{9A1B9E86-BE1D-BB64-B84F-59A0C1FA3BF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73" name="Freeform 485">
                      <a:extLst>
                        <a:ext uri="{FF2B5EF4-FFF2-40B4-BE49-F238E27FC236}">
                          <a16:creationId xmlns:a16="http://schemas.microsoft.com/office/drawing/2014/main" id="{D171E9DE-6457-03E9-59E4-B66B5D6F1F2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74" name="Freeform 486">
                      <a:extLst>
                        <a:ext uri="{FF2B5EF4-FFF2-40B4-BE49-F238E27FC236}">
                          <a16:creationId xmlns:a16="http://schemas.microsoft.com/office/drawing/2014/main" id="{ADB2A548-ADFF-5C5C-CBCD-82564A25B95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75" name="Freeform 487">
                      <a:extLst>
                        <a:ext uri="{FF2B5EF4-FFF2-40B4-BE49-F238E27FC236}">
                          <a16:creationId xmlns:a16="http://schemas.microsoft.com/office/drawing/2014/main" id="{AD495FBD-BF51-575C-DCC8-3F0409545B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367" name="Group 366">
                    <a:extLst>
                      <a:ext uri="{FF2B5EF4-FFF2-40B4-BE49-F238E27FC236}">
                        <a16:creationId xmlns:a16="http://schemas.microsoft.com/office/drawing/2014/main" id="{997715FA-032C-77EA-347B-7B83E16EFFA6}"/>
                      </a:ext>
                    </a:extLst>
                  </p:cNvPr>
                  <p:cNvGrpSpPr/>
                  <p:nvPr/>
                </p:nvGrpSpPr>
                <p:grpSpPr>
                  <a:xfrm>
                    <a:off x="8311702" y="1156988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368" name="Freeform 484">
                      <a:extLst>
                        <a:ext uri="{FF2B5EF4-FFF2-40B4-BE49-F238E27FC236}">
                          <a16:creationId xmlns:a16="http://schemas.microsoft.com/office/drawing/2014/main" id="{6DDDBBBE-BB06-460F-0237-FAAD26A539D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69" name="Freeform 485">
                      <a:extLst>
                        <a:ext uri="{FF2B5EF4-FFF2-40B4-BE49-F238E27FC236}">
                          <a16:creationId xmlns:a16="http://schemas.microsoft.com/office/drawing/2014/main" id="{7EA6B459-A279-4242-6B65-F472EF59A6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70" name="Freeform 486">
                      <a:extLst>
                        <a:ext uri="{FF2B5EF4-FFF2-40B4-BE49-F238E27FC236}">
                          <a16:creationId xmlns:a16="http://schemas.microsoft.com/office/drawing/2014/main" id="{F3D833C3-9FDF-54FE-55E6-C34B7D99E91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71" name="Freeform 487">
                      <a:extLst>
                        <a:ext uri="{FF2B5EF4-FFF2-40B4-BE49-F238E27FC236}">
                          <a16:creationId xmlns:a16="http://schemas.microsoft.com/office/drawing/2014/main" id="{D10EDB25-B9E0-C33F-DC05-4E4D4D3E4CF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</p:grp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5F9235C-6993-5895-E90B-0A43BE657667}"/>
                </a:ext>
              </a:extLst>
            </p:cNvPr>
            <p:cNvGrpSpPr/>
            <p:nvPr/>
          </p:nvGrpSpPr>
          <p:grpSpPr>
            <a:xfrm>
              <a:off x="2730335" y="2445430"/>
              <a:ext cx="1071584" cy="2410328"/>
              <a:chOff x="10047315" y="-744181"/>
              <a:chExt cx="1885672" cy="4241468"/>
            </a:xfrm>
          </p:grpSpPr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0A73C4A9-AF7C-F9DF-9E5E-9A07FE3B73BB}"/>
                  </a:ext>
                </a:extLst>
              </p:cNvPr>
              <p:cNvGrpSpPr/>
              <p:nvPr/>
            </p:nvGrpSpPr>
            <p:grpSpPr>
              <a:xfrm>
                <a:off x="10047315" y="-108736"/>
                <a:ext cx="1885672" cy="3606023"/>
                <a:chOff x="10047315" y="490546"/>
                <a:chExt cx="1885672" cy="3606023"/>
              </a:xfrm>
            </p:grpSpPr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0A7ADE16-61CD-FF9F-EE10-5BED5ACE15B8}"/>
                    </a:ext>
                  </a:extLst>
                </p:cNvPr>
                <p:cNvGrpSpPr/>
                <p:nvPr/>
              </p:nvGrpSpPr>
              <p:grpSpPr>
                <a:xfrm>
                  <a:off x="10047315" y="2882506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57" name="Freeform 742">
                    <a:extLst>
                      <a:ext uri="{FF2B5EF4-FFF2-40B4-BE49-F238E27FC236}">
                        <a16:creationId xmlns:a16="http://schemas.microsoft.com/office/drawing/2014/main" id="{E948C8BA-C3F3-C0D4-1BC7-7FDF97776B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58" name="Freeform 743">
                    <a:extLst>
                      <a:ext uri="{FF2B5EF4-FFF2-40B4-BE49-F238E27FC236}">
                        <a16:creationId xmlns:a16="http://schemas.microsoft.com/office/drawing/2014/main" id="{157ECA75-52CB-DD17-E88F-B110F2AB3F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59" name="Freeform 744">
                    <a:extLst>
                      <a:ext uri="{FF2B5EF4-FFF2-40B4-BE49-F238E27FC236}">
                        <a16:creationId xmlns:a16="http://schemas.microsoft.com/office/drawing/2014/main" id="{5E33E350-12F0-5218-B2BF-2C6F0015FF2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60" name="Freeform 745">
                    <a:extLst>
                      <a:ext uri="{FF2B5EF4-FFF2-40B4-BE49-F238E27FC236}">
                        <a16:creationId xmlns:a16="http://schemas.microsoft.com/office/drawing/2014/main" id="{33C9A561-756F-445F-19E7-5A74E1592C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5E171CCE-3F48-18C3-8084-EFBA8EE7064B}"/>
                    </a:ext>
                  </a:extLst>
                </p:cNvPr>
                <p:cNvGrpSpPr/>
                <p:nvPr/>
              </p:nvGrpSpPr>
              <p:grpSpPr>
                <a:xfrm>
                  <a:off x="10047315" y="2723216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53" name="Freeform 484">
                    <a:extLst>
                      <a:ext uri="{FF2B5EF4-FFF2-40B4-BE49-F238E27FC236}">
                        <a16:creationId xmlns:a16="http://schemas.microsoft.com/office/drawing/2014/main" id="{1CC8A91D-7CD2-E5F0-800E-50B323A13D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54" name="Freeform 485">
                    <a:extLst>
                      <a:ext uri="{FF2B5EF4-FFF2-40B4-BE49-F238E27FC236}">
                        <a16:creationId xmlns:a16="http://schemas.microsoft.com/office/drawing/2014/main" id="{4905747D-009C-573E-85A9-3AFE6906E6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55" name="Freeform 486">
                    <a:extLst>
                      <a:ext uri="{FF2B5EF4-FFF2-40B4-BE49-F238E27FC236}">
                        <a16:creationId xmlns:a16="http://schemas.microsoft.com/office/drawing/2014/main" id="{C95E918C-981E-0D8E-0B76-110A59CD2A1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56" name="Freeform 487">
                    <a:extLst>
                      <a:ext uri="{FF2B5EF4-FFF2-40B4-BE49-F238E27FC236}">
                        <a16:creationId xmlns:a16="http://schemas.microsoft.com/office/drawing/2014/main" id="{44D8BDB3-8F28-DD37-F227-6296E6DA0E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82" name="Group 281">
                  <a:extLst>
                    <a:ext uri="{FF2B5EF4-FFF2-40B4-BE49-F238E27FC236}">
                      <a16:creationId xmlns:a16="http://schemas.microsoft.com/office/drawing/2014/main" id="{4A29645F-B78F-E2DB-4E32-FA302D4EC090}"/>
                    </a:ext>
                  </a:extLst>
                </p:cNvPr>
                <p:cNvGrpSpPr/>
                <p:nvPr/>
              </p:nvGrpSpPr>
              <p:grpSpPr>
                <a:xfrm>
                  <a:off x="10047315" y="2563924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49" name="Freeform 484">
                    <a:extLst>
                      <a:ext uri="{FF2B5EF4-FFF2-40B4-BE49-F238E27FC236}">
                        <a16:creationId xmlns:a16="http://schemas.microsoft.com/office/drawing/2014/main" id="{2212FE12-1A3D-194D-7B28-6576E1CE3F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50" name="Freeform 485">
                    <a:extLst>
                      <a:ext uri="{FF2B5EF4-FFF2-40B4-BE49-F238E27FC236}">
                        <a16:creationId xmlns:a16="http://schemas.microsoft.com/office/drawing/2014/main" id="{1FDF8435-2818-2138-59CF-DB5866B223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51" name="Freeform 486">
                    <a:extLst>
                      <a:ext uri="{FF2B5EF4-FFF2-40B4-BE49-F238E27FC236}">
                        <a16:creationId xmlns:a16="http://schemas.microsoft.com/office/drawing/2014/main" id="{728ECED1-909D-4DCF-A2D5-ACAC8DB6A3B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52" name="Freeform 487">
                    <a:extLst>
                      <a:ext uri="{FF2B5EF4-FFF2-40B4-BE49-F238E27FC236}">
                        <a16:creationId xmlns:a16="http://schemas.microsoft.com/office/drawing/2014/main" id="{765D831F-DE02-D446-46C5-1E22884A1D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32DB861E-54EE-8D73-8393-3DAC687AF4B1}"/>
                    </a:ext>
                  </a:extLst>
                </p:cNvPr>
                <p:cNvGrpSpPr/>
                <p:nvPr/>
              </p:nvGrpSpPr>
              <p:grpSpPr>
                <a:xfrm>
                  <a:off x="10047315" y="2404632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45" name="Freeform 484">
                    <a:extLst>
                      <a:ext uri="{FF2B5EF4-FFF2-40B4-BE49-F238E27FC236}">
                        <a16:creationId xmlns:a16="http://schemas.microsoft.com/office/drawing/2014/main" id="{C3C90377-710A-CB59-7A75-27D539EFA9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46" name="Freeform 485">
                    <a:extLst>
                      <a:ext uri="{FF2B5EF4-FFF2-40B4-BE49-F238E27FC236}">
                        <a16:creationId xmlns:a16="http://schemas.microsoft.com/office/drawing/2014/main" id="{7825D5E0-4014-27D7-E71F-DAB240E700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47" name="Freeform 486">
                    <a:extLst>
                      <a:ext uri="{FF2B5EF4-FFF2-40B4-BE49-F238E27FC236}">
                        <a16:creationId xmlns:a16="http://schemas.microsoft.com/office/drawing/2014/main" id="{E1F54231-BDC6-D11F-8818-CC09DDF5A7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48" name="Freeform 487">
                    <a:extLst>
                      <a:ext uri="{FF2B5EF4-FFF2-40B4-BE49-F238E27FC236}">
                        <a16:creationId xmlns:a16="http://schemas.microsoft.com/office/drawing/2014/main" id="{00B2328B-628B-E338-8B43-1884801F5D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5A148DDC-7B9B-5039-4CE9-3E25C1C928D8}"/>
                    </a:ext>
                  </a:extLst>
                </p:cNvPr>
                <p:cNvGrpSpPr/>
                <p:nvPr/>
              </p:nvGrpSpPr>
              <p:grpSpPr>
                <a:xfrm>
                  <a:off x="10047315" y="2245340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41" name="Freeform 484">
                    <a:extLst>
                      <a:ext uri="{FF2B5EF4-FFF2-40B4-BE49-F238E27FC236}">
                        <a16:creationId xmlns:a16="http://schemas.microsoft.com/office/drawing/2014/main" id="{724E4F07-9ECC-C863-9212-A9FDA19B1E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42" name="Freeform 485">
                    <a:extLst>
                      <a:ext uri="{FF2B5EF4-FFF2-40B4-BE49-F238E27FC236}">
                        <a16:creationId xmlns:a16="http://schemas.microsoft.com/office/drawing/2014/main" id="{CA75C095-C111-8CAA-45A5-3379BE8912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43" name="Freeform 486">
                    <a:extLst>
                      <a:ext uri="{FF2B5EF4-FFF2-40B4-BE49-F238E27FC236}">
                        <a16:creationId xmlns:a16="http://schemas.microsoft.com/office/drawing/2014/main" id="{9917F686-39B7-73E1-B6BE-5BE93D81F12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44" name="Freeform 487">
                    <a:extLst>
                      <a:ext uri="{FF2B5EF4-FFF2-40B4-BE49-F238E27FC236}">
                        <a16:creationId xmlns:a16="http://schemas.microsoft.com/office/drawing/2014/main" id="{72473D89-EC7C-D9CB-C1FF-41C7D4C92C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9027D6DD-05EE-AF5E-22F1-AA818BD76A05}"/>
                    </a:ext>
                  </a:extLst>
                </p:cNvPr>
                <p:cNvGrpSpPr/>
                <p:nvPr/>
              </p:nvGrpSpPr>
              <p:grpSpPr>
                <a:xfrm>
                  <a:off x="10047315" y="2086048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37" name="Freeform 484">
                    <a:extLst>
                      <a:ext uri="{FF2B5EF4-FFF2-40B4-BE49-F238E27FC236}">
                        <a16:creationId xmlns:a16="http://schemas.microsoft.com/office/drawing/2014/main" id="{083F6CE4-5FB9-C035-43F4-7ACE8475FC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38" name="Freeform 485">
                    <a:extLst>
                      <a:ext uri="{FF2B5EF4-FFF2-40B4-BE49-F238E27FC236}">
                        <a16:creationId xmlns:a16="http://schemas.microsoft.com/office/drawing/2014/main" id="{2E89BC97-EFCE-2AF2-72FB-DBDDDF695C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39" name="Freeform 486">
                    <a:extLst>
                      <a:ext uri="{FF2B5EF4-FFF2-40B4-BE49-F238E27FC236}">
                        <a16:creationId xmlns:a16="http://schemas.microsoft.com/office/drawing/2014/main" id="{084CDC39-E7B2-CF25-E7FD-866EC512798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40" name="Freeform 487">
                    <a:extLst>
                      <a:ext uri="{FF2B5EF4-FFF2-40B4-BE49-F238E27FC236}">
                        <a16:creationId xmlns:a16="http://schemas.microsoft.com/office/drawing/2014/main" id="{755905B8-4366-13C7-3B21-6FA356DE2D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8BAE6BB7-F8DC-EA3F-CAA3-2A7BF1931600}"/>
                    </a:ext>
                  </a:extLst>
                </p:cNvPr>
                <p:cNvGrpSpPr/>
                <p:nvPr/>
              </p:nvGrpSpPr>
              <p:grpSpPr>
                <a:xfrm>
                  <a:off x="10047315" y="1926756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33" name="Freeform 484">
                    <a:extLst>
                      <a:ext uri="{FF2B5EF4-FFF2-40B4-BE49-F238E27FC236}">
                        <a16:creationId xmlns:a16="http://schemas.microsoft.com/office/drawing/2014/main" id="{C7061A6F-7A84-EC2C-8D73-8608531D24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34" name="Freeform 485">
                    <a:extLst>
                      <a:ext uri="{FF2B5EF4-FFF2-40B4-BE49-F238E27FC236}">
                        <a16:creationId xmlns:a16="http://schemas.microsoft.com/office/drawing/2014/main" id="{C5520EAB-6B16-FD9B-7A20-3A14EA5BC9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35" name="Freeform 486">
                    <a:extLst>
                      <a:ext uri="{FF2B5EF4-FFF2-40B4-BE49-F238E27FC236}">
                        <a16:creationId xmlns:a16="http://schemas.microsoft.com/office/drawing/2014/main" id="{9CC872AC-42DA-8572-E53E-A9750D092E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36" name="Freeform 487">
                    <a:extLst>
                      <a:ext uri="{FF2B5EF4-FFF2-40B4-BE49-F238E27FC236}">
                        <a16:creationId xmlns:a16="http://schemas.microsoft.com/office/drawing/2014/main" id="{90016C24-634A-119C-0F21-F8A0C7AFCA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BBAF11E8-2C10-931D-6751-3B5B029030B6}"/>
                    </a:ext>
                  </a:extLst>
                </p:cNvPr>
                <p:cNvGrpSpPr/>
                <p:nvPr/>
              </p:nvGrpSpPr>
              <p:grpSpPr>
                <a:xfrm>
                  <a:off x="10047315" y="1767464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29" name="Freeform 484">
                    <a:extLst>
                      <a:ext uri="{FF2B5EF4-FFF2-40B4-BE49-F238E27FC236}">
                        <a16:creationId xmlns:a16="http://schemas.microsoft.com/office/drawing/2014/main" id="{B0749B9E-910C-3F1C-2796-53340446F4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30" name="Freeform 485">
                    <a:extLst>
                      <a:ext uri="{FF2B5EF4-FFF2-40B4-BE49-F238E27FC236}">
                        <a16:creationId xmlns:a16="http://schemas.microsoft.com/office/drawing/2014/main" id="{CD2E72E5-B6BD-9C1F-77CF-5E90B9C776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31" name="Freeform 486">
                    <a:extLst>
                      <a:ext uri="{FF2B5EF4-FFF2-40B4-BE49-F238E27FC236}">
                        <a16:creationId xmlns:a16="http://schemas.microsoft.com/office/drawing/2014/main" id="{518AD8B9-050D-B9F7-1CAF-80770B9688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32" name="Freeform 487">
                    <a:extLst>
                      <a:ext uri="{FF2B5EF4-FFF2-40B4-BE49-F238E27FC236}">
                        <a16:creationId xmlns:a16="http://schemas.microsoft.com/office/drawing/2014/main" id="{C50D9316-38A9-BB82-F3A7-51A98232CA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88" name="Group 287">
                  <a:extLst>
                    <a:ext uri="{FF2B5EF4-FFF2-40B4-BE49-F238E27FC236}">
                      <a16:creationId xmlns:a16="http://schemas.microsoft.com/office/drawing/2014/main" id="{F8A71411-591C-2459-01EA-60B2EE2B064D}"/>
                    </a:ext>
                  </a:extLst>
                </p:cNvPr>
                <p:cNvGrpSpPr/>
                <p:nvPr/>
              </p:nvGrpSpPr>
              <p:grpSpPr>
                <a:xfrm>
                  <a:off x="10047315" y="1608172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25" name="Freeform 484">
                    <a:extLst>
                      <a:ext uri="{FF2B5EF4-FFF2-40B4-BE49-F238E27FC236}">
                        <a16:creationId xmlns:a16="http://schemas.microsoft.com/office/drawing/2014/main" id="{7AA38618-AD37-8CA2-5054-AE3B1AA6D1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26" name="Freeform 485">
                    <a:extLst>
                      <a:ext uri="{FF2B5EF4-FFF2-40B4-BE49-F238E27FC236}">
                        <a16:creationId xmlns:a16="http://schemas.microsoft.com/office/drawing/2014/main" id="{8D56E7D4-70A6-1528-A8A1-84582C2571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27" name="Freeform 486">
                    <a:extLst>
                      <a:ext uri="{FF2B5EF4-FFF2-40B4-BE49-F238E27FC236}">
                        <a16:creationId xmlns:a16="http://schemas.microsoft.com/office/drawing/2014/main" id="{7F0647FD-60C8-DDE4-9342-F3422BA1301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28" name="Freeform 487">
                    <a:extLst>
                      <a:ext uri="{FF2B5EF4-FFF2-40B4-BE49-F238E27FC236}">
                        <a16:creationId xmlns:a16="http://schemas.microsoft.com/office/drawing/2014/main" id="{83BE8DEA-376B-065B-3B59-6899C48BA2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67349088-A708-5D99-54B9-1CCD691D5B63}"/>
                    </a:ext>
                  </a:extLst>
                </p:cNvPr>
                <p:cNvGrpSpPr/>
                <p:nvPr/>
              </p:nvGrpSpPr>
              <p:grpSpPr>
                <a:xfrm>
                  <a:off x="10047315" y="1448880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21" name="Freeform 484">
                    <a:extLst>
                      <a:ext uri="{FF2B5EF4-FFF2-40B4-BE49-F238E27FC236}">
                        <a16:creationId xmlns:a16="http://schemas.microsoft.com/office/drawing/2014/main" id="{97AF6171-08FE-7D1E-9C4D-30364DB44B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22" name="Freeform 485">
                    <a:extLst>
                      <a:ext uri="{FF2B5EF4-FFF2-40B4-BE49-F238E27FC236}">
                        <a16:creationId xmlns:a16="http://schemas.microsoft.com/office/drawing/2014/main" id="{808B69B0-79CD-235E-8DEA-77CAB60353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23" name="Freeform 486">
                    <a:extLst>
                      <a:ext uri="{FF2B5EF4-FFF2-40B4-BE49-F238E27FC236}">
                        <a16:creationId xmlns:a16="http://schemas.microsoft.com/office/drawing/2014/main" id="{EF5BDE7F-89ED-9B37-38B1-2483B28856C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24" name="Freeform 487">
                    <a:extLst>
                      <a:ext uri="{FF2B5EF4-FFF2-40B4-BE49-F238E27FC236}">
                        <a16:creationId xmlns:a16="http://schemas.microsoft.com/office/drawing/2014/main" id="{676953DF-EAA9-8F92-41C2-DDF5BC1DA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886E42D6-FB24-C485-715E-26097A5F0040}"/>
                    </a:ext>
                  </a:extLst>
                </p:cNvPr>
                <p:cNvGrpSpPr/>
                <p:nvPr/>
              </p:nvGrpSpPr>
              <p:grpSpPr>
                <a:xfrm>
                  <a:off x="10047315" y="1289588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17" name="Freeform 484">
                    <a:extLst>
                      <a:ext uri="{FF2B5EF4-FFF2-40B4-BE49-F238E27FC236}">
                        <a16:creationId xmlns:a16="http://schemas.microsoft.com/office/drawing/2014/main" id="{A52246E3-2FEC-4A0B-EA0D-1948151B79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18" name="Freeform 485">
                    <a:extLst>
                      <a:ext uri="{FF2B5EF4-FFF2-40B4-BE49-F238E27FC236}">
                        <a16:creationId xmlns:a16="http://schemas.microsoft.com/office/drawing/2014/main" id="{08D4BB24-0EB2-F595-3F96-6CF5C049A6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19" name="Freeform 486">
                    <a:extLst>
                      <a:ext uri="{FF2B5EF4-FFF2-40B4-BE49-F238E27FC236}">
                        <a16:creationId xmlns:a16="http://schemas.microsoft.com/office/drawing/2014/main" id="{BFBC6816-C015-536C-2640-F5BBD0BAB6D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20" name="Freeform 487">
                    <a:extLst>
                      <a:ext uri="{FF2B5EF4-FFF2-40B4-BE49-F238E27FC236}">
                        <a16:creationId xmlns:a16="http://schemas.microsoft.com/office/drawing/2014/main" id="{12E6F8D5-787E-031B-460F-0CC32D6D35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91" name="Group 290">
                  <a:extLst>
                    <a:ext uri="{FF2B5EF4-FFF2-40B4-BE49-F238E27FC236}">
                      <a16:creationId xmlns:a16="http://schemas.microsoft.com/office/drawing/2014/main" id="{6E978599-3FA9-941B-0EBC-8811FF9DCDCE}"/>
                    </a:ext>
                  </a:extLst>
                </p:cNvPr>
                <p:cNvGrpSpPr/>
                <p:nvPr/>
              </p:nvGrpSpPr>
              <p:grpSpPr>
                <a:xfrm>
                  <a:off x="10047315" y="1130296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13" name="Freeform 484">
                    <a:extLst>
                      <a:ext uri="{FF2B5EF4-FFF2-40B4-BE49-F238E27FC236}">
                        <a16:creationId xmlns:a16="http://schemas.microsoft.com/office/drawing/2014/main" id="{116AF1E5-E0BE-2ADD-E912-7283C6692E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14" name="Freeform 485">
                    <a:extLst>
                      <a:ext uri="{FF2B5EF4-FFF2-40B4-BE49-F238E27FC236}">
                        <a16:creationId xmlns:a16="http://schemas.microsoft.com/office/drawing/2014/main" id="{A53CEBBA-96E0-D0FB-AC60-F64D5DF950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15" name="Freeform 486">
                    <a:extLst>
                      <a:ext uri="{FF2B5EF4-FFF2-40B4-BE49-F238E27FC236}">
                        <a16:creationId xmlns:a16="http://schemas.microsoft.com/office/drawing/2014/main" id="{BF37D862-DC49-4D78-4EFF-7B8E50CD6CC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16" name="Freeform 487">
                    <a:extLst>
                      <a:ext uri="{FF2B5EF4-FFF2-40B4-BE49-F238E27FC236}">
                        <a16:creationId xmlns:a16="http://schemas.microsoft.com/office/drawing/2014/main" id="{77386DAC-DD94-AC88-36E7-1F1ECCB203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92" name="Group 291">
                  <a:extLst>
                    <a:ext uri="{FF2B5EF4-FFF2-40B4-BE49-F238E27FC236}">
                      <a16:creationId xmlns:a16="http://schemas.microsoft.com/office/drawing/2014/main" id="{2A3ABAC2-14C0-7B83-6F74-80BC75EEF000}"/>
                    </a:ext>
                  </a:extLst>
                </p:cNvPr>
                <p:cNvGrpSpPr/>
                <p:nvPr/>
              </p:nvGrpSpPr>
              <p:grpSpPr>
                <a:xfrm>
                  <a:off x="10047315" y="971004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309" name="Freeform 484">
                    <a:extLst>
                      <a:ext uri="{FF2B5EF4-FFF2-40B4-BE49-F238E27FC236}">
                        <a16:creationId xmlns:a16="http://schemas.microsoft.com/office/drawing/2014/main" id="{F0F272F3-C2A1-6893-C6F2-C137DE25AE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10" name="Freeform 485">
                    <a:extLst>
                      <a:ext uri="{FF2B5EF4-FFF2-40B4-BE49-F238E27FC236}">
                        <a16:creationId xmlns:a16="http://schemas.microsoft.com/office/drawing/2014/main" id="{A4DE8006-153E-ADED-6008-1F9BE45F27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11" name="Freeform 486">
                    <a:extLst>
                      <a:ext uri="{FF2B5EF4-FFF2-40B4-BE49-F238E27FC236}">
                        <a16:creationId xmlns:a16="http://schemas.microsoft.com/office/drawing/2014/main" id="{84E90B61-8D23-652E-EBEE-94BED4849A9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312" name="Freeform 487">
                    <a:extLst>
                      <a:ext uri="{FF2B5EF4-FFF2-40B4-BE49-F238E27FC236}">
                        <a16:creationId xmlns:a16="http://schemas.microsoft.com/office/drawing/2014/main" id="{01A1B238-62B1-E022-3315-92EE05FBBC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93" name="Group 292">
                  <a:extLst>
                    <a:ext uri="{FF2B5EF4-FFF2-40B4-BE49-F238E27FC236}">
                      <a16:creationId xmlns:a16="http://schemas.microsoft.com/office/drawing/2014/main" id="{42ECA52C-0393-A214-21BC-ACD7EF8F85AA}"/>
                    </a:ext>
                  </a:extLst>
                </p:cNvPr>
                <p:cNvGrpSpPr/>
                <p:nvPr/>
              </p:nvGrpSpPr>
              <p:grpSpPr>
                <a:xfrm>
                  <a:off x="10047315" y="490546"/>
                  <a:ext cx="1885672" cy="1532647"/>
                  <a:chOff x="8311702" y="1156988"/>
                  <a:chExt cx="1885672" cy="1532647"/>
                </a:xfrm>
              </p:grpSpPr>
              <p:grpSp>
                <p:nvGrpSpPr>
                  <p:cNvPr id="294" name="Group 293">
                    <a:extLst>
                      <a:ext uri="{FF2B5EF4-FFF2-40B4-BE49-F238E27FC236}">
                        <a16:creationId xmlns:a16="http://schemas.microsoft.com/office/drawing/2014/main" id="{9D88579D-F3CE-EA91-30DC-61E92EE16428}"/>
                      </a:ext>
                    </a:extLst>
                  </p:cNvPr>
                  <p:cNvGrpSpPr/>
                  <p:nvPr/>
                </p:nvGrpSpPr>
                <p:grpSpPr>
                  <a:xfrm>
                    <a:off x="8311702" y="1475572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305" name="Freeform 484">
                      <a:extLst>
                        <a:ext uri="{FF2B5EF4-FFF2-40B4-BE49-F238E27FC236}">
                          <a16:creationId xmlns:a16="http://schemas.microsoft.com/office/drawing/2014/main" id="{0CDC30AC-22CC-7D0F-0056-2EFD1002B5A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06" name="Freeform 485">
                      <a:extLst>
                        <a:ext uri="{FF2B5EF4-FFF2-40B4-BE49-F238E27FC236}">
                          <a16:creationId xmlns:a16="http://schemas.microsoft.com/office/drawing/2014/main" id="{B9B1602F-E8D4-E90A-8A9B-18E7F39B9C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07" name="Freeform 486">
                      <a:extLst>
                        <a:ext uri="{FF2B5EF4-FFF2-40B4-BE49-F238E27FC236}">
                          <a16:creationId xmlns:a16="http://schemas.microsoft.com/office/drawing/2014/main" id="{19347070-A34E-F7A4-2C93-D25A49D27AD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08" name="Freeform 487">
                      <a:extLst>
                        <a:ext uri="{FF2B5EF4-FFF2-40B4-BE49-F238E27FC236}">
                          <a16:creationId xmlns:a16="http://schemas.microsoft.com/office/drawing/2014/main" id="{D9C76B04-469B-9452-6630-6D520B1B12E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295" name="Group 294">
                    <a:extLst>
                      <a:ext uri="{FF2B5EF4-FFF2-40B4-BE49-F238E27FC236}">
                        <a16:creationId xmlns:a16="http://schemas.microsoft.com/office/drawing/2014/main" id="{1FE4B68F-C1D2-6F66-B2CE-2EFBEA5790A9}"/>
                      </a:ext>
                    </a:extLst>
                  </p:cNvPr>
                  <p:cNvGrpSpPr/>
                  <p:nvPr/>
                </p:nvGrpSpPr>
                <p:grpSpPr>
                  <a:xfrm>
                    <a:off x="8311702" y="1316280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301" name="Freeform 484">
                      <a:extLst>
                        <a:ext uri="{FF2B5EF4-FFF2-40B4-BE49-F238E27FC236}">
                          <a16:creationId xmlns:a16="http://schemas.microsoft.com/office/drawing/2014/main" id="{6D37C16C-AC11-8074-73C6-64171B5E198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02" name="Freeform 485">
                      <a:extLst>
                        <a:ext uri="{FF2B5EF4-FFF2-40B4-BE49-F238E27FC236}">
                          <a16:creationId xmlns:a16="http://schemas.microsoft.com/office/drawing/2014/main" id="{9CB9EA97-6C10-4FEF-1C2E-D514B73150B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03" name="Freeform 486">
                      <a:extLst>
                        <a:ext uri="{FF2B5EF4-FFF2-40B4-BE49-F238E27FC236}">
                          <a16:creationId xmlns:a16="http://schemas.microsoft.com/office/drawing/2014/main" id="{AFDD56B7-D8B1-7115-F208-274051ADEBCE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04" name="Freeform 487">
                      <a:extLst>
                        <a:ext uri="{FF2B5EF4-FFF2-40B4-BE49-F238E27FC236}">
                          <a16:creationId xmlns:a16="http://schemas.microsoft.com/office/drawing/2014/main" id="{1964D7A3-D08E-03CB-D39F-38953C3CBCD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296" name="Group 295">
                    <a:extLst>
                      <a:ext uri="{FF2B5EF4-FFF2-40B4-BE49-F238E27FC236}">
                        <a16:creationId xmlns:a16="http://schemas.microsoft.com/office/drawing/2014/main" id="{AACD1073-F442-8C84-6D78-157E385F6B97}"/>
                      </a:ext>
                    </a:extLst>
                  </p:cNvPr>
                  <p:cNvGrpSpPr/>
                  <p:nvPr/>
                </p:nvGrpSpPr>
                <p:grpSpPr>
                  <a:xfrm>
                    <a:off x="8311702" y="1156988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297" name="Freeform 484">
                      <a:extLst>
                        <a:ext uri="{FF2B5EF4-FFF2-40B4-BE49-F238E27FC236}">
                          <a16:creationId xmlns:a16="http://schemas.microsoft.com/office/drawing/2014/main" id="{7C18CA7B-A6CD-D68A-7A7E-64705489FAF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298" name="Freeform 485">
                      <a:extLst>
                        <a:ext uri="{FF2B5EF4-FFF2-40B4-BE49-F238E27FC236}">
                          <a16:creationId xmlns:a16="http://schemas.microsoft.com/office/drawing/2014/main" id="{9B22906E-45BC-ADE1-CF62-5C0FA906DE4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299" name="Freeform 486">
                      <a:extLst>
                        <a:ext uri="{FF2B5EF4-FFF2-40B4-BE49-F238E27FC236}">
                          <a16:creationId xmlns:a16="http://schemas.microsoft.com/office/drawing/2014/main" id="{872C2664-51C1-6796-1D13-F31AA6BDF90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300" name="Freeform 487">
                      <a:extLst>
                        <a:ext uri="{FF2B5EF4-FFF2-40B4-BE49-F238E27FC236}">
                          <a16:creationId xmlns:a16="http://schemas.microsoft.com/office/drawing/2014/main" id="{D8A443AF-D3B1-60DD-33EA-3C69FED040A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</p:grpSp>
          </p:grp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0663E67B-E3EE-9BFA-616C-0A98A38CAF93}"/>
                  </a:ext>
                </a:extLst>
              </p:cNvPr>
              <p:cNvGrpSpPr/>
              <p:nvPr/>
            </p:nvGrpSpPr>
            <p:grpSpPr>
              <a:xfrm>
                <a:off x="10047315" y="-744181"/>
                <a:ext cx="1885672" cy="1694521"/>
                <a:chOff x="10047315" y="-559918"/>
                <a:chExt cx="1885672" cy="1694521"/>
              </a:xfrm>
            </p:grpSpPr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809BB302-B547-7428-BF5A-2DA17121E9A6}"/>
                    </a:ext>
                  </a:extLst>
                </p:cNvPr>
                <p:cNvGrpSpPr/>
                <p:nvPr/>
              </p:nvGrpSpPr>
              <p:grpSpPr>
                <a:xfrm>
                  <a:off x="10047315" y="-79460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76" name="Freeform 484">
                    <a:extLst>
                      <a:ext uri="{FF2B5EF4-FFF2-40B4-BE49-F238E27FC236}">
                        <a16:creationId xmlns:a16="http://schemas.microsoft.com/office/drawing/2014/main" id="{A16AD594-CC0F-5C36-41CA-57EF4DB02A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77" name="Freeform 485">
                    <a:extLst>
                      <a:ext uri="{FF2B5EF4-FFF2-40B4-BE49-F238E27FC236}">
                        <a16:creationId xmlns:a16="http://schemas.microsoft.com/office/drawing/2014/main" id="{D67543D8-52B6-9B12-75AC-C129ACC2FF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78" name="Freeform 486">
                    <a:extLst>
                      <a:ext uri="{FF2B5EF4-FFF2-40B4-BE49-F238E27FC236}">
                        <a16:creationId xmlns:a16="http://schemas.microsoft.com/office/drawing/2014/main" id="{D91BCFB8-1651-A39B-207C-3CFFC88F311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79" name="Freeform 487">
                    <a:extLst>
                      <a:ext uri="{FF2B5EF4-FFF2-40B4-BE49-F238E27FC236}">
                        <a16:creationId xmlns:a16="http://schemas.microsoft.com/office/drawing/2014/main" id="{25BA69D2-A1B4-7640-60F6-44B8761C5A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76304156-231E-79F1-78BA-3260EB74C76E}"/>
                    </a:ext>
                  </a:extLst>
                </p:cNvPr>
                <p:cNvGrpSpPr/>
                <p:nvPr/>
              </p:nvGrpSpPr>
              <p:grpSpPr>
                <a:xfrm>
                  <a:off x="10047315" y="-559918"/>
                  <a:ext cx="1885672" cy="1532647"/>
                  <a:chOff x="8311702" y="1156988"/>
                  <a:chExt cx="1885672" cy="1532647"/>
                </a:xfrm>
              </p:grpSpPr>
              <p:grpSp>
                <p:nvGrpSpPr>
                  <p:cNvPr id="261" name="Group 260">
                    <a:extLst>
                      <a:ext uri="{FF2B5EF4-FFF2-40B4-BE49-F238E27FC236}">
                        <a16:creationId xmlns:a16="http://schemas.microsoft.com/office/drawing/2014/main" id="{B81A9071-BF99-513C-AE34-B238EF46B251}"/>
                      </a:ext>
                    </a:extLst>
                  </p:cNvPr>
                  <p:cNvGrpSpPr/>
                  <p:nvPr/>
                </p:nvGrpSpPr>
                <p:grpSpPr>
                  <a:xfrm>
                    <a:off x="8311702" y="1475572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272" name="Freeform 484">
                      <a:extLst>
                        <a:ext uri="{FF2B5EF4-FFF2-40B4-BE49-F238E27FC236}">
                          <a16:creationId xmlns:a16="http://schemas.microsoft.com/office/drawing/2014/main" id="{CB782EE1-04B0-99B6-B2AE-A74B2ED1DE7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273" name="Freeform 485">
                      <a:extLst>
                        <a:ext uri="{FF2B5EF4-FFF2-40B4-BE49-F238E27FC236}">
                          <a16:creationId xmlns:a16="http://schemas.microsoft.com/office/drawing/2014/main" id="{3155747C-47EC-05A2-1738-69AEC54DB5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274" name="Freeform 486">
                      <a:extLst>
                        <a:ext uri="{FF2B5EF4-FFF2-40B4-BE49-F238E27FC236}">
                          <a16:creationId xmlns:a16="http://schemas.microsoft.com/office/drawing/2014/main" id="{092C6759-1D39-B2F1-B533-E27894BA5B6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275" name="Freeform 487">
                      <a:extLst>
                        <a:ext uri="{FF2B5EF4-FFF2-40B4-BE49-F238E27FC236}">
                          <a16:creationId xmlns:a16="http://schemas.microsoft.com/office/drawing/2014/main" id="{BD6788E6-72EF-698F-4EE1-1B9D35C612E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2DB6CDE0-5084-EA9E-3D4C-E26EB291C5DE}"/>
                      </a:ext>
                    </a:extLst>
                  </p:cNvPr>
                  <p:cNvGrpSpPr/>
                  <p:nvPr/>
                </p:nvGrpSpPr>
                <p:grpSpPr>
                  <a:xfrm>
                    <a:off x="8311702" y="1316280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268" name="Freeform 484">
                      <a:extLst>
                        <a:ext uri="{FF2B5EF4-FFF2-40B4-BE49-F238E27FC236}">
                          <a16:creationId xmlns:a16="http://schemas.microsoft.com/office/drawing/2014/main" id="{4A4B6636-A91F-14C7-2680-25C50123929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269" name="Freeform 485">
                      <a:extLst>
                        <a:ext uri="{FF2B5EF4-FFF2-40B4-BE49-F238E27FC236}">
                          <a16:creationId xmlns:a16="http://schemas.microsoft.com/office/drawing/2014/main" id="{2A1C82D8-660C-6C16-3CA9-F7520B95C51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270" name="Freeform 486">
                      <a:extLst>
                        <a:ext uri="{FF2B5EF4-FFF2-40B4-BE49-F238E27FC236}">
                          <a16:creationId xmlns:a16="http://schemas.microsoft.com/office/drawing/2014/main" id="{54392221-FA1B-1397-54C7-94390FE6BC9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271" name="Freeform 487">
                      <a:extLst>
                        <a:ext uri="{FF2B5EF4-FFF2-40B4-BE49-F238E27FC236}">
                          <a16:creationId xmlns:a16="http://schemas.microsoft.com/office/drawing/2014/main" id="{4E746CAB-4DFD-40AC-95D7-544A57DE0ED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819176CD-AF3B-F0DE-998F-7FE8D4F459A3}"/>
                      </a:ext>
                    </a:extLst>
                  </p:cNvPr>
                  <p:cNvGrpSpPr/>
                  <p:nvPr/>
                </p:nvGrpSpPr>
                <p:grpSpPr>
                  <a:xfrm>
                    <a:off x="8311702" y="1156988"/>
                    <a:ext cx="1885672" cy="1214063"/>
                    <a:chOff x="6375326" y="1580619"/>
                    <a:chExt cx="1885672" cy="1214063"/>
                  </a:xfrm>
                </p:grpSpPr>
                <p:sp>
                  <p:nvSpPr>
                    <p:cNvPr id="264" name="Freeform 484">
                      <a:extLst>
                        <a:ext uri="{FF2B5EF4-FFF2-40B4-BE49-F238E27FC236}">
                          <a16:creationId xmlns:a16="http://schemas.microsoft.com/office/drawing/2014/main" id="{D3CDFF05-E801-6C31-5D89-927478A40E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70460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2 h 129"/>
                        <a:gd name="T6" fmla="*/ 39 w 223"/>
                        <a:gd name="T7" fmla="*/ 22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5"/>
                            <a:pt x="183" y="22"/>
                          </a:cubicBezTo>
                          <a:cubicBezTo>
                            <a:pt x="144" y="0"/>
                            <a:pt x="79" y="0"/>
                            <a:pt x="39" y="22"/>
                          </a:cubicBezTo>
                          <a:cubicBezTo>
                            <a:pt x="0" y="45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265" name="Freeform 485">
                      <a:extLst>
                        <a:ext uri="{FF2B5EF4-FFF2-40B4-BE49-F238E27FC236}">
                          <a16:creationId xmlns:a16="http://schemas.microsoft.com/office/drawing/2014/main" id="{57597EE8-AE55-753C-85BE-C518F553435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75326" y="1580619"/>
                      <a:ext cx="1885672" cy="1090073"/>
                    </a:xfrm>
                    <a:custGeom>
                      <a:avLst/>
                      <a:gdLst>
                        <a:gd name="T0" fmla="*/ 39 w 223"/>
                        <a:gd name="T1" fmla="*/ 106 h 129"/>
                        <a:gd name="T2" fmla="*/ 183 w 223"/>
                        <a:gd name="T3" fmla="*/ 106 h 129"/>
                        <a:gd name="T4" fmla="*/ 183 w 223"/>
                        <a:gd name="T5" fmla="*/ 23 h 129"/>
                        <a:gd name="T6" fmla="*/ 39 w 223"/>
                        <a:gd name="T7" fmla="*/ 23 h 129"/>
                        <a:gd name="T8" fmla="*/ 39 w 223"/>
                        <a:gd name="T9" fmla="*/ 106 h 1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23" h="129">
                          <a:moveTo>
                            <a:pt x="39" y="106"/>
                          </a:moveTo>
                          <a:cubicBezTo>
                            <a:pt x="79" y="129"/>
                            <a:pt x="144" y="129"/>
                            <a:pt x="183" y="106"/>
                          </a:cubicBezTo>
                          <a:cubicBezTo>
                            <a:pt x="223" y="83"/>
                            <a:pt x="223" y="46"/>
                            <a:pt x="183" y="23"/>
                          </a:cubicBezTo>
                          <a:cubicBezTo>
                            <a:pt x="144" y="0"/>
                            <a:pt x="79" y="0"/>
                            <a:pt x="39" y="23"/>
                          </a:cubicBezTo>
                          <a:cubicBezTo>
                            <a:pt x="0" y="46"/>
                            <a:pt x="0" y="83"/>
                            <a:pt x="39" y="10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266" name="Freeform 486">
                      <a:extLst>
                        <a:ext uri="{FF2B5EF4-FFF2-40B4-BE49-F238E27FC236}">
                          <a16:creationId xmlns:a16="http://schemas.microsoft.com/office/drawing/2014/main" id="{FC4B514A-EE52-5141-7078-7265C0976DC8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561310" y="1678777"/>
                      <a:ext cx="1513703" cy="888590"/>
                    </a:xfrm>
                    <a:custGeom>
                      <a:avLst/>
                      <a:gdLst>
                        <a:gd name="T0" fmla="*/ 27 w 179"/>
                        <a:gd name="T1" fmla="*/ 90 h 105"/>
                        <a:gd name="T2" fmla="*/ 0 w 179"/>
                        <a:gd name="T3" fmla="*/ 53 h 105"/>
                        <a:gd name="T4" fmla="*/ 27 w 179"/>
                        <a:gd name="T5" fmla="*/ 15 h 105"/>
                        <a:gd name="T6" fmla="*/ 89 w 179"/>
                        <a:gd name="T7" fmla="*/ 0 h 105"/>
                        <a:gd name="T8" fmla="*/ 152 w 179"/>
                        <a:gd name="T9" fmla="*/ 15 h 105"/>
                        <a:gd name="T10" fmla="*/ 179 w 179"/>
                        <a:gd name="T11" fmla="*/ 53 h 105"/>
                        <a:gd name="T12" fmla="*/ 152 w 179"/>
                        <a:gd name="T13" fmla="*/ 90 h 105"/>
                        <a:gd name="T14" fmla="*/ 89 w 179"/>
                        <a:gd name="T15" fmla="*/ 105 h 105"/>
                        <a:gd name="T16" fmla="*/ 27 w 179"/>
                        <a:gd name="T17" fmla="*/ 90 h 105"/>
                        <a:gd name="T18" fmla="*/ 29 w 179"/>
                        <a:gd name="T19" fmla="*/ 19 h 105"/>
                        <a:gd name="T20" fmla="*/ 4 w 179"/>
                        <a:gd name="T21" fmla="*/ 53 h 105"/>
                        <a:gd name="T22" fmla="*/ 29 w 179"/>
                        <a:gd name="T23" fmla="*/ 87 h 105"/>
                        <a:gd name="T24" fmla="*/ 89 w 179"/>
                        <a:gd name="T25" fmla="*/ 101 h 105"/>
                        <a:gd name="T26" fmla="*/ 150 w 179"/>
                        <a:gd name="T27" fmla="*/ 87 h 105"/>
                        <a:gd name="T28" fmla="*/ 175 w 179"/>
                        <a:gd name="T29" fmla="*/ 53 h 105"/>
                        <a:gd name="T30" fmla="*/ 150 w 179"/>
                        <a:gd name="T31" fmla="*/ 19 h 105"/>
                        <a:gd name="T32" fmla="*/ 89 w 179"/>
                        <a:gd name="T33" fmla="*/ 4 h 105"/>
                        <a:gd name="T34" fmla="*/ 29 w 179"/>
                        <a:gd name="T35" fmla="*/ 19 h 1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79" h="105">
                          <a:moveTo>
                            <a:pt x="27" y="90"/>
                          </a:moveTo>
                          <a:cubicBezTo>
                            <a:pt x="9" y="80"/>
                            <a:pt x="0" y="67"/>
                            <a:pt x="0" y="53"/>
                          </a:cubicBezTo>
                          <a:cubicBezTo>
                            <a:pt x="0" y="38"/>
                            <a:pt x="9" y="25"/>
                            <a:pt x="27" y="15"/>
                          </a:cubicBezTo>
                          <a:cubicBezTo>
                            <a:pt x="43" y="6"/>
                            <a:pt x="66" y="0"/>
                            <a:pt x="89" y="0"/>
                          </a:cubicBezTo>
                          <a:cubicBezTo>
                            <a:pt x="113" y="0"/>
                            <a:pt x="135" y="6"/>
                            <a:pt x="152" y="15"/>
                          </a:cubicBezTo>
                          <a:cubicBezTo>
                            <a:pt x="169" y="25"/>
                            <a:pt x="179" y="38"/>
                            <a:pt x="179" y="53"/>
                          </a:cubicBezTo>
                          <a:cubicBezTo>
                            <a:pt x="179" y="67"/>
                            <a:pt x="169" y="80"/>
                            <a:pt x="152" y="90"/>
                          </a:cubicBezTo>
                          <a:cubicBezTo>
                            <a:pt x="135" y="100"/>
                            <a:pt x="113" y="105"/>
                            <a:pt x="89" y="105"/>
                          </a:cubicBezTo>
                          <a:cubicBezTo>
                            <a:pt x="66" y="105"/>
                            <a:pt x="43" y="100"/>
                            <a:pt x="27" y="90"/>
                          </a:cubicBezTo>
                          <a:close/>
                          <a:moveTo>
                            <a:pt x="29" y="19"/>
                          </a:moveTo>
                          <a:cubicBezTo>
                            <a:pt x="13" y="28"/>
                            <a:pt x="4" y="40"/>
                            <a:pt x="4" y="53"/>
                          </a:cubicBezTo>
                          <a:cubicBezTo>
                            <a:pt x="4" y="65"/>
                            <a:pt x="13" y="77"/>
                            <a:pt x="29" y="87"/>
                          </a:cubicBezTo>
                          <a:cubicBezTo>
                            <a:pt x="45" y="96"/>
                            <a:pt x="66" y="101"/>
                            <a:pt x="89" y="101"/>
                          </a:cubicBezTo>
                          <a:cubicBezTo>
                            <a:pt x="112" y="101"/>
                            <a:pt x="134" y="96"/>
                            <a:pt x="150" y="87"/>
                          </a:cubicBezTo>
                          <a:cubicBezTo>
                            <a:pt x="166" y="77"/>
                            <a:pt x="175" y="65"/>
                            <a:pt x="175" y="53"/>
                          </a:cubicBezTo>
                          <a:cubicBezTo>
                            <a:pt x="175" y="40"/>
                            <a:pt x="166" y="28"/>
                            <a:pt x="150" y="19"/>
                          </a:cubicBezTo>
                          <a:cubicBezTo>
                            <a:pt x="134" y="10"/>
                            <a:pt x="112" y="4"/>
                            <a:pt x="89" y="4"/>
                          </a:cubicBezTo>
                          <a:cubicBezTo>
                            <a:pt x="66" y="4"/>
                            <a:pt x="45" y="10"/>
                            <a:pt x="29" y="19"/>
                          </a:cubicBez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  <p:sp>
                  <p:nvSpPr>
                    <p:cNvPr id="267" name="Freeform 487">
                      <a:extLst>
                        <a:ext uri="{FF2B5EF4-FFF2-40B4-BE49-F238E27FC236}">
                          <a16:creationId xmlns:a16="http://schemas.microsoft.com/office/drawing/2014/main" id="{35D451BA-C7AC-C4DD-51B3-7E5CF0A672C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902281" y="1807933"/>
                      <a:ext cx="935086" cy="521789"/>
                    </a:xfrm>
                    <a:custGeom>
                      <a:avLst/>
                      <a:gdLst>
                        <a:gd name="T0" fmla="*/ 102 w 111"/>
                        <a:gd name="T1" fmla="*/ 62 h 62"/>
                        <a:gd name="T2" fmla="*/ 90 w 111"/>
                        <a:gd name="T3" fmla="*/ 55 h 62"/>
                        <a:gd name="T4" fmla="*/ 49 w 111"/>
                        <a:gd name="T5" fmla="*/ 54 h 62"/>
                        <a:gd name="T6" fmla="*/ 45 w 111"/>
                        <a:gd name="T7" fmla="*/ 30 h 62"/>
                        <a:gd name="T8" fmla="*/ 46 w 111"/>
                        <a:gd name="T9" fmla="*/ 13 h 62"/>
                        <a:gd name="T10" fmla="*/ 23 w 111"/>
                        <a:gd name="T11" fmla="*/ 14 h 62"/>
                        <a:gd name="T12" fmla="*/ 11 w 111"/>
                        <a:gd name="T13" fmla="*/ 26 h 62"/>
                        <a:gd name="T14" fmla="*/ 0 w 111"/>
                        <a:gd name="T15" fmla="*/ 23 h 62"/>
                        <a:gd name="T16" fmla="*/ 12 w 111"/>
                        <a:gd name="T17" fmla="*/ 11 h 62"/>
                        <a:gd name="T18" fmla="*/ 0 w 111"/>
                        <a:gd name="T19" fmla="*/ 4 h 62"/>
                        <a:gd name="T20" fmla="*/ 7 w 111"/>
                        <a:gd name="T21" fmla="*/ 0 h 62"/>
                        <a:gd name="T22" fmla="*/ 20 w 111"/>
                        <a:gd name="T23" fmla="*/ 7 h 62"/>
                        <a:gd name="T24" fmla="*/ 59 w 111"/>
                        <a:gd name="T25" fmla="*/ 7 h 62"/>
                        <a:gd name="T26" fmla="*/ 60 w 111"/>
                        <a:gd name="T27" fmla="*/ 32 h 62"/>
                        <a:gd name="T28" fmla="*/ 61 w 111"/>
                        <a:gd name="T29" fmla="*/ 48 h 62"/>
                        <a:gd name="T30" fmla="*/ 87 w 111"/>
                        <a:gd name="T31" fmla="*/ 47 h 62"/>
                        <a:gd name="T32" fmla="*/ 100 w 111"/>
                        <a:gd name="T33" fmla="*/ 33 h 62"/>
                        <a:gd name="T34" fmla="*/ 111 w 111"/>
                        <a:gd name="T35" fmla="*/ 37 h 62"/>
                        <a:gd name="T36" fmla="*/ 98 w 111"/>
                        <a:gd name="T37" fmla="*/ 51 h 62"/>
                        <a:gd name="T38" fmla="*/ 110 w 111"/>
                        <a:gd name="T39" fmla="*/ 58 h 62"/>
                        <a:gd name="T40" fmla="*/ 102 w 111"/>
                        <a:gd name="T41" fmla="*/ 62 h 6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111" h="62">
                          <a:moveTo>
                            <a:pt x="102" y="62"/>
                          </a:moveTo>
                          <a:cubicBezTo>
                            <a:pt x="90" y="55"/>
                            <a:pt x="90" y="55"/>
                            <a:pt x="90" y="55"/>
                          </a:cubicBezTo>
                          <a:cubicBezTo>
                            <a:pt x="75" y="61"/>
                            <a:pt x="59" y="60"/>
                            <a:pt x="49" y="54"/>
                          </a:cubicBezTo>
                          <a:cubicBezTo>
                            <a:pt x="38" y="48"/>
                            <a:pt x="38" y="40"/>
                            <a:pt x="45" y="30"/>
                          </a:cubicBezTo>
                          <a:cubicBezTo>
                            <a:pt x="52" y="21"/>
                            <a:pt x="53" y="17"/>
                            <a:pt x="46" y="13"/>
                          </a:cubicBezTo>
                          <a:cubicBezTo>
                            <a:pt x="42" y="10"/>
                            <a:pt x="32" y="9"/>
                            <a:pt x="23" y="14"/>
                          </a:cubicBezTo>
                          <a:cubicBezTo>
                            <a:pt x="15" y="19"/>
                            <a:pt x="12" y="23"/>
                            <a:pt x="11" y="26"/>
                          </a:cubicBezTo>
                          <a:cubicBezTo>
                            <a:pt x="0" y="23"/>
                            <a:pt x="0" y="23"/>
                            <a:pt x="0" y="23"/>
                          </a:cubicBezTo>
                          <a:cubicBezTo>
                            <a:pt x="1" y="20"/>
                            <a:pt x="5" y="15"/>
                            <a:pt x="12" y="1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20" y="7"/>
                            <a:pt x="20" y="7"/>
                            <a:pt x="20" y="7"/>
                          </a:cubicBezTo>
                          <a:cubicBezTo>
                            <a:pt x="33" y="1"/>
                            <a:pt x="48" y="2"/>
                            <a:pt x="59" y="7"/>
                          </a:cubicBezTo>
                          <a:cubicBezTo>
                            <a:pt x="70" y="14"/>
                            <a:pt x="67" y="22"/>
                            <a:pt x="60" y="32"/>
                          </a:cubicBezTo>
                          <a:cubicBezTo>
                            <a:pt x="54" y="39"/>
                            <a:pt x="54" y="44"/>
                            <a:pt x="61" y="48"/>
                          </a:cubicBezTo>
                          <a:cubicBezTo>
                            <a:pt x="67" y="53"/>
                            <a:pt x="79" y="52"/>
                            <a:pt x="87" y="47"/>
                          </a:cubicBezTo>
                          <a:cubicBezTo>
                            <a:pt x="94" y="43"/>
                            <a:pt x="98" y="38"/>
                            <a:pt x="100" y="33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0" y="41"/>
                            <a:pt x="105" y="46"/>
                            <a:pt x="98" y="51"/>
                          </a:cubicBezTo>
                          <a:cubicBezTo>
                            <a:pt x="110" y="58"/>
                            <a:pt x="110" y="58"/>
                            <a:pt x="110" y="58"/>
                          </a:cubicBezTo>
                          <a:lnTo>
                            <a:pt x="102" y="62"/>
                          </a:lnTo>
                          <a:close/>
                        </a:path>
                      </a:pathLst>
                    </a:custGeom>
                    <a:solidFill>
                      <a:schemeClr val="accent4">
                        <a:lumMod val="75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>
                        <a:latin typeface="Montserrat"/>
                      </a:endParaRPr>
                    </a:p>
                  </p:txBody>
                </p:sp>
              </p:grpSp>
            </p:grp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858D1A-3DB2-DB1B-1B6E-60003A863B59}"/>
                </a:ext>
              </a:extLst>
            </p:cNvPr>
            <p:cNvGrpSpPr/>
            <p:nvPr/>
          </p:nvGrpSpPr>
          <p:grpSpPr>
            <a:xfrm>
              <a:off x="2163717" y="3147097"/>
              <a:ext cx="1071584" cy="2049219"/>
              <a:chOff x="8311702" y="490546"/>
              <a:chExt cx="1885672" cy="360602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87A393C4-E69F-2182-51D7-0D341D9F1BDD}"/>
                  </a:ext>
                </a:extLst>
              </p:cNvPr>
              <p:cNvGrpSpPr/>
              <p:nvPr/>
            </p:nvGrpSpPr>
            <p:grpSpPr>
              <a:xfrm>
                <a:off x="8311702" y="971004"/>
                <a:ext cx="1885672" cy="3125565"/>
                <a:chOff x="8311702" y="1077774"/>
                <a:chExt cx="1885672" cy="3125565"/>
              </a:xfrm>
            </p:grpSpPr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B95B85D8-1C04-D89D-AB71-3A6861F383E1}"/>
                    </a:ext>
                  </a:extLst>
                </p:cNvPr>
                <p:cNvGrpSpPr/>
                <p:nvPr/>
              </p:nvGrpSpPr>
              <p:grpSpPr>
                <a:xfrm>
                  <a:off x="8311702" y="2989276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53" name="Freeform 638">
                    <a:extLst>
                      <a:ext uri="{FF2B5EF4-FFF2-40B4-BE49-F238E27FC236}">
                        <a16:creationId xmlns:a16="http://schemas.microsoft.com/office/drawing/2014/main" id="{15413A65-42E4-405C-AC38-DC1C533868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54" name="Freeform 639">
                    <a:extLst>
                      <a:ext uri="{FF2B5EF4-FFF2-40B4-BE49-F238E27FC236}">
                        <a16:creationId xmlns:a16="http://schemas.microsoft.com/office/drawing/2014/main" id="{9A08E335-7C3E-F8AA-C022-D1E23BD233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55" name="Freeform 640">
                    <a:extLst>
                      <a:ext uri="{FF2B5EF4-FFF2-40B4-BE49-F238E27FC236}">
                        <a16:creationId xmlns:a16="http://schemas.microsoft.com/office/drawing/2014/main" id="{A764C129-F054-3E48-1DDA-959E53DDADC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56" name="Freeform 641">
                    <a:extLst>
                      <a:ext uri="{FF2B5EF4-FFF2-40B4-BE49-F238E27FC236}">
                        <a16:creationId xmlns:a16="http://schemas.microsoft.com/office/drawing/2014/main" id="{446FDC40-73EB-BF89-CF67-1C6FDE81CF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AA88E923-3215-97F2-46C5-085AA76B5507}"/>
                    </a:ext>
                  </a:extLst>
                </p:cNvPr>
                <p:cNvGrpSpPr/>
                <p:nvPr/>
              </p:nvGrpSpPr>
              <p:grpSpPr>
                <a:xfrm>
                  <a:off x="8311702" y="2829986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49" name="Freeform 484">
                    <a:extLst>
                      <a:ext uri="{FF2B5EF4-FFF2-40B4-BE49-F238E27FC236}">
                        <a16:creationId xmlns:a16="http://schemas.microsoft.com/office/drawing/2014/main" id="{C360AEB0-7D50-69B9-5A97-5596D47A8D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50" name="Freeform 485">
                    <a:extLst>
                      <a:ext uri="{FF2B5EF4-FFF2-40B4-BE49-F238E27FC236}">
                        <a16:creationId xmlns:a16="http://schemas.microsoft.com/office/drawing/2014/main" id="{73195052-52C9-3FB7-DB39-C4C5B21A24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51" name="Freeform 486">
                    <a:extLst>
                      <a:ext uri="{FF2B5EF4-FFF2-40B4-BE49-F238E27FC236}">
                        <a16:creationId xmlns:a16="http://schemas.microsoft.com/office/drawing/2014/main" id="{23369C96-9755-AEFE-B1B1-3A857C511B7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52" name="Freeform 487">
                    <a:extLst>
                      <a:ext uri="{FF2B5EF4-FFF2-40B4-BE49-F238E27FC236}">
                        <a16:creationId xmlns:a16="http://schemas.microsoft.com/office/drawing/2014/main" id="{B1024121-5DDD-6E3C-EF3D-0E7ED8AB7E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7592CF7C-9B1E-E893-370D-838A7BACCA67}"/>
                    </a:ext>
                  </a:extLst>
                </p:cNvPr>
                <p:cNvGrpSpPr/>
                <p:nvPr/>
              </p:nvGrpSpPr>
              <p:grpSpPr>
                <a:xfrm>
                  <a:off x="8311702" y="2670694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45" name="Freeform 484">
                    <a:extLst>
                      <a:ext uri="{FF2B5EF4-FFF2-40B4-BE49-F238E27FC236}">
                        <a16:creationId xmlns:a16="http://schemas.microsoft.com/office/drawing/2014/main" id="{E0DC517D-24B5-7922-6DC4-43E7DFB68F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46" name="Freeform 485">
                    <a:extLst>
                      <a:ext uri="{FF2B5EF4-FFF2-40B4-BE49-F238E27FC236}">
                        <a16:creationId xmlns:a16="http://schemas.microsoft.com/office/drawing/2014/main" id="{75D2317D-F375-B2AA-3E91-23E0AA1133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47" name="Freeform 486">
                    <a:extLst>
                      <a:ext uri="{FF2B5EF4-FFF2-40B4-BE49-F238E27FC236}">
                        <a16:creationId xmlns:a16="http://schemas.microsoft.com/office/drawing/2014/main" id="{8220B5C7-38A4-8592-D9B6-1AB130AA0DF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48" name="Freeform 487">
                    <a:extLst>
                      <a:ext uri="{FF2B5EF4-FFF2-40B4-BE49-F238E27FC236}">
                        <a16:creationId xmlns:a16="http://schemas.microsoft.com/office/drawing/2014/main" id="{1FD9209A-7128-EF0D-0FE7-E991D83EF5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16D36DB1-BBEB-9246-4AA2-111C8DD8D7CC}"/>
                    </a:ext>
                  </a:extLst>
                </p:cNvPr>
                <p:cNvGrpSpPr/>
                <p:nvPr/>
              </p:nvGrpSpPr>
              <p:grpSpPr>
                <a:xfrm>
                  <a:off x="8311702" y="2511402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41" name="Freeform 484">
                    <a:extLst>
                      <a:ext uri="{FF2B5EF4-FFF2-40B4-BE49-F238E27FC236}">
                        <a16:creationId xmlns:a16="http://schemas.microsoft.com/office/drawing/2014/main" id="{84403759-ADF1-14E3-E20B-3F226EAA4E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42" name="Freeform 485">
                    <a:extLst>
                      <a:ext uri="{FF2B5EF4-FFF2-40B4-BE49-F238E27FC236}">
                        <a16:creationId xmlns:a16="http://schemas.microsoft.com/office/drawing/2014/main" id="{E43405D5-090E-2D10-D0B0-1DD224F5C4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43" name="Freeform 486">
                    <a:extLst>
                      <a:ext uri="{FF2B5EF4-FFF2-40B4-BE49-F238E27FC236}">
                        <a16:creationId xmlns:a16="http://schemas.microsoft.com/office/drawing/2014/main" id="{1FA0FA8C-A57C-7E44-3349-1AE53FA38D4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44" name="Freeform 487">
                    <a:extLst>
                      <a:ext uri="{FF2B5EF4-FFF2-40B4-BE49-F238E27FC236}">
                        <a16:creationId xmlns:a16="http://schemas.microsoft.com/office/drawing/2014/main" id="{C49312B5-A99B-7582-2B92-420BF83200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B58573AB-B1C3-F89E-9A26-9D41956E4148}"/>
                    </a:ext>
                  </a:extLst>
                </p:cNvPr>
                <p:cNvGrpSpPr/>
                <p:nvPr/>
              </p:nvGrpSpPr>
              <p:grpSpPr>
                <a:xfrm>
                  <a:off x="8311702" y="2352110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37" name="Freeform 484">
                    <a:extLst>
                      <a:ext uri="{FF2B5EF4-FFF2-40B4-BE49-F238E27FC236}">
                        <a16:creationId xmlns:a16="http://schemas.microsoft.com/office/drawing/2014/main" id="{0BDF555D-5350-E15E-FE84-BE58F3D594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38" name="Freeform 485">
                    <a:extLst>
                      <a:ext uri="{FF2B5EF4-FFF2-40B4-BE49-F238E27FC236}">
                        <a16:creationId xmlns:a16="http://schemas.microsoft.com/office/drawing/2014/main" id="{F5BE951D-1BF0-C5C3-22EF-1B66F1776E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39" name="Freeform 486">
                    <a:extLst>
                      <a:ext uri="{FF2B5EF4-FFF2-40B4-BE49-F238E27FC236}">
                        <a16:creationId xmlns:a16="http://schemas.microsoft.com/office/drawing/2014/main" id="{2EBE7DE9-1372-82AB-F6BF-C2EACAD10C4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40" name="Freeform 487">
                    <a:extLst>
                      <a:ext uri="{FF2B5EF4-FFF2-40B4-BE49-F238E27FC236}">
                        <a16:creationId xmlns:a16="http://schemas.microsoft.com/office/drawing/2014/main" id="{4924BE9B-051A-EB33-9BA1-2E2BF95ABE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B310FC2A-02A7-6617-B852-99BEE1ADFAB7}"/>
                    </a:ext>
                  </a:extLst>
                </p:cNvPr>
                <p:cNvGrpSpPr/>
                <p:nvPr/>
              </p:nvGrpSpPr>
              <p:grpSpPr>
                <a:xfrm>
                  <a:off x="8311702" y="2192818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33" name="Freeform 484">
                    <a:extLst>
                      <a:ext uri="{FF2B5EF4-FFF2-40B4-BE49-F238E27FC236}">
                        <a16:creationId xmlns:a16="http://schemas.microsoft.com/office/drawing/2014/main" id="{52F8BCF6-EDC3-DB94-1ACF-E4215BC029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34" name="Freeform 485">
                    <a:extLst>
                      <a:ext uri="{FF2B5EF4-FFF2-40B4-BE49-F238E27FC236}">
                        <a16:creationId xmlns:a16="http://schemas.microsoft.com/office/drawing/2014/main" id="{C5508034-6399-DD56-D06D-E01662212E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35" name="Freeform 486">
                    <a:extLst>
                      <a:ext uri="{FF2B5EF4-FFF2-40B4-BE49-F238E27FC236}">
                        <a16:creationId xmlns:a16="http://schemas.microsoft.com/office/drawing/2014/main" id="{C7FA5A07-7B2F-6470-2FFF-AE019F2A5D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36" name="Freeform 487">
                    <a:extLst>
                      <a:ext uri="{FF2B5EF4-FFF2-40B4-BE49-F238E27FC236}">
                        <a16:creationId xmlns:a16="http://schemas.microsoft.com/office/drawing/2014/main" id="{D925241E-33DD-C0EA-CE43-91F2537F57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198" name="Group 197">
                  <a:extLst>
                    <a:ext uri="{FF2B5EF4-FFF2-40B4-BE49-F238E27FC236}">
                      <a16:creationId xmlns:a16="http://schemas.microsoft.com/office/drawing/2014/main" id="{7D13EEC5-75A6-E852-C50A-DE6CA0667AB1}"/>
                    </a:ext>
                  </a:extLst>
                </p:cNvPr>
                <p:cNvGrpSpPr/>
                <p:nvPr/>
              </p:nvGrpSpPr>
              <p:grpSpPr>
                <a:xfrm>
                  <a:off x="8311702" y="2033526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29" name="Freeform 484">
                    <a:extLst>
                      <a:ext uri="{FF2B5EF4-FFF2-40B4-BE49-F238E27FC236}">
                        <a16:creationId xmlns:a16="http://schemas.microsoft.com/office/drawing/2014/main" id="{069DEFCA-9103-D6AA-6253-E1FE54027C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30" name="Freeform 485">
                    <a:extLst>
                      <a:ext uri="{FF2B5EF4-FFF2-40B4-BE49-F238E27FC236}">
                        <a16:creationId xmlns:a16="http://schemas.microsoft.com/office/drawing/2014/main" id="{04474FEB-3D27-C757-34DF-1EDD4AB5BC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31" name="Freeform 486">
                    <a:extLst>
                      <a:ext uri="{FF2B5EF4-FFF2-40B4-BE49-F238E27FC236}">
                        <a16:creationId xmlns:a16="http://schemas.microsoft.com/office/drawing/2014/main" id="{81D77DAC-37D0-A953-59A2-022821E97C5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32" name="Freeform 487">
                    <a:extLst>
                      <a:ext uri="{FF2B5EF4-FFF2-40B4-BE49-F238E27FC236}">
                        <a16:creationId xmlns:a16="http://schemas.microsoft.com/office/drawing/2014/main" id="{1034A163-7E22-7B45-D4F7-E7118D38B3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199" name="Group 198">
                  <a:extLst>
                    <a:ext uri="{FF2B5EF4-FFF2-40B4-BE49-F238E27FC236}">
                      <a16:creationId xmlns:a16="http://schemas.microsoft.com/office/drawing/2014/main" id="{F4734336-6C7D-B86F-6104-5051D362EC49}"/>
                    </a:ext>
                  </a:extLst>
                </p:cNvPr>
                <p:cNvGrpSpPr/>
                <p:nvPr/>
              </p:nvGrpSpPr>
              <p:grpSpPr>
                <a:xfrm>
                  <a:off x="8311702" y="1874234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25" name="Freeform 484">
                    <a:extLst>
                      <a:ext uri="{FF2B5EF4-FFF2-40B4-BE49-F238E27FC236}">
                        <a16:creationId xmlns:a16="http://schemas.microsoft.com/office/drawing/2014/main" id="{5363133E-14C0-ACB6-F6D1-E9794CB4B3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26" name="Freeform 485">
                    <a:extLst>
                      <a:ext uri="{FF2B5EF4-FFF2-40B4-BE49-F238E27FC236}">
                        <a16:creationId xmlns:a16="http://schemas.microsoft.com/office/drawing/2014/main" id="{F24B2D36-91FE-F073-F96E-58638AD1D0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27" name="Freeform 486">
                    <a:extLst>
                      <a:ext uri="{FF2B5EF4-FFF2-40B4-BE49-F238E27FC236}">
                        <a16:creationId xmlns:a16="http://schemas.microsoft.com/office/drawing/2014/main" id="{9F814E53-8E0A-1862-8F92-E7CB89628BF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28" name="Freeform 487">
                    <a:extLst>
                      <a:ext uri="{FF2B5EF4-FFF2-40B4-BE49-F238E27FC236}">
                        <a16:creationId xmlns:a16="http://schemas.microsoft.com/office/drawing/2014/main" id="{061E95A1-D11C-E591-6915-BA8F1A02D5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00" name="Group 199">
                  <a:extLst>
                    <a:ext uri="{FF2B5EF4-FFF2-40B4-BE49-F238E27FC236}">
                      <a16:creationId xmlns:a16="http://schemas.microsoft.com/office/drawing/2014/main" id="{4C5D428C-1532-52DD-659A-46AAD1639F2B}"/>
                    </a:ext>
                  </a:extLst>
                </p:cNvPr>
                <p:cNvGrpSpPr/>
                <p:nvPr/>
              </p:nvGrpSpPr>
              <p:grpSpPr>
                <a:xfrm>
                  <a:off x="8311702" y="1714942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21" name="Freeform 484">
                    <a:extLst>
                      <a:ext uri="{FF2B5EF4-FFF2-40B4-BE49-F238E27FC236}">
                        <a16:creationId xmlns:a16="http://schemas.microsoft.com/office/drawing/2014/main" id="{76B1D8F0-E007-8E75-C5F5-4BA230EC81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22" name="Freeform 485">
                    <a:extLst>
                      <a:ext uri="{FF2B5EF4-FFF2-40B4-BE49-F238E27FC236}">
                        <a16:creationId xmlns:a16="http://schemas.microsoft.com/office/drawing/2014/main" id="{7CB2E8F0-F7EE-08F1-2887-6EF957BD2C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23" name="Freeform 486">
                    <a:extLst>
                      <a:ext uri="{FF2B5EF4-FFF2-40B4-BE49-F238E27FC236}">
                        <a16:creationId xmlns:a16="http://schemas.microsoft.com/office/drawing/2014/main" id="{15F549ED-013C-64AE-8F15-D75FBB15045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24" name="Freeform 487">
                    <a:extLst>
                      <a:ext uri="{FF2B5EF4-FFF2-40B4-BE49-F238E27FC236}">
                        <a16:creationId xmlns:a16="http://schemas.microsoft.com/office/drawing/2014/main" id="{1A0B24F1-8A55-A463-50A6-72F8935AF9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29E44901-ED27-09C2-0762-4B5DB5A26FEB}"/>
                    </a:ext>
                  </a:extLst>
                </p:cNvPr>
                <p:cNvGrpSpPr/>
                <p:nvPr/>
              </p:nvGrpSpPr>
              <p:grpSpPr>
                <a:xfrm>
                  <a:off x="8311702" y="1555650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17" name="Freeform 484">
                    <a:extLst>
                      <a:ext uri="{FF2B5EF4-FFF2-40B4-BE49-F238E27FC236}">
                        <a16:creationId xmlns:a16="http://schemas.microsoft.com/office/drawing/2014/main" id="{13E5582B-3D1A-48BA-D531-6A91F2297B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18" name="Freeform 485">
                    <a:extLst>
                      <a:ext uri="{FF2B5EF4-FFF2-40B4-BE49-F238E27FC236}">
                        <a16:creationId xmlns:a16="http://schemas.microsoft.com/office/drawing/2014/main" id="{523CC166-A7A5-DA70-96B3-4CA1312645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19" name="Freeform 486">
                    <a:extLst>
                      <a:ext uri="{FF2B5EF4-FFF2-40B4-BE49-F238E27FC236}">
                        <a16:creationId xmlns:a16="http://schemas.microsoft.com/office/drawing/2014/main" id="{84FF185C-A11E-E199-08FF-911E48EB26A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20" name="Freeform 487">
                    <a:extLst>
                      <a:ext uri="{FF2B5EF4-FFF2-40B4-BE49-F238E27FC236}">
                        <a16:creationId xmlns:a16="http://schemas.microsoft.com/office/drawing/2014/main" id="{0CDACA1C-2AFA-5A8C-1D72-7AD0737DBD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C6C360B7-F0B6-FBEC-22E0-D5378F26906F}"/>
                    </a:ext>
                  </a:extLst>
                </p:cNvPr>
                <p:cNvGrpSpPr/>
                <p:nvPr/>
              </p:nvGrpSpPr>
              <p:grpSpPr>
                <a:xfrm>
                  <a:off x="8311702" y="1396358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13" name="Freeform 484">
                    <a:extLst>
                      <a:ext uri="{FF2B5EF4-FFF2-40B4-BE49-F238E27FC236}">
                        <a16:creationId xmlns:a16="http://schemas.microsoft.com/office/drawing/2014/main" id="{F662B0E3-8B74-32A1-A017-BE8674E649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14" name="Freeform 485">
                    <a:extLst>
                      <a:ext uri="{FF2B5EF4-FFF2-40B4-BE49-F238E27FC236}">
                        <a16:creationId xmlns:a16="http://schemas.microsoft.com/office/drawing/2014/main" id="{7B8B0B0E-E88B-055B-5180-2E855AEE98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15" name="Freeform 486">
                    <a:extLst>
                      <a:ext uri="{FF2B5EF4-FFF2-40B4-BE49-F238E27FC236}">
                        <a16:creationId xmlns:a16="http://schemas.microsoft.com/office/drawing/2014/main" id="{994043F5-5DC6-7F80-BD76-5104294A5C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16" name="Freeform 487">
                    <a:extLst>
                      <a:ext uri="{FF2B5EF4-FFF2-40B4-BE49-F238E27FC236}">
                        <a16:creationId xmlns:a16="http://schemas.microsoft.com/office/drawing/2014/main" id="{6C94A5C5-BA84-55EE-54BC-D54916EC1B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D6465927-7F18-4567-29AF-C263EBD6344F}"/>
                    </a:ext>
                  </a:extLst>
                </p:cNvPr>
                <p:cNvGrpSpPr/>
                <p:nvPr/>
              </p:nvGrpSpPr>
              <p:grpSpPr>
                <a:xfrm>
                  <a:off x="8311702" y="1237066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09" name="Freeform 484">
                    <a:extLst>
                      <a:ext uri="{FF2B5EF4-FFF2-40B4-BE49-F238E27FC236}">
                        <a16:creationId xmlns:a16="http://schemas.microsoft.com/office/drawing/2014/main" id="{70C4CDA9-0C9C-C2CB-5253-F520ACC112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10" name="Freeform 485">
                    <a:extLst>
                      <a:ext uri="{FF2B5EF4-FFF2-40B4-BE49-F238E27FC236}">
                        <a16:creationId xmlns:a16="http://schemas.microsoft.com/office/drawing/2014/main" id="{FE87F19A-8E33-1ACD-3250-2146F8F3D2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11" name="Freeform 486">
                    <a:extLst>
                      <a:ext uri="{FF2B5EF4-FFF2-40B4-BE49-F238E27FC236}">
                        <a16:creationId xmlns:a16="http://schemas.microsoft.com/office/drawing/2014/main" id="{A61882B4-7658-F08E-4F4B-55BE20309E1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12" name="Freeform 487">
                    <a:extLst>
                      <a:ext uri="{FF2B5EF4-FFF2-40B4-BE49-F238E27FC236}">
                        <a16:creationId xmlns:a16="http://schemas.microsoft.com/office/drawing/2014/main" id="{2BB45B85-5971-762F-739C-69F68E293B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77003D6F-650E-3B8F-DD85-53D4CE95EAF1}"/>
                    </a:ext>
                  </a:extLst>
                </p:cNvPr>
                <p:cNvGrpSpPr/>
                <p:nvPr/>
              </p:nvGrpSpPr>
              <p:grpSpPr>
                <a:xfrm>
                  <a:off x="8311702" y="1077774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205" name="Freeform 484">
                    <a:extLst>
                      <a:ext uri="{FF2B5EF4-FFF2-40B4-BE49-F238E27FC236}">
                        <a16:creationId xmlns:a16="http://schemas.microsoft.com/office/drawing/2014/main" id="{AFE47E1B-ABC8-7485-603D-1087D14D52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06" name="Freeform 485">
                    <a:extLst>
                      <a:ext uri="{FF2B5EF4-FFF2-40B4-BE49-F238E27FC236}">
                        <a16:creationId xmlns:a16="http://schemas.microsoft.com/office/drawing/2014/main" id="{1841CC9B-FD9D-1C5B-4C53-841D33727A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07" name="Freeform 486">
                    <a:extLst>
                      <a:ext uri="{FF2B5EF4-FFF2-40B4-BE49-F238E27FC236}">
                        <a16:creationId xmlns:a16="http://schemas.microsoft.com/office/drawing/2014/main" id="{5209E1D4-F0B3-A8E8-948D-6ABDB76CEF8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208" name="Freeform 487">
                    <a:extLst>
                      <a:ext uri="{FF2B5EF4-FFF2-40B4-BE49-F238E27FC236}">
                        <a16:creationId xmlns:a16="http://schemas.microsoft.com/office/drawing/2014/main" id="{A94E81C6-5D44-C670-DDF9-AF6831B205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5F83F5CB-5B5D-8268-D080-9605D6698620}"/>
                  </a:ext>
                </a:extLst>
              </p:cNvPr>
              <p:cNvGrpSpPr/>
              <p:nvPr/>
            </p:nvGrpSpPr>
            <p:grpSpPr>
              <a:xfrm>
                <a:off x="8311702" y="490546"/>
                <a:ext cx="1885672" cy="1532647"/>
                <a:chOff x="8311702" y="1156988"/>
                <a:chExt cx="1885672" cy="1532647"/>
              </a:xfrm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FFCDBF4D-6EF7-E168-FF00-C9587B4395D4}"/>
                    </a:ext>
                  </a:extLst>
                </p:cNvPr>
                <p:cNvGrpSpPr/>
                <p:nvPr/>
              </p:nvGrpSpPr>
              <p:grpSpPr>
                <a:xfrm>
                  <a:off x="8311702" y="1475572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188" name="Freeform 484">
                    <a:extLst>
                      <a:ext uri="{FF2B5EF4-FFF2-40B4-BE49-F238E27FC236}">
                        <a16:creationId xmlns:a16="http://schemas.microsoft.com/office/drawing/2014/main" id="{DB254130-3CDF-7C1D-BB28-B951A25576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189" name="Freeform 485">
                    <a:extLst>
                      <a:ext uri="{FF2B5EF4-FFF2-40B4-BE49-F238E27FC236}">
                        <a16:creationId xmlns:a16="http://schemas.microsoft.com/office/drawing/2014/main" id="{A45CBFC3-A01A-B786-16A2-1EFA35DD5C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190" name="Freeform 486">
                    <a:extLst>
                      <a:ext uri="{FF2B5EF4-FFF2-40B4-BE49-F238E27FC236}">
                        <a16:creationId xmlns:a16="http://schemas.microsoft.com/office/drawing/2014/main" id="{D12A2D45-7C21-152B-A4D7-922BB98635A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191" name="Freeform 487">
                    <a:extLst>
                      <a:ext uri="{FF2B5EF4-FFF2-40B4-BE49-F238E27FC236}">
                        <a16:creationId xmlns:a16="http://schemas.microsoft.com/office/drawing/2014/main" id="{75B8C948-6196-8CB8-EF03-2CA92894B6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409D6E50-87C2-49E5-7CBC-BDE41FF24B0B}"/>
                    </a:ext>
                  </a:extLst>
                </p:cNvPr>
                <p:cNvGrpSpPr/>
                <p:nvPr/>
              </p:nvGrpSpPr>
              <p:grpSpPr>
                <a:xfrm>
                  <a:off x="8311702" y="1316280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184" name="Freeform 484">
                    <a:extLst>
                      <a:ext uri="{FF2B5EF4-FFF2-40B4-BE49-F238E27FC236}">
                        <a16:creationId xmlns:a16="http://schemas.microsoft.com/office/drawing/2014/main" id="{F80C55E9-964D-E988-2A89-1A716FDD71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185" name="Freeform 485">
                    <a:extLst>
                      <a:ext uri="{FF2B5EF4-FFF2-40B4-BE49-F238E27FC236}">
                        <a16:creationId xmlns:a16="http://schemas.microsoft.com/office/drawing/2014/main" id="{F1372B33-5716-5AE4-E5F1-53080C309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186" name="Freeform 486">
                    <a:extLst>
                      <a:ext uri="{FF2B5EF4-FFF2-40B4-BE49-F238E27FC236}">
                        <a16:creationId xmlns:a16="http://schemas.microsoft.com/office/drawing/2014/main" id="{537D0245-E659-3658-322D-793DEEC143F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187" name="Freeform 487">
                    <a:extLst>
                      <a:ext uri="{FF2B5EF4-FFF2-40B4-BE49-F238E27FC236}">
                        <a16:creationId xmlns:a16="http://schemas.microsoft.com/office/drawing/2014/main" id="{750D51C3-0956-F6E4-9A17-D50EAD9940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ABA23771-8F79-4BFC-B537-2AB1206E6870}"/>
                    </a:ext>
                  </a:extLst>
                </p:cNvPr>
                <p:cNvGrpSpPr/>
                <p:nvPr/>
              </p:nvGrpSpPr>
              <p:grpSpPr>
                <a:xfrm>
                  <a:off x="8311702" y="1156988"/>
                  <a:ext cx="1885672" cy="1214063"/>
                  <a:chOff x="6375326" y="1580619"/>
                  <a:chExt cx="1885672" cy="1214063"/>
                </a:xfrm>
              </p:grpSpPr>
              <p:sp>
                <p:nvSpPr>
                  <p:cNvPr id="180" name="Freeform 484">
                    <a:extLst>
                      <a:ext uri="{FF2B5EF4-FFF2-40B4-BE49-F238E27FC236}">
                        <a16:creationId xmlns:a16="http://schemas.microsoft.com/office/drawing/2014/main" id="{D401C751-1CEC-E843-3F64-4EC7E35903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70460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2 h 129"/>
                      <a:gd name="T6" fmla="*/ 39 w 223"/>
                      <a:gd name="T7" fmla="*/ 22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5"/>
                          <a:pt x="183" y="22"/>
                        </a:cubicBezTo>
                        <a:cubicBezTo>
                          <a:pt x="144" y="0"/>
                          <a:pt x="79" y="0"/>
                          <a:pt x="39" y="22"/>
                        </a:cubicBezTo>
                        <a:cubicBezTo>
                          <a:pt x="0" y="45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181" name="Freeform 485">
                    <a:extLst>
                      <a:ext uri="{FF2B5EF4-FFF2-40B4-BE49-F238E27FC236}">
                        <a16:creationId xmlns:a16="http://schemas.microsoft.com/office/drawing/2014/main" id="{E441FF6E-2AD2-56AE-156B-2D563C0DA0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75326" y="1580619"/>
                    <a:ext cx="1885672" cy="1090073"/>
                  </a:xfrm>
                  <a:custGeom>
                    <a:avLst/>
                    <a:gdLst>
                      <a:gd name="T0" fmla="*/ 39 w 223"/>
                      <a:gd name="T1" fmla="*/ 106 h 129"/>
                      <a:gd name="T2" fmla="*/ 183 w 223"/>
                      <a:gd name="T3" fmla="*/ 106 h 129"/>
                      <a:gd name="T4" fmla="*/ 183 w 223"/>
                      <a:gd name="T5" fmla="*/ 23 h 129"/>
                      <a:gd name="T6" fmla="*/ 39 w 223"/>
                      <a:gd name="T7" fmla="*/ 23 h 129"/>
                      <a:gd name="T8" fmla="*/ 39 w 223"/>
                      <a:gd name="T9" fmla="*/ 106 h 1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" h="129">
                        <a:moveTo>
                          <a:pt x="39" y="106"/>
                        </a:moveTo>
                        <a:cubicBezTo>
                          <a:pt x="79" y="129"/>
                          <a:pt x="144" y="129"/>
                          <a:pt x="183" y="106"/>
                        </a:cubicBezTo>
                        <a:cubicBezTo>
                          <a:pt x="223" y="83"/>
                          <a:pt x="223" y="46"/>
                          <a:pt x="183" y="23"/>
                        </a:cubicBezTo>
                        <a:cubicBezTo>
                          <a:pt x="144" y="0"/>
                          <a:pt x="79" y="0"/>
                          <a:pt x="39" y="23"/>
                        </a:cubicBezTo>
                        <a:cubicBezTo>
                          <a:pt x="0" y="46"/>
                          <a:pt x="0" y="83"/>
                          <a:pt x="39" y="10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182" name="Freeform 486">
                    <a:extLst>
                      <a:ext uri="{FF2B5EF4-FFF2-40B4-BE49-F238E27FC236}">
                        <a16:creationId xmlns:a16="http://schemas.microsoft.com/office/drawing/2014/main" id="{5AD2EA29-8CBD-8A73-8CFF-ABA50557190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561310" y="1678777"/>
                    <a:ext cx="1513703" cy="888590"/>
                  </a:xfrm>
                  <a:custGeom>
                    <a:avLst/>
                    <a:gdLst>
                      <a:gd name="T0" fmla="*/ 27 w 179"/>
                      <a:gd name="T1" fmla="*/ 90 h 105"/>
                      <a:gd name="T2" fmla="*/ 0 w 179"/>
                      <a:gd name="T3" fmla="*/ 53 h 105"/>
                      <a:gd name="T4" fmla="*/ 27 w 179"/>
                      <a:gd name="T5" fmla="*/ 15 h 105"/>
                      <a:gd name="T6" fmla="*/ 89 w 179"/>
                      <a:gd name="T7" fmla="*/ 0 h 105"/>
                      <a:gd name="T8" fmla="*/ 152 w 179"/>
                      <a:gd name="T9" fmla="*/ 15 h 105"/>
                      <a:gd name="T10" fmla="*/ 179 w 179"/>
                      <a:gd name="T11" fmla="*/ 53 h 105"/>
                      <a:gd name="T12" fmla="*/ 152 w 179"/>
                      <a:gd name="T13" fmla="*/ 90 h 105"/>
                      <a:gd name="T14" fmla="*/ 89 w 179"/>
                      <a:gd name="T15" fmla="*/ 105 h 105"/>
                      <a:gd name="T16" fmla="*/ 27 w 179"/>
                      <a:gd name="T17" fmla="*/ 90 h 105"/>
                      <a:gd name="T18" fmla="*/ 29 w 179"/>
                      <a:gd name="T19" fmla="*/ 19 h 105"/>
                      <a:gd name="T20" fmla="*/ 4 w 179"/>
                      <a:gd name="T21" fmla="*/ 53 h 105"/>
                      <a:gd name="T22" fmla="*/ 29 w 179"/>
                      <a:gd name="T23" fmla="*/ 87 h 105"/>
                      <a:gd name="T24" fmla="*/ 89 w 179"/>
                      <a:gd name="T25" fmla="*/ 101 h 105"/>
                      <a:gd name="T26" fmla="*/ 150 w 179"/>
                      <a:gd name="T27" fmla="*/ 87 h 105"/>
                      <a:gd name="T28" fmla="*/ 175 w 179"/>
                      <a:gd name="T29" fmla="*/ 53 h 105"/>
                      <a:gd name="T30" fmla="*/ 150 w 179"/>
                      <a:gd name="T31" fmla="*/ 19 h 105"/>
                      <a:gd name="T32" fmla="*/ 89 w 179"/>
                      <a:gd name="T33" fmla="*/ 4 h 105"/>
                      <a:gd name="T34" fmla="*/ 29 w 179"/>
                      <a:gd name="T35" fmla="*/ 19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9" h="105">
                        <a:moveTo>
                          <a:pt x="27" y="90"/>
                        </a:moveTo>
                        <a:cubicBezTo>
                          <a:pt x="9" y="80"/>
                          <a:pt x="0" y="67"/>
                          <a:pt x="0" y="53"/>
                        </a:cubicBezTo>
                        <a:cubicBezTo>
                          <a:pt x="0" y="38"/>
                          <a:pt x="9" y="25"/>
                          <a:pt x="27" y="15"/>
                        </a:cubicBezTo>
                        <a:cubicBezTo>
                          <a:pt x="43" y="6"/>
                          <a:pt x="66" y="0"/>
                          <a:pt x="89" y="0"/>
                        </a:cubicBezTo>
                        <a:cubicBezTo>
                          <a:pt x="113" y="0"/>
                          <a:pt x="135" y="6"/>
                          <a:pt x="152" y="15"/>
                        </a:cubicBezTo>
                        <a:cubicBezTo>
                          <a:pt x="169" y="25"/>
                          <a:pt x="179" y="38"/>
                          <a:pt x="179" y="53"/>
                        </a:cubicBezTo>
                        <a:cubicBezTo>
                          <a:pt x="179" y="67"/>
                          <a:pt x="169" y="80"/>
                          <a:pt x="152" y="90"/>
                        </a:cubicBezTo>
                        <a:cubicBezTo>
                          <a:pt x="135" y="100"/>
                          <a:pt x="113" y="105"/>
                          <a:pt x="89" y="105"/>
                        </a:cubicBezTo>
                        <a:cubicBezTo>
                          <a:pt x="66" y="105"/>
                          <a:pt x="43" y="100"/>
                          <a:pt x="27" y="90"/>
                        </a:cubicBezTo>
                        <a:close/>
                        <a:moveTo>
                          <a:pt x="29" y="19"/>
                        </a:moveTo>
                        <a:cubicBezTo>
                          <a:pt x="13" y="28"/>
                          <a:pt x="4" y="40"/>
                          <a:pt x="4" y="53"/>
                        </a:cubicBezTo>
                        <a:cubicBezTo>
                          <a:pt x="4" y="65"/>
                          <a:pt x="13" y="77"/>
                          <a:pt x="29" y="87"/>
                        </a:cubicBezTo>
                        <a:cubicBezTo>
                          <a:pt x="45" y="96"/>
                          <a:pt x="66" y="101"/>
                          <a:pt x="89" y="101"/>
                        </a:cubicBezTo>
                        <a:cubicBezTo>
                          <a:pt x="112" y="101"/>
                          <a:pt x="134" y="96"/>
                          <a:pt x="150" y="87"/>
                        </a:cubicBezTo>
                        <a:cubicBezTo>
                          <a:pt x="166" y="77"/>
                          <a:pt x="175" y="65"/>
                          <a:pt x="175" y="53"/>
                        </a:cubicBezTo>
                        <a:cubicBezTo>
                          <a:pt x="175" y="40"/>
                          <a:pt x="166" y="28"/>
                          <a:pt x="150" y="19"/>
                        </a:cubicBezTo>
                        <a:cubicBezTo>
                          <a:pt x="134" y="10"/>
                          <a:pt x="112" y="4"/>
                          <a:pt x="89" y="4"/>
                        </a:cubicBezTo>
                        <a:cubicBezTo>
                          <a:pt x="66" y="4"/>
                          <a:pt x="45" y="10"/>
                          <a:pt x="29" y="19"/>
                        </a:cubicBez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  <p:sp>
                <p:nvSpPr>
                  <p:cNvPr id="183" name="Freeform 487">
                    <a:extLst>
                      <a:ext uri="{FF2B5EF4-FFF2-40B4-BE49-F238E27FC236}">
                        <a16:creationId xmlns:a16="http://schemas.microsoft.com/office/drawing/2014/main" id="{580268C8-D3D4-71F8-7BC4-39F585FA7F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02281" y="1807933"/>
                    <a:ext cx="935086" cy="521789"/>
                  </a:xfrm>
                  <a:custGeom>
                    <a:avLst/>
                    <a:gdLst>
                      <a:gd name="T0" fmla="*/ 102 w 111"/>
                      <a:gd name="T1" fmla="*/ 62 h 62"/>
                      <a:gd name="T2" fmla="*/ 90 w 111"/>
                      <a:gd name="T3" fmla="*/ 55 h 62"/>
                      <a:gd name="T4" fmla="*/ 49 w 111"/>
                      <a:gd name="T5" fmla="*/ 54 h 62"/>
                      <a:gd name="T6" fmla="*/ 45 w 111"/>
                      <a:gd name="T7" fmla="*/ 30 h 62"/>
                      <a:gd name="T8" fmla="*/ 46 w 111"/>
                      <a:gd name="T9" fmla="*/ 13 h 62"/>
                      <a:gd name="T10" fmla="*/ 23 w 111"/>
                      <a:gd name="T11" fmla="*/ 14 h 62"/>
                      <a:gd name="T12" fmla="*/ 11 w 111"/>
                      <a:gd name="T13" fmla="*/ 26 h 62"/>
                      <a:gd name="T14" fmla="*/ 0 w 111"/>
                      <a:gd name="T15" fmla="*/ 23 h 62"/>
                      <a:gd name="T16" fmla="*/ 12 w 111"/>
                      <a:gd name="T17" fmla="*/ 11 h 62"/>
                      <a:gd name="T18" fmla="*/ 0 w 111"/>
                      <a:gd name="T19" fmla="*/ 4 h 62"/>
                      <a:gd name="T20" fmla="*/ 7 w 111"/>
                      <a:gd name="T21" fmla="*/ 0 h 62"/>
                      <a:gd name="T22" fmla="*/ 20 w 111"/>
                      <a:gd name="T23" fmla="*/ 7 h 62"/>
                      <a:gd name="T24" fmla="*/ 59 w 111"/>
                      <a:gd name="T25" fmla="*/ 7 h 62"/>
                      <a:gd name="T26" fmla="*/ 60 w 111"/>
                      <a:gd name="T27" fmla="*/ 32 h 62"/>
                      <a:gd name="T28" fmla="*/ 61 w 111"/>
                      <a:gd name="T29" fmla="*/ 48 h 62"/>
                      <a:gd name="T30" fmla="*/ 87 w 111"/>
                      <a:gd name="T31" fmla="*/ 47 h 62"/>
                      <a:gd name="T32" fmla="*/ 100 w 111"/>
                      <a:gd name="T33" fmla="*/ 33 h 62"/>
                      <a:gd name="T34" fmla="*/ 111 w 111"/>
                      <a:gd name="T35" fmla="*/ 37 h 62"/>
                      <a:gd name="T36" fmla="*/ 98 w 111"/>
                      <a:gd name="T37" fmla="*/ 51 h 62"/>
                      <a:gd name="T38" fmla="*/ 110 w 111"/>
                      <a:gd name="T39" fmla="*/ 58 h 62"/>
                      <a:gd name="T40" fmla="*/ 102 w 111"/>
                      <a:gd name="T41" fmla="*/ 62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11" h="62">
                        <a:moveTo>
                          <a:pt x="102" y="62"/>
                        </a:moveTo>
                        <a:cubicBezTo>
                          <a:pt x="90" y="55"/>
                          <a:pt x="90" y="55"/>
                          <a:pt x="90" y="55"/>
                        </a:cubicBezTo>
                        <a:cubicBezTo>
                          <a:pt x="75" y="61"/>
                          <a:pt x="59" y="60"/>
                          <a:pt x="49" y="54"/>
                        </a:cubicBezTo>
                        <a:cubicBezTo>
                          <a:pt x="38" y="48"/>
                          <a:pt x="38" y="40"/>
                          <a:pt x="45" y="30"/>
                        </a:cubicBezTo>
                        <a:cubicBezTo>
                          <a:pt x="52" y="21"/>
                          <a:pt x="53" y="17"/>
                          <a:pt x="46" y="13"/>
                        </a:cubicBezTo>
                        <a:cubicBezTo>
                          <a:pt x="42" y="10"/>
                          <a:pt x="32" y="9"/>
                          <a:pt x="23" y="14"/>
                        </a:cubicBezTo>
                        <a:cubicBezTo>
                          <a:pt x="15" y="19"/>
                          <a:pt x="12" y="23"/>
                          <a:pt x="11" y="26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1" y="20"/>
                          <a:pt x="5" y="15"/>
                          <a:pt x="12" y="11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33" y="1"/>
                          <a:pt x="48" y="2"/>
                          <a:pt x="59" y="7"/>
                        </a:cubicBezTo>
                        <a:cubicBezTo>
                          <a:pt x="70" y="14"/>
                          <a:pt x="67" y="22"/>
                          <a:pt x="60" y="32"/>
                        </a:cubicBezTo>
                        <a:cubicBezTo>
                          <a:pt x="54" y="39"/>
                          <a:pt x="54" y="44"/>
                          <a:pt x="61" y="48"/>
                        </a:cubicBezTo>
                        <a:cubicBezTo>
                          <a:pt x="67" y="53"/>
                          <a:pt x="79" y="52"/>
                          <a:pt x="87" y="47"/>
                        </a:cubicBezTo>
                        <a:cubicBezTo>
                          <a:pt x="94" y="43"/>
                          <a:pt x="98" y="38"/>
                          <a:pt x="100" y="33"/>
                        </a:cubicBezTo>
                        <a:cubicBezTo>
                          <a:pt x="111" y="37"/>
                          <a:pt x="111" y="37"/>
                          <a:pt x="111" y="37"/>
                        </a:cubicBezTo>
                        <a:cubicBezTo>
                          <a:pt x="110" y="41"/>
                          <a:pt x="105" y="46"/>
                          <a:pt x="98" y="51"/>
                        </a:cubicBezTo>
                        <a:cubicBezTo>
                          <a:pt x="110" y="58"/>
                          <a:pt x="110" y="58"/>
                          <a:pt x="110" y="58"/>
                        </a:cubicBezTo>
                        <a:lnTo>
                          <a:pt x="102" y="62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75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Montserrat"/>
                    </a:endParaRPr>
                  </a:p>
                </p:txBody>
              </p:sp>
            </p:grp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D1FE601-7C06-56BB-B6D0-4C6AA67C1321}"/>
                </a:ext>
              </a:extLst>
            </p:cNvPr>
            <p:cNvGrpSpPr/>
            <p:nvPr/>
          </p:nvGrpSpPr>
          <p:grpSpPr>
            <a:xfrm>
              <a:off x="1553061" y="3766560"/>
              <a:ext cx="1071584" cy="1776186"/>
              <a:chOff x="6375326" y="1580619"/>
              <a:chExt cx="1885672" cy="3125565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96359FCC-5BAD-08B1-8535-D404FE39F376}"/>
                  </a:ext>
                </a:extLst>
              </p:cNvPr>
              <p:cNvGrpSpPr/>
              <p:nvPr/>
            </p:nvGrpSpPr>
            <p:grpSpPr>
              <a:xfrm>
                <a:off x="6375326" y="3492121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71" name="Freeform 484">
                  <a:extLst>
                    <a:ext uri="{FF2B5EF4-FFF2-40B4-BE49-F238E27FC236}">
                      <a16:creationId xmlns:a16="http://schemas.microsoft.com/office/drawing/2014/main" id="{405E7C57-E310-BCD8-B022-9C1BA205D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72" name="Freeform 485">
                  <a:extLst>
                    <a:ext uri="{FF2B5EF4-FFF2-40B4-BE49-F238E27FC236}">
                      <a16:creationId xmlns:a16="http://schemas.microsoft.com/office/drawing/2014/main" id="{A9CE1620-A83A-32E5-7276-BE2889900A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73" name="Freeform 486">
                  <a:extLst>
                    <a:ext uri="{FF2B5EF4-FFF2-40B4-BE49-F238E27FC236}">
                      <a16:creationId xmlns:a16="http://schemas.microsoft.com/office/drawing/2014/main" id="{98004B0D-780D-E32C-C098-58B25BF973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74" name="Freeform 487">
                  <a:extLst>
                    <a:ext uri="{FF2B5EF4-FFF2-40B4-BE49-F238E27FC236}">
                      <a16:creationId xmlns:a16="http://schemas.microsoft.com/office/drawing/2014/main" id="{6DF10EA9-B473-7C33-C579-ED0535F029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9A046FA2-314D-29A4-8C72-66239DEB6CCE}"/>
                  </a:ext>
                </a:extLst>
              </p:cNvPr>
              <p:cNvGrpSpPr/>
              <p:nvPr/>
            </p:nvGrpSpPr>
            <p:grpSpPr>
              <a:xfrm>
                <a:off x="6375326" y="3332831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67" name="Freeform 484">
                  <a:extLst>
                    <a:ext uri="{FF2B5EF4-FFF2-40B4-BE49-F238E27FC236}">
                      <a16:creationId xmlns:a16="http://schemas.microsoft.com/office/drawing/2014/main" id="{6DEFBC61-F9D3-749B-DE8B-B51E919452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68" name="Freeform 485">
                  <a:extLst>
                    <a:ext uri="{FF2B5EF4-FFF2-40B4-BE49-F238E27FC236}">
                      <a16:creationId xmlns:a16="http://schemas.microsoft.com/office/drawing/2014/main" id="{92ED3469-51A1-031C-C2BA-1BDDF3E0F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69" name="Freeform 486">
                  <a:extLst>
                    <a:ext uri="{FF2B5EF4-FFF2-40B4-BE49-F238E27FC236}">
                      <a16:creationId xmlns:a16="http://schemas.microsoft.com/office/drawing/2014/main" id="{2427F6DE-8942-DD6D-0200-58470A25368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70" name="Freeform 487">
                  <a:extLst>
                    <a:ext uri="{FF2B5EF4-FFF2-40B4-BE49-F238E27FC236}">
                      <a16:creationId xmlns:a16="http://schemas.microsoft.com/office/drawing/2014/main" id="{46DBD854-A7B4-7A45-B8D3-B6F704BC2B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5CF05464-DEF9-8D2F-09F3-8598ABACB0FE}"/>
                  </a:ext>
                </a:extLst>
              </p:cNvPr>
              <p:cNvGrpSpPr/>
              <p:nvPr/>
            </p:nvGrpSpPr>
            <p:grpSpPr>
              <a:xfrm>
                <a:off x="6375326" y="3173539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63" name="Freeform 484">
                  <a:extLst>
                    <a:ext uri="{FF2B5EF4-FFF2-40B4-BE49-F238E27FC236}">
                      <a16:creationId xmlns:a16="http://schemas.microsoft.com/office/drawing/2014/main" id="{A7A18C62-CDCE-911E-93F2-4B4E2C819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64" name="Freeform 485">
                  <a:extLst>
                    <a:ext uri="{FF2B5EF4-FFF2-40B4-BE49-F238E27FC236}">
                      <a16:creationId xmlns:a16="http://schemas.microsoft.com/office/drawing/2014/main" id="{EF6E1392-7391-9D26-CCDD-8006453593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65" name="Freeform 486">
                  <a:extLst>
                    <a:ext uri="{FF2B5EF4-FFF2-40B4-BE49-F238E27FC236}">
                      <a16:creationId xmlns:a16="http://schemas.microsoft.com/office/drawing/2014/main" id="{D3EA5796-F369-EE4B-3AF6-178474A1378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66" name="Freeform 487">
                  <a:extLst>
                    <a:ext uri="{FF2B5EF4-FFF2-40B4-BE49-F238E27FC236}">
                      <a16:creationId xmlns:a16="http://schemas.microsoft.com/office/drawing/2014/main" id="{7A87595F-6D09-E03E-26AF-E36F40EED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9BC302ED-830A-A4E0-FFDB-73560ECAC842}"/>
                  </a:ext>
                </a:extLst>
              </p:cNvPr>
              <p:cNvGrpSpPr/>
              <p:nvPr/>
            </p:nvGrpSpPr>
            <p:grpSpPr>
              <a:xfrm>
                <a:off x="6375326" y="3014247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59" name="Freeform 484">
                  <a:extLst>
                    <a:ext uri="{FF2B5EF4-FFF2-40B4-BE49-F238E27FC236}">
                      <a16:creationId xmlns:a16="http://schemas.microsoft.com/office/drawing/2014/main" id="{E6946B2B-5BA3-4AF2-DED5-101889018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60" name="Freeform 485">
                  <a:extLst>
                    <a:ext uri="{FF2B5EF4-FFF2-40B4-BE49-F238E27FC236}">
                      <a16:creationId xmlns:a16="http://schemas.microsoft.com/office/drawing/2014/main" id="{98B55171-60ED-A44B-267C-6D87CC10D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61" name="Freeform 486">
                  <a:extLst>
                    <a:ext uri="{FF2B5EF4-FFF2-40B4-BE49-F238E27FC236}">
                      <a16:creationId xmlns:a16="http://schemas.microsoft.com/office/drawing/2014/main" id="{4CA2EF65-2EA9-77CA-0AFB-16EA13371D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62" name="Freeform 487">
                  <a:extLst>
                    <a:ext uri="{FF2B5EF4-FFF2-40B4-BE49-F238E27FC236}">
                      <a16:creationId xmlns:a16="http://schemas.microsoft.com/office/drawing/2014/main" id="{10299297-5AD1-2CF0-23B4-7D93D11E0C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03DD5868-8E81-DF4D-48DA-BED5BD9C53A6}"/>
                  </a:ext>
                </a:extLst>
              </p:cNvPr>
              <p:cNvGrpSpPr/>
              <p:nvPr/>
            </p:nvGrpSpPr>
            <p:grpSpPr>
              <a:xfrm>
                <a:off x="6375326" y="2854955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55" name="Freeform 484">
                  <a:extLst>
                    <a:ext uri="{FF2B5EF4-FFF2-40B4-BE49-F238E27FC236}">
                      <a16:creationId xmlns:a16="http://schemas.microsoft.com/office/drawing/2014/main" id="{81ADA669-32EC-151F-D351-79B36F792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56" name="Freeform 485">
                  <a:extLst>
                    <a:ext uri="{FF2B5EF4-FFF2-40B4-BE49-F238E27FC236}">
                      <a16:creationId xmlns:a16="http://schemas.microsoft.com/office/drawing/2014/main" id="{EBF7D3F3-3439-988E-0DD5-3C2CB4B6E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57" name="Freeform 486">
                  <a:extLst>
                    <a:ext uri="{FF2B5EF4-FFF2-40B4-BE49-F238E27FC236}">
                      <a16:creationId xmlns:a16="http://schemas.microsoft.com/office/drawing/2014/main" id="{E41B8E21-8D63-C5C3-3364-423D3A8046A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58" name="Freeform 487">
                  <a:extLst>
                    <a:ext uri="{FF2B5EF4-FFF2-40B4-BE49-F238E27FC236}">
                      <a16:creationId xmlns:a16="http://schemas.microsoft.com/office/drawing/2014/main" id="{2BD87D2C-15E1-84E9-8A9D-5C9684E4F3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2F9D1E2-49B0-41D0-6717-9FC927613B0D}"/>
                  </a:ext>
                </a:extLst>
              </p:cNvPr>
              <p:cNvGrpSpPr/>
              <p:nvPr/>
            </p:nvGrpSpPr>
            <p:grpSpPr>
              <a:xfrm>
                <a:off x="6375326" y="2695663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51" name="Freeform 484">
                  <a:extLst>
                    <a:ext uri="{FF2B5EF4-FFF2-40B4-BE49-F238E27FC236}">
                      <a16:creationId xmlns:a16="http://schemas.microsoft.com/office/drawing/2014/main" id="{A938C67B-7127-4DF4-8A8B-1E6B76ADC5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52" name="Freeform 485">
                  <a:extLst>
                    <a:ext uri="{FF2B5EF4-FFF2-40B4-BE49-F238E27FC236}">
                      <a16:creationId xmlns:a16="http://schemas.microsoft.com/office/drawing/2014/main" id="{0DC5D1A2-3435-D8B2-B103-63EDD833B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53" name="Freeform 486">
                  <a:extLst>
                    <a:ext uri="{FF2B5EF4-FFF2-40B4-BE49-F238E27FC236}">
                      <a16:creationId xmlns:a16="http://schemas.microsoft.com/office/drawing/2014/main" id="{ADCFF97A-A741-631E-F314-770142EEF9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54" name="Freeform 487">
                  <a:extLst>
                    <a:ext uri="{FF2B5EF4-FFF2-40B4-BE49-F238E27FC236}">
                      <a16:creationId xmlns:a16="http://schemas.microsoft.com/office/drawing/2014/main" id="{CA48E3D2-9826-2F25-B1D4-2C317B862B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71B280AA-8ECF-2CA2-FFB3-1E4A12F27565}"/>
                  </a:ext>
                </a:extLst>
              </p:cNvPr>
              <p:cNvGrpSpPr/>
              <p:nvPr/>
            </p:nvGrpSpPr>
            <p:grpSpPr>
              <a:xfrm>
                <a:off x="6375326" y="2536371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47" name="Freeform 484">
                  <a:extLst>
                    <a:ext uri="{FF2B5EF4-FFF2-40B4-BE49-F238E27FC236}">
                      <a16:creationId xmlns:a16="http://schemas.microsoft.com/office/drawing/2014/main" id="{A9B9C1CD-2456-E1A0-0BF4-D4BD5EF2B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48" name="Freeform 485">
                  <a:extLst>
                    <a:ext uri="{FF2B5EF4-FFF2-40B4-BE49-F238E27FC236}">
                      <a16:creationId xmlns:a16="http://schemas.microsoft.com/office/drawing/2014/main" id="{3BA59E3E-B747-4F9E-322B-C94812BF2D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49" name="Freeform 486">
                  <a:extLst>
                    <a:ext uri="{FF2B5EF4-FFF2-40B4-BE49-F238E27FC236}">
                      <a16:creationId xmlns:a16="http://schemas.microsoft.com/office/drawing/2014/main" id="{67AD300C-F3F5-35BB-3E09-D3ABEF78A11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50" name="Freeform 487">
                  <a:extLst>
                    <a:ext uri="{FF2B5EF4-FFF2-40B4-BE49-F238E27FC236}">
                      <a16:creationId xmlns:a16="http://schemas.microsoft.com/office/drawing/2014/main" id="{B6B3DAB8-E2E1-DE6F-301E-ED4AF6161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66E6857B-2F5C-8560-0EC4-F85D011363C6}"/>
                  </a:ext>
                </a:extLst>
              </p:cNvPr>
              <p:cNvGrpSpPr/>
              <p:nvPr/>
            </p:nvGrpSpPr>
            <p:grpSpPr>
              <a:xfrm>
                <a:off x="6375326" y="2377079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43" name="Freeform 484">
                  <a:extLst>
                    <a:ext uri="{FF2B5EF4-FFF2-40B4-BE49-F238E27FC236}">
                      <a16:creationId xmlns:a16="http://schemas.microsoft.com/office/drawing/2014/main" id="{F460765D-24C0-8B1C-4745-8BDBB04C8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44" name="Freeform 485">
                  <a:extLst>
                    <a:ext uri="{FF2B5EF4-FFF2-40B4-BE49-F238E27FC236}">
                      <a16:creationId xmlns:a16="http://schemas.microsoft.com/office/drawing/2014/main" id="{070D4E2B-1B89-F20E-08F4-EF5C6D07B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45" name="Freeform 486">
                  <a:extLst>
                    <a:ext uri="{FF2B5EF4-FFF2-40B4-BE49-F238E27FC236}">
                      <a16:creationId xmlns:a16="http://schemas.microsoft.com/office/drawing/2014/main" id="{6E791787-7895-D574-9712-627934C2CB2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46" name="Freeform 487">
                  <a:extLst>
                    <a:ext uri="{FF2B5EF4-FFF2-40B4-BE49-F238E27FC236}">
                      <a16:creationId xmlns:a16="http://schemas.microsoft.com/office/drawing/2014/main" id="{50358659-2BAF-6775-E834-29BBA09594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043D070C-239C-277C-9A93-5F441DA71FF5}"/>
                  </a:ext>
                </a:extLst>
              </p:cNvPr>
              <p:cNvGrpSpPr/>
              <p:nvPr/>
            </p:nvGrpSpPr>
            <p:grpSpPr>
              <a:xfrm>
                <a:off x="6375326" y="2217787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39" name="Freeform 484">
                  <a:extLst>
                    <a:ext uri="{FF2B5EF4-FFF2-40B4-BE49-F238E27FC236}">
                      <a16:creationId xmlns:a16="http://schemas.microsoft.com/office/drawing/2014/main" id="{F58545AD-FC36-265D-2FBB-5DF7CD171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40" name="Freeform 485">
                  <a:extLst>
                    <a:ext uri="{FF2B5EF4-FFF2-40B4-BE49-F238E27FC236}">
                      <a16:creationId xmlns:a16="http://schemas.microsoft.com/office/drawing/2014/main" id="{9DC261CD-BA60-4384-4A6D-669D26127E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41" name="Freeform 486">
                  <a:extLst>
                    <a:ext uri="{FF2B5EF4-FFF2-40B4-BE49-F238E27FC236}">
                      <a16:creationId xmlns:a16="http://schemas.microsoft.com/office/drawing/2014/main" id="{3E6B7EA2-0628-28F6-68A7-8D3ECE57C6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42" name="Freeform 487">
                  <a:extLst>
                    <a:ext uri="{FF2B5EF4-FFF2-40B4-BE49-F238E27FC236}">
                      <a16:creationId xmlns:a16="http://schemas.microsoft.com/office/drawing/2014/main" id="{0E21D085-D254-E309-92BF-183D2DC14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7EE99B4A-7EE5-E37D-6850-AB56371E008B}"/>
                  </a:ext>
                </a:extLst>
              </p:cNvPr>
              <p:cNvGrpSpPr/>
              <p:nvPr/>
            </p:nvGrpSpPr>
            <p:grpSpPr>
              <a:xfrm>
                <a:off x="6375326" y="2058495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35" name="Freeform 484">
                  <a:extLst>
                    <a:ext uri="{FF2B5EF4-FFF2-40B4-BE49-F238E27FC236}">
                      <a16:creationId xmlns:a16="http://schemas.microsoft.com/office/drawing/2014/main" id="{BCAB3C49-EEDF-0641-DF80-79F77FF06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36" name="Freeform 485">
                  <a:extLst>
                    <a:ext uri="{FF2B5EF4-FFF2-40B4-BE49-F238E27FC236}">
                      <a16:creationId xmlns:a16="http://schemas.microsoft.com/office/drawing/2014/main" id="{E9F30058-C60A-02A4-2A49-45F91534B6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37" name="Freeform 486">
                  <a:extLst>
                    <a:ext uri="{FF2B5EF4-FFF2-40B4-BE49-F238E27FC236}">
                      <a16:creationId xmlns:a16="http://schemas.microsoft.com/office/drawing/2014/main" id="{A10ACBE6-4C19-DFC9-286C-72CEB9D231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38" name="Freeform 487">
                  <a:extLst>
                    <a:ext uri="{FF2B5EF4-FFF2-40B4-BE49-F238E27FC236}">
                      <a16:creationId xmlns:a16="http://schemas.microsoft.com/office/drawing/2014/main" id="{02B35D2E-B0DD-3478-719A-2655C4C333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EB208287-D394-ACA9-DE7F-913FD98387C9}"/>
                  </a:ext>
                </a:extLst>
              </p:cNvPr>
              <p:cNvGrpSpPr/>
              <p:nvPr/>
            </p:nvGrpSpPr>
            <p:grpSpPr>
              <a:xfrm>
                <a:off x="6375326" y="1899203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31" name="Freeform 484">
                  <a:extLst>
                    <a:ext uri="{FF2B5EF4-FFF2-40B4-BE49-F238E27FC236}">
                      <a16:creationId xmlns:a16="http://schemas.microsoft.com/office/drawing/2014/main" id="{B6332719-A4E4-BDA4-8682-8F2F170F5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32" name="Freeform 485">
                  <a:extLst>
                    <a:ext uri="{FF2B5EF4-FFF2-40B4-BE49-F238E27FC236}">
                      <a16:creationId xmlns:a16="http://schemas.microsoft.com/office/drawing/2014/main" id="{E938BE06-D859-85B1-7E52-A58DC866DA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33" name="Freeform 486">
                  <a:extLst>
                    <a:ext uri="{FF2B5EF4-FFF2-40B4-BE49-F238E27FC236}">
                      <a16:creationId xmlns:a16="http://schemas.microsoft.com/office/drawing/2014/main" id="{FA42819F-F5F1-20B4-45A4-C6A1ABF6C52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34" name="Freeform 487">
                  <a:extLst>
                    <a:ext uri="{FF2B5EF4-FFF2-40B4-BE49-F238E27FC236}">
                      <a16:creationId xmlns:a16="http://schemas.microsoft.com/office/drawing/2014/main" id="{60F2250D-9FE7-FF4C-8CBE-FD4E5D233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6E4A140A-C70A-9AFA-E4E7-0547228F8009}"/>
                  </a:ext>
                </a:extLst>
              </p:cNvPr>
              <p:cNvGrpSpPr/>
              <p:nvPr/>
            </p:nvGrpSpPr>
            <p:grpSpPr>
              <a:xfrm>
                <a:off x="6375326" y="1739911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27" name="Freeform 484">
                  <a:extLst>
                    <a:ext uri="{FF2B5EF4-FFF2-40B4-BE49-F238E27FC236}">
                      <a16:creationId xmlns:a16="http://schemas.microsoft.com/office/drawing/2014/main" id="{308C19AC-ACF8-6ED3-FD8B-36983FFAF7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28" name="Freeform 485">
                  <a:extLst>
                    <a:ext uri="{FF2B5EF4-FFF2-40B4-BE49-F238E27FC236}">
                      <a16:creationId xmlns:a16="http://schemas.microsoft.com/office/drawing/2014/main" id="{A6AE13C4-2614-8867-1E1E-25B5085630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29" name="Freeform 486">
                  <a:extLst>
                    <a:ext uri="{FF2B5EF4-FFF2-40B4-BE49-F238E27FC236}">
                      <a16:creationId xmlns:a16="http://schemas.microsoft.com/office/drawing/2014/main" id="{93A13723-2065-860C-4DD3-B47ACD155F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30" name="Freeform 487">
                  <a:extLst>
                    <a:ext uri="{FF2B5EF4-FFF2-40B4-BE49-F238E27FC236}">
                      <a16:creationId xmlns:a16="http://schemas.microsoft.com/office/drawing/2014/main" id="{C1F3FC2B-47C7-DB8C-C2CC-1E3292CF8C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A09FB584-1A17-9E2B-0EE3-BD429F4FCCAD}"/>
                  </a:ext>
                </a:extLst>
              </p:cNvPr>
              <p:cNvGrpSpPr/>
              <p:nvPr/>
            </p:nvGrpSpPr>
            <p:grpSpPr>
              <a:xfrm>
                <a:off x="6375326" y="1580619"/>
                <a:ext cx="1885672" cy="1214063"/>
                <a:chOff x="6375326" y="1580619"/>
                <a:chExt cx="1885672" cy="1214063"/>
              </a:xfrm>
            </p:grpSpPr>
            <p:sp>
              <p:nvSpPr>
                <p:cNvPr id="123" name="Freeform 484">
                  <a:extLst>
                    <a:ext uri="{FF2B5EF4-FFF2-40B4-BE49-F238E27FC236}">
                      <a16:creationId xmlns:a16="http://schemas.microsoft.com/office/drawing/2014/main" id="{9C7EAB3F-E5D6-EC65-322C-CC6E2C6E93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70460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2 h 129"/>
                    <a:gd name="T6" fmla="*/ 39 w 223"/>
                    <a:gd name="T7" fmla="*/ 22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5"/>
                        <a:pt x="183" y="22"/>
                      </a:cubicBezTo>
                      <a:cubicBezTo>
                        <a:pt x="144" y="0"/>
                        <a:pt x="79" y="0"/>
                        <a:pt x="39" y="22"/>
                      </a:cubicBezTo>
                      <a:cubicBezTo>
                        <a:pt x="0" y="45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24" name="Freeform 485">
                  <a:extLst>
                    <a:ext uri="{FF2B5EF4-FFF2-40B4-BE49-F238E27FC236}">
                      <a16:creationId xmlns:a16="http://schemas.microsoft.com/office/drawing/2014/main" id="{0FED0935-7D88-0ED9-4B87-FD30BEDD5E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5326" y="1580619"/>
                  <a:ext cx="1885672" cy="1090073"/>
                </a:xfrm>
                <a:custGeom>
                  <a:avLst/>
                  <a:gdLst>
                    <a:gd name="T0" fmla="*/ 39 w 223"/>
                    <a:gd name="T1" fmla="*/ 106 h 129"/>
                    <a:gd name="T2" fmla="*/ 183 w 223"/>
                    <a:gd name="T3" fmla="*/ 106 h 129"/>
                    <a:gd name="T4" fmla="*/ 183 w 223"/>
                    <a:gd name="T5" fmla="*/ 23 h 129"/>
                    <a:gd name="T6" fmla="*/ 39 w 223"/>
                    <a:gd name="T7" fmla="*/ 23 h 129"/>
                    <a:gd name="T8" fmla="*/ 39 w 223"/>
                    <a:gd name="T9" fmla="*/ 10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129">
                      <a:moveTo>
                        <a:pt x="39" y="106"/>
                      </a:moveTo>
                      <a:cubicBezTo>
                        <a:pt x="79" y="129"/>
                        <a:pt x="144" y="129"/>
                        <a:pt x="183" y="106"/>
                      </a:cubicBezTo>
                      <a:cubicBezTo>
                        <a:pt x="223" y="83"/>
                        <a:pt x="223" y="46"/>
                        <a:pt x="183" y="23"/>
                      </a:cubicBezTo>
                      <a:cubicBezTo>
                        <a:pt x="144" y="0"/>
                        <a:pt x="79" y="0"/>
                        <a:pt x="39" y="23"/>
                      </a:cubicBezTo>
                      <a:cubicBezTo>
                        <a:pt x="0" y="46"/>
                        <a:pt x="0" y="83"/>
                        <a:pt x="39" y="10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25" name="Freeform 486">
                  <a:extLst>
                    <a:ext uri="{FF2B5EF4-FFF2-40B4-BE49-F238E27FC236}">
                      <a16:creationId xmlns:a16="http://schemas.microsoft.com/office/drawing/2014/main" id="{05A7BF84-ECFF-1F4C-9761-8B90CF66104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61310" y="1678777"/>
                  <a:ext cx="1513703" cy="888590"/>
                </a:xfrm>
                <a:custGeom>
                  <a:avLst/>
                  <a:gdLst>
                    <a:gd name="T0" fmla="*/ 27 w 179"/>
                    <a:gd name="T1" fmla="*/ 90 h 105"/>
                    <a:gd name="T2" fmla="*/ 0 w 179"/>
                    <a:gd name="T3" fmla="*/ 53 h 105"/>
                    <a:gd name="T4" fmla="*/ 27 w 179"/>
                    <a:gd name="T5" fmla="*/ 15 h 105"/>
                    <a:gd name="T6" fmla="*/ 89 w 179"/>
                    <a:gd name="T7" fmla="*/ 0 h 105"/>
                    <a:gd name="T8" fmla="*/ 152 w 179"/>
                    <a:gd name="T9" fmla="*/ 15 h 105"/>
                    <a:gd name="T10" fmla="*/ 179 w 179"/>
                    <a:gd name="T11" fmla="*/ 53 h 105"/>
                    <a:gd name="T12" fmla="*/ 152 w 179"/>
                    <a:gd name="T13" fmla="*/ 90 h 105"/>
                    <a:gd name="T14" fmla="*/ 89 w 179"/>
                    <a:gd name="T15" fmla="*/ 105 h 105"/>
                    <a:gd name="T16" fmla="*/ 27 w 179"/>
                    <a:gd name="T17" fmla="*/ 90 h 105"/>
                    <a:gd name="T18" fmla="*/ 29 w 179"/>
                    <a:gd name="T19" fmla="*/ 19 h 105"/>
                    <a:gd name="T20" fmla="*/ 4 w 179"/>
                    <a:gd name="T21" fmla="*/ 53 h 105"/>
                    <a:gd name="T22" fmla="*/ 29 w 179"/>
                    <a:gd name="T23" fmla="*/ 87 h 105"/>
                    <a:gd name="T24" fmla="*/ 89 w 179"/>
                    <a:gd name="T25" fmla="*/ 101 h 105"/>
                    <a:gd name="T26" fmla="*/ 150 w 179"/>
                    <a:gd name="T27" fmla="*/ 87 h 105"/>
                    <a:gd name="T28" fmla="*/ 175 w 179"/>
                    <a:gd name="T29" fmla="*/ 53 h 105"/>
                    <a:gd name="T30" fmla="*/ 150 w 179"/>
                    <a:gd name="T31" fmla="*/ 19 h 105"/>
                    <a:gd name="T32" fmla="*/ 89 w 179"/>
                    <a:gd name="T33" fmla="*/ 4 h 105"/>
                    <a:gd name="T34" fmla="*/ 29 w 179"/>
                    <a:gd name="T35" fmla="*/ 19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9" h="105">
                      <a:moveTo>
                        <a:pt x="27" y="90"/>
                      </a:moveTo>
                      <a:cubicBezTo>
                        <a:pt x="9" y="80"/>
                        <a:pt x="0" y="67"/>
                        <a:pt x="0" y="53"/>
                      </a:cubicBezTo>
                      <a:cubicBezTo>
                        <a:pt x="0" y="38"/>
                        <a:pt x="9" y="25"/>
                        <a:pt x="27" y="15"/>
                      </a:cubicBezTo>
                      <a:cubicBezTo>
                        <a:pt x="43" y="6"/>
                        <a:pt x="66" y="0"/>
                        <a:pt x="89" y="0"/>
                      </a:cubicBezTo>
                      <a:cubicBezTo>
                        <a:pt x="113" y="0"/>
                        <a:pt x="135" y="6"/>
                        <a:pt x="152" y="15"/>
                      </a:cubicBezTo>
                      <a:cubicBezTo>
                        <a:pt x="169" y="25"/>
                        <a:pt x="179" y="38"/>
                        <a:pt x="179" y="53"/>
                      </a:cubicBezTo>
                      <a:cubicBezTo>
                        <a:pt x="179" y="67"/>
                        <a:pt x="169" y="80"/>
                        <a:pt x="152" y="90"/>
                      </a:cubicBezTo>
                      <a:cubicBezTo>
                        <a:pt x="135" y="100"/>
                        <a:pt x="113" y="105"/>
                        <a:pt x="89" y="105"/>
                      </a:cubicBezTo>
                      <a:cubicBezTo>
                        <a:pt x="66" y="105"/>
                        <a:pt x="43" y="100"/>
                        <a:pt x="27" y="90"/>
                      </a:cubicBezTo>
                      <a:close/>
                      <a:moveTo>
                        <a:pt x="29" y="19"/>
                      </a:moveTo>
                      <a:cubicBezTo>
                        <a:pt x="13" y="28"/>
                        <a:pt x="4" y="40"/>
                        <a:pt x="4" y="53"/>
                      </a:cubicBezTo>
                      <a:cubicBezTo>
                        <a:pt x="4" y="65"/>
                        <a:pt x="13" y="77"/>
                        <a:pt x="29" y="87"/>
                      </a:cubicBezTo>
                      <a:cubicBezTo>
                        <a:pt x="45" y="96"/>
                        <a:pt x="66" y="101"/>
                        <a:pt x="89" y="101"/>
                      </a:cubicBezTo>
                      <a:cubicBezTo>
                        <a:pt x="112" y="101"/>
                        <a:pt x="134" y="96"/>
                        <a:pt x="150" y="87"/>
                      </a:cubicBezTo>
                      <a:cubicBezTo>
                        <a:pt x="166" y="77"/>
                        <a:pt x="175" y="65"/>
                        <a:pt x="175" y="53"/>
                      </a:cubicBezTo>
                      <a:cubicBezTo>
                        <a:pt x="175" y="40"/>
                        <a:pt x="166" y="28"/>
                        <a:pt x="150" y="19"/>
                      </a:cubicBezTo>
                      <a:cubicBezTo>
                        <a:pt x="134" y="10"/>
                        <a:pt x="112" y="4"/>
                        <a:pt x="89" y="4"/>
                      </a:cubicBezTo>
                      <a:cubicBezTo>
                        <a:pt x="66" y="4"/>
                        <a:pt x="45" y="10"/>
                        <a:pt x="29" y="19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26" name="Freeform 487">
                  <a:extLst>
                    <a:ext uri="{FF2B5EF4-FFF2-40B4-BE49-F238E27FC236}">
                      <a16:creationId xmlns:a16="http://schemas.microsoft.com/office/drawing/2014/main" id="{E8389402-2BB4-E15B-901F-33BA0345C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02281" y="1807933"/>
                  <a:ext cx="935086" cy="521789"/>
                </a:xfrm>
                <a:custGeom>
                  <a:avLst/>
                  <a:gdLst>
                    <a:gd name="T0" fmla="*/ 102 w 111"/>
                    <a:gd name="T1" fmla="*/ 62 h 62"/>
                    <a:gd name="T2" fmla="*/ 90 w 111"/>
                    <a:gd name="T3" fmla="*/ 55 h 62"/>
                    <a:gd name="T4" fmla="*/ 49 w 111"/>
                    <a:gd name="T5" fmla="*/ 54 h 62"/>
                    <a:gd name="T6" fmla="*/ 45 w 111"/>
                    <a:gd name="T7" fmla="*/ 30 h 62"/>
                    <a:gd name="T8" fmla="*/ 46 w 111"/>
                    <a:gd name="T9" fmla="*/ 13 h 62"/>
                    <a:gd name="T10" fmla="*/ 23 w 111"/>
                    <a:gd name="T11" fmla="*/ 14 h 62"/>
                    <a:gd name="T12" fmla="*/ 11 w 111"/>
                    <a:gd name="T13" fmla="*/ 26 h 62"/>
                    <a:gd name="T14" fmla="*/ 0 w 111"/>
                    <a:gd name="T15" fmla="*/ 23 h 62"/>
                    <a:gd name="T16" fmla="*/ 12 w 111"/>
                    <a:gd name="T17" fmla="*/ 11 h 62"/>
                    <a:gd name="T18" fmla="*/ 0 w 111"/>
                    <a:gd name="T19" fmla="*/ 4 h 62"/>
                    <a:gd name="T20" fmla="*/ 7 w 111"/>
                    <a:gd name="T21" fmla="*/ 0 h 62"/>
                    <a:gd name="T22" fmla="*/ 20 w 111"/>
                    <a:gd name="T23" fmla="*/ 7 h 62"/>
                    <a:gd name="T24" fmla="*/ 59 w 111"/>
                    <a:gd name="T25" fmla="*/ 7 h 62"/>
                    <a:gd name="T26" fmla="*/ 60 w 111"/>
                    <a:gd name="T27" fmla="*/ 32 h 62"/>
                    <a:gd name="T28" fmla="*/ 61 w 111"/>
                    <a:gd name="T29" fmla="*/ 48 h 62"/>
                    <a:gd name="T30" fmla="*/ 87 w 111"/>
                    <a:gd name="T31" fmla="*/ 47 h 62"/>
                    <a:gd name="T32" fmla="*/ 100 w 111"/>
                    <a:gd name="T33" fmla="*/ 33 h 62"/>
                    <a:gd name="T34" fmla="*/ 111 w 111"/>
                    <a:gd name="T35" fmla="*/ 37 h 62"/>
                    <a:gd name="T36" fmla="*/ 98 w 111"/>
                    <a:gd name="T37" fmla="*/ 51 h 62"/>
                    <a:gd name="T38" fmla="*/ 110 w 111"/>
                    <a:gd name="T39" fmla="*/ 58 h 62"/>
                    <a:gd name="T40" fmla="*/ 102 w 111"/>
                    <a:gd name="T4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1" h="62">
                      <a:moveTo>
                        <a:pt x="102" y="62"/>
                      </a:moveTo>
                      <a:cubicBezTo>
                        <a:pt x="90" y="55"/>
                        <a:pt x="90" y="55"/>
                        <a:pt x="90" y="55"/>
                      </a:cubicBezTo>
                      <a:cubicBezTo>
                        <a:pt x="75" y="61"/>
                        <a:pt x="59" y="60"/>
                        <a:pt x="49" y="54"/>
                      </a:cubicBezTo>
                      <a:cubicBezTo>
                        <a:pt x="38" y="48"/>
                        <a:pt x="38" y="40"/>
                        <a:pt x="45" y="30"/>
                      </a:cubicBezTo>
                      <a:cubicBezTo>
                        <a:pt x="52" y="21"/>
                        <a:pt x="53" y="17"/>
                        <a:pt x="46" y="13"/>
                      </a:cubicBezTo>
                      <a:cubicBezTo>
                        <a:pt x="42" y="10"/>
                        <a:pt x="32" y="9"/>
                        <a:pt x="23" y="14"/>
                      </a:cubicBezTo>
                      <a:cubicBezTo>
                        <a:pt x="15" y="19"/>
                        <a:pt x="12" y="23"/>
                        <a:pt x="11" y="26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20"/>
                        <a:pt x="5" y="15"/>
                        <a:pt x="12" y="11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33" y="1"/>
                        <a:pt x="48" y="2"/>
                        <a:pt x="59" y="7"/>
                      </a:cubicBezTo>
                      <a:cubicBezTo>
                        <a:pt x="70" y="14"/>
                        <a:pt x="67" y="22"/>
                        <a:pt x="60" y="32"/>
                      </a:cubicBezTo>
                      <a:cubicBezTo>
                        <a:pt x="54" y="39"/>
                        <a:pt x="54" y="44"/>
                        <a:pt x="61" y="48"/>
                      </a:cubicBezTo>
                      <a:cubicBezTo>
                        <a:pt x="67" y="53"/>
                        <a:pt x="79" y="52"/>
                        <a:pt x="87" y="47"/>
                      </a:cubicBezTo>
                      <a:cubicBezTo>
                        <a:pt x="94" y="43"/>
                        <a:pt x="98" y="38"/>
                        <a:pt x="100" y="33"/>
                      </a:cubicBezTo>
                      <a:cubicBezTo>
                        <a:pt x="111" y="37"/>
                        <a:pt x="111" y="37"/>
                        <a:pt x="111" y="37"/>
                      </a:cubicBezTo>
                      <a:cubicBezTo>
                        <a:pt x="110" y="41"/>
                        <a:pt x="105" y="46"/>
                        <a:pt x="98" y="51"/>
                      </a:cubicBezTo>
                      <a:cubicBezTo>
                        <a:pt x="110" y="58"/>
                        <a:pt x="110" y="58"/>
                        <a:pt x="110" y="58"/>
                      </a:cubicBezTo>
                      <a:lnTo>
                        <a:pt x="102" y="62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902373D-D3D5-D0AB-9917-870473943C8E}"/>
                </a:ext>
              </a:extLst>
            </p:cNvPr>
            <p:cNvGrpSpPr/>
            <p:nvPr/>
          </p:nvGrpSpPr>
          <p:grpSpPr>
            <a:xfrm>
              <a:off x="1103878" y="5551551"/>
              <a:ext cx="1647008" cy="951213"/>
              <a:chOff x="1103878" y="5551551"/>
              <a:chExt cx="1647008" cy="951213"/>
            </a:xfrm>
          </p:grpSpPr>
          <p:sp>
            <p:nvSpPr>
              <p:cNvPr id="106" name="Freeform 102">
                <a:extLst>
                  <a:ext uri="{FF2B5EF4-FFF2-40B4-BE49-F238E27FC236}">
                    <a16:creationId xmlns:a16="http://schemas.microsoft.com/office/drawing/2014/main" id="{F852B36C-DD8B-C8A3-512D-AB6EB4CFF3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3878" y="5848071"/>
                <a:ext cx="1139107" cy="654693"/>
              </a:xfrm>
              <a:custGeom>
                <a:avLst/>
                <a:gdLst>
                  <a:gd name="T0" fmla="*/ 193 w 237"/>
                  <a:gd name="T1" fmla="*/ 121 h 136"/>
                  <a:gd name="T2" fmla="*/ 202 w 237"/>
                  <a:gd name="T3" fmla="*/ 116 h 136"/>
                  <a:gd name="T4" fmla="*/ 211 w 237"/>
                  <a:gd name="T5" fmla="*/ 111 h 136"/>
                  <a:gd name="T6" fmla="*/ 211 w 237"/>
                  <a:gd name="T7" fmla="*/ 101 h 136"/>
                  <a:gd name="T8" fmla="*/ 196 w 237"/>
                  <a:gd name="T9" fmla="*/ 91 h 136"/>
                  <a:gd name="T10" fmla="*/ 233 w 237"/>
                  <a:gd name="T11" fmla="*/ 85 h 136"/>
                  <a:gd name="T12" fmla="*/ 237 w 237"/>
                  <a:gd name="T13" fmla="*/ 71 h 136"/>
                  <a:gd name="T14" fmla="*/ 237 w 237"/>
                  <a:gd name="T15" fmla="*/ 61 h 136"/>
                  <a:gd name="T16" fmla="*/ 205 w 237"/>
                  <a:gd name="T17" fmla="*/ 60 h 136"/>
                  <a:gd name="T18" fmla="*/ 229 w 237"/>
                  <a:gd name="T19" fmla="*/ 43 h 136"/>
                  <a:gd name="T20" fmla="*/ 229 w 237"/>
                  <a:gd name="T21" fmla="*/ 34 h 136"/>
                  <a:gd name="T22" fmla="*/ 180 w 237"/>
                  <a:gd name="T23" fmla="*/ 32 h 136"/>
                  <a:gd name="T24" fmla="*/ 183 w 237"/>
                  <a:gd name="T25" fmla="*/ 10 h 136"/>
                  <a:gd name="T26" fmla="*/ 183 w 237"/>
                  <a:gd name="T27" fmla="*/ 1 h 136"/>
                  <a:gd name="T28" fmla="*/ 132 w 237"/>
                  <a:gd name="T29" fmla="*/ 18 h 136"/>
                  <a:gd name="T30" fmla="*/ 113 w 237"/>
                  <a:gd name="T31" fmla="*/ 0 h 136"/>
                  <a:gd name="T32" fmla="*/ 88 w 237"/>
                  <a:gd name="T33" fmla="*/ 2 h 136"/>
                  <a:gd name="T34" fmla="*/ 79 w 237"/>
                  <a:gd name="T35" fmla="*/ 23 h 136"/>
                  <a:gd name="T36" fmla="*/ 45 w 237"/>
                  <a:gd name="T37" fmla="*/ 14 h 136"/>
                  <a:gd name="T38" fmla="*/ 27 w 237"/>
                  <a:gd name="T39" fmla="*/ 15 h 136"/>
                  <a:gd name="T40" fmla="*/ 27 w 237"/>
                  <a:gd name="T41" fmla="*/ 25 h 136"/>
                  <a:gd name="T42" fmla="*/ 41 w 237"/>
                  <a:gd name="T43" fmla="*/ 45 h 136"/>
                  <a:gd name="T44" fmla="*/ 2 w 237"/>
                  <a:gd name="T45" fmla="*/ 51 h 136"/>
                  <a:gd name="T46" fmla="*/ 1 w 237"/>
                  <a:gd name="T47" fmla="*/ 64 h 136"/>
                  <a:gd name="T48" fmla="*/ 33 w 237"/>
                  <a:gd name="T49" fmla="*/ 76 h 136"/>
                  <a:gd name="T50" fmla="*/ 8 w 237"/>
                  <a:gd name="T51" fmla="*/ 82 h 136"/>
                  <a:gd name="T52" fmla="*/ 8 w 237"/>
                  <a:gd name="T53" fmla="*/ 92 h 136"/>
                  <a:gd name="T54" fmla="*/ 19 w 237"/>
                  <a:gd name="T55" fmla="*/ 105 h 136"/>
                  <a:gd name="T56" fmla="*/ 57 w 237"/>
                  <a:gd name="T57" fmla="*/ 103 h 136"/>
                  <a:gd name="T58" fmla="*/ 54 w 237"/>
                  <a:gd name="T59" fmla="*/ 115 h 136"/>
                  <a:gd name="T60" fmla="*/ 54 w 237"/>
                  <a:gd name="T61" fmla="*/ 125 h 136"/>
                  <a:gd name="T62" fmla="*/ 77 w 237"/>
                  <a:gd name="T63" fmla="*/ 132 h 136"/>
                  <a:gd name="T64" fmla="*/ 105 w 237"/>
                  <a:gd name="T65" fmla="*/ 117 h 136"/>
                  <a:gd name="T66" fmla="*/ 125 w 237"/>
                  <a:gd name="T67" fmla="*/ 136 h 136"/>
                  <a:gd name="T68" fmla="*/ 150 w 237"/>
                  <a:gd name="T69" fmla="*/ 134 h 136"/>
                  <a:gd name="T70" fmla="*/ 158 w 237"/>
                  <a:gd name="T71" fmla="*/ 112 h 136"/>
                  <a:gd name="T72" fmla="*/ 193 w 237"/>
                  <a:gd name="T73" fmla="*/ 121 h 136"/>
                  <a:gd name="T74" fmla="*/ 78 w 237"/>
                  <a:gd name="T75" fmla="*/ 92 h 136"/>
                  <a:gd name="T76" fmla="*/ 78 w 237"/>
                  <a:gd name="T77" fmla="*/ 44 h 136"/>
                  <a:gd name="T78" fmla="*/ 160 w 237"/>
                  <a:gd name="T79" fmla="*/ 44 h 136"/>
                  <a:gd name="T80" fmla="*/ 160 w 237"/>
                  <a:gd name="T81" fmla="*/ 92 h 136"/>
                  <a:gd name="T82" fmla="*/ 78 w 237"/>
                  <a:gd name="T83" fmla="*/ 92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7" h="136">
                    <a:moveTo>
                      <a:pt x="193" y="121"/>
                    </a:moveTo>
                    <a:cubicBezTo>
                      <a:pt x="196" y="119"/>
                      <a:pt x="199" y="118"/>
                      <a:pt x="202" y="116"/>
                    </a:cubicBezTo>
                    <a:cubicBezTo>
                      <a:pt x="206" y="114"/>
                      <a:pt x="208" y="112"/>
                      <a:pt x="211" y="111"/>
                    </a:cubicBezTo>
                    <a:cubicBezTo>
                      <a:pt x="211" y="111"/>
                      <a:pt x="211" y="101"/>
                      <a:pt x="211" y="101"/>
                    </a:cubicBezTo>
                    <a:cubicBezTo>
                      <a:pt x="203" y="93"/>
                      <a:pt x="193" y="94"/>
                      <a:pt x="196" y="91"/>
                    </a:cubicBezTo>
                    <a:cubicBezTo>
                      <a:pt x="199" y="87"/>
                      <a:pt x="217" y="86"/>
                      <a:pt x="233" y="85"/>
                    </a:cubicBezTo>
                    <a:cubicBezTo>
                      <a:pt x="235" y="81"/>
                      <a:pt x="236" y="76"/>
                      <a:pt x="237" y="71"/>
                    </a:cubicBezTo>
                    <a:cubicBezTo>
                      <a:pt x="237" y="71"/>
                      <a:pt x="237" y="61"/>
                      <a:pt x="237" y="61"/>
                    </a:cubicBezTo>
                    <a:cubicBezTo>
                      <a:pt x="222" y="58"/>
                      <a:pt x="206" y="64"/>
                      <a:pt x="205" y="60"/>
                    </a:cubicBezTo>
                    <a:cubicBezTo>
                      <a:pt x="204" y="56"/>
                      <a:pt x="217" y="50"/>
                      <a:pt x="229" y="43"/>
                    </a:cubicBezTo>
                    <a:cubicBezTo>
                      <a:pt x="229" y="43"/>
                      <a:pt x="229" y="34"/>
                      <a:pt x="229" y="34"/>
                    </a:cubicBezTo>
                    <a:cubicBezTo>
                      <a:pt x="214" y="35"/>
                      <a:pt x="185" y="35"/>
                      <a:pt x="180" y="32"/>
                    </a:cubicBezTo>
                    <a:cubicBezTo>
                      <a:pt x="175" y="30"/>
                      <a:pt x="180" y="19"/>
                      <a:pt x="183" y="10"/>
                    </a:cubicBezTo>
                    <a:cubicBezTo>
                      <a:pt x="183" y="1"/>
                      <a:pt x="183" y="1"/>
                      <a:pt x="183" y="1"/>
                    </a:cubicBezTo>
                    <a:cubicBezTo>
                      <a:pt x="172" y="7"/>
                      <a:pt x="139" y="19"/>
                      <a:pt x="132" y="18"/>
                    </a:cubicBezTo>
                    <a:cubicBezTo>
                      <a:pt x="126" y="18"/>
                      <a:pt x="119" y="8"/>
                      <a:pt x="113" y="0"/>
                    </a:cubicBezTo>
                    <a:cubicBezTo>
                      <a:pt x="104" y="0"/>
                      <a:pt x="96" y="1"/>
                      <a:pt x="88" y="2"/>
                    </a:cubicBezTo>
                    <a:cubicBezTo>
                      <a:pt x="86" y="11"/>
                      <a:pt x="85" y="21"/>
                      <a:pt x="79" y="23"/>
                    </a:cubicBezTo>
                    <a:cubicBezTo>
                      <a:pt x="74" y="25"/>
                      <a:pt x="59" y="19"/>
                      <a:pt x="45" y="14"/>
                    </a:cubicBezTo>
                    <a:cubicBezTo>
                      <a:pt x="41" y="16"/>
                      <a:pt x="30" y="13"/>
                      <a:pt x="27" y="1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35" y="33"/>
                      <a:pt x="44" y="42"/>
                      <a:pt x="41" y="45"/>
                    </a:cubicBezTo>
                    <a:cubicBezTo>
                      <a:pt x="38" y="48"/>
                      <a:pt x="18" y="50"/>
                      <a:pt x="2" y="51"/>
                    </a:cubicBezTo>
                    <a:cubicBezTo>
                      <a:pt x="0" y="56"/>
                      <a:pt x="1" y="59"/>
                      <a:pt x="1" y="64"/>
                    </a:cubicBezTo>
                    <a:cubicBezTo>
                      <a:pt x="15" y="68"/>
                      <a:pt x="32" y="72"/>
                      <a:pt x="33" y="76"/>
                    </a:cubicBezTo>
                    <a:cubicBezTo>
                      <a:pt x="34" y="79"/>
                      <a:pt x="19" y="76"/>
                      <a:pt x="8" y="82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11" y="97"/>
                      <a:pt x="15" y="101"/>
                      <a:pt x="19" y="105"/>
                    </a:cubicBezTo>
                    <a:cubicBezTo>
                      <a:pt x="35" y="103"/>
                      <a:pt x="53" y="100"/>
                      <a:pt x="57" y="103"/>
                    </a:cubicBezTo>
                    <a:cubicBezTo>
                      <a:pt x="62" y="106"/>
                      <a:pt x="58" y="107"/>
                      <a:pt x="54" y="115"/>
                    </a:cubicBezTo>
                    <a:cubicBezTo>
                      <a:pt x="54" y="116"/>
                      <a:pt x="55" y="124"/>
                      <a:pt x="54" y="125"/>
                    </a:cubicBezTo>
                    <a:cubicBezTo>
                      <a:pt x="61" y="128"/>
                      <a:pt x="69" y="130"/>
                      <a:pt x="77" y="132"/>
                    </a:cubicBezTo>
                    <a:cubicBezTo>
                      <a:pt x="87" y="125"/>
                      <a:pt x="99" y="117"/>
                      <a:pt x="105" y="117"/>
                    </a:cubicBezTo>
                    <a:cubicBezTo>
                      <a:pt x="112" y="118"/>
                      <a:pt x="118" y="127"/>
                      <a:pt x="125" y="136"/>
                    </a:cubicBezTo>
                    <a:cubicBezTo>
                      <a:pt x="133" y="136"/>
                      <a:pt x="141" y="135"/>
                      <a:pt x="150" y="134"/>
                    </a:cubicBezTo>
                    <a:cubicBezTo>
                      <a:pt x="151" y="125"/>
                      <a:pt x="152" y="114"/>
                      <a:pt x="158" y="112"/>
                    </a:cubicBezTo>
                    <a:cubicBezTo>
                      <a:pt x="164" y="111"/>
                      <a:pt x="179" y="116"/>
                      <a:pt x="193" y="121"/>
                    </a:cubicBezTo>
                    <a:close/>
                    <a:moveTo>
                      <a:pt x="78" y="92"/>
                    </a:moveTo>
                    <a:cubicBezTo>
                      <a:pt x="55" y="78"/>
                      <a:pt x="55" y="57"/>
                      <a:pt x="78" y="44"/>
                    </a:cubicBezTo>
                    <a:cubicBezTo>
                      <a:pt x="100" y="31"/>
                      <a:pt x="137" y="31"/>
                      <a:pt x="160" y="44"/>
                    </a:cubicBezTo>
                    <a:cubicBezTo>
                      <a:pt x="183" y="57"/>
                      <a:pt x="183" y="78"/>
                      <a:pt x="160" y="92"/>
                    </a:cubicBezTo>
                    <a:cubicBezTo>
                      <a:pt x="137" y="105"/>
                      <a:pt x="100" y="105"/>
                      <a:pt x="78" y="92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7" name="Freeform 103">
                <a:extLst>
                  <a:ext uri="{FF2B5EF4-FFF2-40B4-BE49-F238E27FC236}">
                    <a16:creationId xmlns:a16="http://schemas.microsoft.com/office/drawing/2014/main" id="{898F90E6-AA43-BEE3-4539-CCAC32AA48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9749" y="5801097"/>
                <a:ext cx="1133236" cy="651757"/>
              </a:xfrm>
              <a:custGeom>
                <a:avLst/>
                <a:gdLst>
                  <a:gd name="T0" fmla="*/ 192 w 236"/>
                  <a:gd name="T1" fmla="*/ 121 h 136"/>
                  <a:gd name="T2" fmla="*/ 201 w 236"/>
                  <a:gd name="T3" fmla="*/ 116 h 136"/>
                  <a:gd name="T4" fmla="*/ 210 w 236"/>
                  <a:gd name="T5" fmla="*/ 111 h 136"/>
                  <a:gd name="T6" fmla="*/ 195 w 236"/>
                  <a:gd name="T7" fmla="*/ 91 h 136"/>
                  <a:gd name="T8" fmla="*/ 232 w 236"/>
                  <a:gd name="T9" fmla="*/ 86 h 136"/>
                  <a:gd name="T10" fmla="*/ 236 w 236"/>
                  <a:gd name="T11" fmla="*/ 71 h 136"/>
                  <a:gd name="T12" fmla="*/ 204 w 236"/>
                  <a:gd name="T13" fmla="*/ 60 h 136"/>
                  <a:gd name="T14" fmla="*/ 228 w 236"/>
                  <a:gd name="T15" fmla="*/ 44 h 136"/>
                  <a:gd name="T16" fmla="*/ 217 w 236"/>
                  <a:gd name="T17" fmla="*/ 31 h 136"/>
                  <a:gd name="T18" fmla="*/ 179 w 236"/>
                  <a:gd name="T19" fmla="*/ 32 h 136"/>
                  <a:gd name="T20" fmla="*/ 182 w 236"/>
                  <a:gd name="T21" fmla="*/ 11 h 136"/>
                  <a:gd name="T22" fmla="*/ 160 w 236"/>
                  <a:gd name="T23" fmla="*/ 4 h 136"/>
                  <a:gd name="T24" fmla="*/ 131 w 236"/>
                  <a:gd name="T25" fmla="*/ 18 h 136"/>
                  <a:gd name="T26" fmla="*/ 112 w 236"/>
                  <a:gd name="T27" fmla="*/ 0 h 136"/>
                  <a:gd name="T28" fmla="*/ 87 w 236"/>
                  <a:gd name="T29" fmla="*/ 2 h 136"/>
                  <a:gd name="T30" fmla="*/ 78 w 236"/>
                  <a:gd name="T31" fmla="*/ 23 h 136"/>
                  <a:gd name="T32" fmla="*/ 44 w 236"/>
                  <a:gd name="T33" fmla="*/ 15 h 136"/>
                  <a:gd name="T34" fmla="*/ 34 w 236"/>
                  <a:gd name="T35" fmla="*/ 20 h 136"/>
                  <a:gd name="T36" fmla="*/ 26 w 236"/>
                  <a:gd name="T37" fmla="*/ 25 h 136"/>
                  <a:gd name="T38" fmla="*/ 40 w 236"/>
                  <a:gd name="T39" fmla="*/ 45 h 136"/>
                  <a:gd name="T40" fmla="*/ 4 w 236"/>
                  <a:gd name="T41" fmla="*/ 50 h 136"/>
                  <a:gd name="T42" fmla="*/ 0 w 236"/>
                  <a:gd name="T43" fmla="*/ 64 h 136"/>
                  <a:gd name="T44" fmla="*/ 32 w 236"/>
                  <a:gd name="T45" fmla="*/ 76 h 136"/>
                  <a:gd name="T46" fmla="*/ 7 w 236"/>
                  <a:gd name="T47" fmla="*/ 92 h 136"/>
                  <a:gd name="T48" fmla="*/ 18 w 236"/>
                  <a:gd name="T49" fmla="*/ 105 h 136"/>
                  <a:gd name="T50" fmla="*/ 56 w 236"/>
                  <a:gd name="T51" fmla="*/ 103 h 136"/>
                  <a:gd name="T52" fmla="*/ 53 w 236"/>
                  <a:gd name="T53" fmla="*/ 125 h 136"/>
                  <a:gd name="T54" fmla="*/ 76 w 236"/>
                  <a:gd name="T55" fmla="*/ 132 h 136"/>
                  <a:gd name="T56" fmla="*/ 104 w 236"/>
                  <a:gd name="T57" fmla="*/ 117 h 136"/>
                  <a:gd name="T58" fmla="*/ 124 w 236"/>
                  <a:gd name="T59" fmla="*/ 136 h 136"/>
                  <a:gd name="T60" fmla="*/ 149 w 236"/>
                  <a:gd name="T61" fmla="*/ 134 h 136"/>
                  <a:gd name="T62" fmla="*/ 157 w 236"/>
                  <a:gd name="T63" fmla="*/ 113 h 136"/>
                  <a:gd name="T64" fmla="*/ 192 w 236"/>
                  <a:gd name="T65" fmla="*/ 121 h 136"/>
                  <a:gd name="T66" fmla="*/ 77 w 236"/>
                  <a:gd name="T67" fmla="*/ 92 h 136"/>
                  <a:gd name="T68" fmla="*/ 77 w 236"/>
                  <a:gd name="T69" fmla="*/ 44 h 136"/>
                  <a:gd name="T70" fmla="*/ 159 w 236"/>
                  <a:gd name="T71" fmla="*/ 44 h 136"/>
                  <a:gd name="T72" fmla="*/ 159 w 236"/>
                  <a:gd name="T73" fmla="*/ 92 h 136"/>
                  <a:gd name="T74" fmla="*/ 77 w 236"/>
                  <a:gd name="T75" fmla="*/ 92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6" h="136">
                    <a:moveTo>
                      <a:pt x="192" y="121"/>
                    </a:moveTo>
                    <a:cubicBezTo>
                      <a:pt x="195" y="120"/>
                      <a:pt x="198" y="118"/>
                      <a:pt x="201" y="116"/>
                    </a:cubicBezTo>
                    <a:cubicBezTo>
                      <a:pt x="205" y="114"/>
                      <a:pt x="207" y="113"/>
                      <a:pt x="210" y="111"/>
                    </a:cubicBezTo>
                    <a:cubicBezTo>
                      <a:pt x="202" y="103"/>
                      <a:pt x="192" y="94"/>
                      <a:pt x="195" y="91"/>
                    </a:cubicBezTo>
                    <a:cubicBezTo>
                      <a:pt x="198" y="87"/>
                      <a:pt x="216" y="87"/>
                      <a:pt x="232" y="86"/>
                    </a:cubicBezTo>
                    <a:cubicBezTo>
                      <a:pt x="234" y="81"/>
                      <a:pt x="235" y="76"/>
                      <a:pt x="236" y="71"/>
                    </a:cubicBezTo>
                    <a:cubicBezTo>
                      <a:pt x="221" y="68"/>
                      <a:pt x="205" y="64"/>
                      <a:pt x="204" y="60"/>
                    </a:cubicBezTo>
                    <a:cubicBezTo>
                      <a:pt x="203" y="56"/>
                      <a:pt x="216" y="50"/>
                      <a:pt x="228" y="44"/>
                    </a:cubicBezTo>
                    <a:cubicBezTo>
                      <a:pt x="225" y="39"/>
                      <a:pt x="222" y="35"/>
                      <a:pt x="217" y="31"/>
                    </a:cubicBezTo>
                    <a:cubicBezTo>
                      <a:pt x="201" y="33"/>
                      <a:pt x="184" y="35"/>
                      <a:pt x="179" y="32"/>
                    </a:cubicBezTo>
                    <a:cubicBezTo>
                      <a:pt x="174" y="30"/>
                      <a:pt x="179" y="20"/>
                      <a:pt x="182" y="11"/>
                    </a:cubicBezTo>
                    <a:cubicBezTo>
                      <a:pt x="175" y="8"/>
                      <a:pt x="168" y="6"/>
                      <a:pt x="160" y="4"/>
                    </a:cubicBezTo>
                    <a:cubicBezTo>
                      <a:pt x="149" y="11"/>
                      <a:pt x="138" y="19"/>
                      <a:pt x="131" y="18"/>
                    </a:cubicBezTo>
                    <a:cubicBezTo>
                      <a:pt x="125" y="18"/>
                      <a:pt x="118" y="8"/>
                      <a:pt x="112" y="0"/>
                    </a:cubicBezTo>
                    <a:cubicBezTo>
                      <a:pt x="103" y="0"/>
                      <a:pt x="95" y="1"/>
                      <a:pt x="87" y="2"/>
                    </a:cubicBezTo>
                    <a:cubicBezTo>
                      <a:pt x="85" y="11"/>
                      <a:pt x="84" y="21"/>
                      <a:pt x="78" y="23"/>
                    </a:cubicBezTo>
                    <a:cubicBezTo>
                      <a:pt x="73" y="25"/>
                      <a:pt x="58" y="19"/>
                      <a:pt x="44" y="15"/>
                    </a:cubicBezTo>
                    <a:cubicBezTo>
                      <a:pt x="40" y="16"/>
                      <a:pt x="37" y="18"/>
                      <a:pt x="34" y="20"/>
                    </a:cubicBezTo>
                    <a:cubicBezTo>
                      <a:pt x="31" y="21"/>
                      <a:pt x="28" y="23"/>
                      <a:pt x="26" y="25"/>
                    </a:cubicBezTo>
                    <a:cubicBezTo>
                      <a:pt x="34" y="33"/>
                      <a:pt x="43" y="42"/>
                      <a:pt x="40" y="45"/>
                    </a:cubicBezTo>
                    <a:cubicBezTo>
                      <a:pt x="37" y="49"/>
                      <a:pt x="19" y="49"/>
                      <a:pt x="4" y="50"/>
                    </a:cubicBezTo>
                    <a:cubicBezTo>
                      <a:pt x="1" y="55"/>
                      <a:pt x="0" y="60"/>
                      <a:pt x="0" y="64"/>
                    </a:cubicBezTo>
                    <a:cubicBezTo>
                      <a:pt x="14" y="68"/>
                      <a:pt x="31" y="72"/>
                      <a:pt x="32" y="76"/>
                    </a:cubicBezTo>
                    <a:cubicBezTo>
                      <a:pt x="33" y="79"/>
                      <a:pt x="19" y="86"/>
                      <a:pt x="7" y="92"/>
                    </a:cubicBezTo>
                    <a:cubicBezTo>
                      <a:pt x="10" y="97"/>
                      <a:pt x="14" y="101"/>
                      <a:pt x="18" y="105"/>
                    </a:cubicBezTo>
                    <a:cubicBezTo>
                      <a:pt x="34" y="103"/>
                      <a:pt x="52" y="101"/>
                      <a:pt x="56" y="103"/>
                    </a:cubicBezTo>
                    <a:cubicBezTo>
                      <a:pt x="61" y="106"/>
                      <a:pt x="57" y="116"/>
                      <a:pt x="53" y="125"/>
                    </a:cubicBezTo>
                    <a:cubicBezTo>
                      <a:pt x="60" y="128"/>
                      <a:pt x="68" y="130"/>
                      <a:pt x="76" y="132"/>
                    </a:cubicBezTo>
                    <a:cubicBezTo>
                      <a:pt x="86" y="125"/>
                      <a:pt x="98" y="117"/>
                      <a:pt x="104" y="117"/>
                    </a:cubicBezTo>
                    <a:cubicBezTo>
                      <a:pt x="111" y="118"/>
                      <a:pt x="117" y="128"/>
                      <a:pt x="124" y="136"/>
                    </a:cubicBezTo>
                    <a:cubicBezTo>
                      <a:pt x="132" y="136"/>
                      <a:pt x="140" y="135"/>
                      <a:pt x="149" y="134"/>
                    </a:cubicBezTo>
                    <a:cubicBezTo>
                      <a:pt x="150" y="125"/>
                      <a:pt x="151" y="114"/>
                      <a:pt x="157" y="113"/>
                    </a:cubicBezTo>
                    <a:cubicBezTo>
                      <a:pt x="163" y="111"/>
                      <a:pt x="178" y="117"/>
                      <a:pt x="192" y="121"/>
                    </a:cubicBezTo>
                    <a:close/>
                    <a:moveTo>
                      <a:pt x="77" y="92"/>
                    </a:moveTo>
                    <a:cubicBezTo>
                      <a:pt x="54" y="79"/>
                      <a:pt x="54" y="57"/>
                      <a:pt x="77" y="44"/>
                    </a:cubicBezTo>
                    <a:cubicBezTo>
                      <a:pt x="99" y="31"/>
                      <a:pt x="136" y="31"/>
                      <a:pt x="159" y="44"/>
                    </a:cubicBezTo>
                    <a:cubicBezTo>
                      <a:pt x="182" y="57"/>
                      <a:pt x="182" y="79"/>
                      <a:pt x="159" y="92"/>
                    </a:cubicBezTo>
                    <a:cubicBezTo>
                      <a:pt x="136" y="105"/>
                      <a:pt x="99" y="105"/>
                      <a:pt x="77" y="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8" name="Freeform 104">
                <a:extLst>
                  <a:ext uri="{FF2B5EF4-FFF2-40B4-BE49-F238E27FC236}">
                    <a16:creationId xmlns:a16="http://schemas.microsoft.com/office/drawing/2014/main" id="{878396B1-AA0D-4FEB-35DF-1FB44DEEA8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0412" y="5583845"/>
                <a:ext cx="710474" cy="422762"/>
              </a:xfrm>
              <a:custGeom>
                <a:avLst/>
                <a:gdLst>
                  <a:gd name="T0" fmla="*/ 120 w 148"/>
                  <a:gd name="T1" fmla="*/ 78 h 88"/>
                  <a:gd name="T2" fmla="*/ 126 w 148"/>
                  <a:gd name="T3" fmla="*/ 75 h 88"/>
                  <a:gd name="T4" fmla="*/ 132 w 148"/>
                  <a:gd name="T5" fmla="*/ 72 h 88"/>
                  <a:gd name="T6" fmla="*/ 132 w 148"/>
                  <a:gd name="T7" fmla="*/ 63 h 88"/>
                  <a:gd name="T8" fmla="*/ 122 w 148"/>
                  <a:gd name="T9" fmla="*/ 59 h 88"/>
                  <a:gd name="T10" fmla="*/ 146 w 148"/>
                  <a:gd name="T11" fmla="*/ 56 h 88"/>
                  <a:gd name="T12" fmla="*/ 148 w 148"/>
                  <a:gd name="T13" fmla="*/ 47 h 88"/>
                  <a:gd name="T14" fmla="*/ 148 w 148"/>
                  <a:gd name="T15" fmla="*/ 38 h 88"/>
                  <a:gd name="T16" fmla="*/ 128 w 148"/>
                  <a:gd name="T17" fmla="*/ 40 h 88"/>
                  <a:gd name="T18" fmla="*/ 143 w 148"/>
                  <a:gd name="T19" fmla="*/ 30 h 88"/>
                  <a:gd name="T20" fmla="*/ 143 w 148"/>
                  <a:gd name="T21" fmla="*/ 21 h 88"/>
                  <a:gd name="T22" fmla="*/ 112 w 148"/>
                  <a:gd name="T23" fmla="*/ 23 h 88"/>
                  <a:gd name="T24" fmla="*/ 114 w 148"/>
                  <a:gd name="T25" fmla="*/ 9 h 88"/>
                  <a:gd name="T26" fmla="*/ 114 w 148"/>
                  <a:gd name="T27" fmla="*/ 0 h 88"/>
                  <a:gd name="T28" fmla="*/ 82 w 148"/>
                  <a:gd name="T29" fmla="*/ 14 h 88"/>
                  <a:gd name="T30" fmla="*/ 70 w 148"/>
                  <a:gd name="T31" fmla="*/ 2 h 88"/>
                  <a:gd name="T32" fmla="*/ 55 w 148"/>
                  <a:gd name="T33" fmla="*/ 4 h 88"/>
                  <a:gd name="T34" fmla="*/ 49 w 148"/>
                  <a:gd name="T35" fmla="*/ 17 h 88"/>
                  <a:gd name="T36" fmla="*/ 27 w 148"/>
                  <a:gd name="T37" fmla="*/ 12 h 88"/>
                  <a:gd name="T38" fmla="*/ 16 w 148"/>
                  <a:gd name="T39" fmla="*/ 9 h 88"/>
                  <a:gd name="T40" fmla="*/ 16 w 148"/>
                  <a:gd name="T41" fmla="*/ 18 h 88"/>
                  <a:gd name="T42" fmla="*/ 25 w 148"/>
                  <a:gd name="T43" fmla="*/ 31 h 88"/>
                  <a:gd name="T44" fmla="*/ 0 w 148"/>
                  <a:gd name="T45" fmla="*/ 34 h 88"/>
                  <a:gd name="T46" fmla="*/ 0 w 148"/>
                  <a:gd name="T47" fmla="*/ 43 h 88"/>
                  <a:gd name="T48" fmla="*/ 20 w 148"/>
                  <a:gd name="T49" fmla="*/ 50 h 88"/>
                  <a:gd name="T50" fmla="*/ 5 w 148"/>
                  <a:gd name="T51" fmla="*/ 51 h 88"/>
                  <a:gd name="T52" fmla="*/ 5 w 148"/>
                  <a:gd name="T53" fmla="*/ 60 h 88"/>
                  <a:gd name="T54" fmla="*/ 12 w 148"/>
                  <a:gd name="T55" fmla="*/ 68 h 88"/>
                  <a:gd name="T56" fmla="*/ 35 w 148"/>
                  <a:gd name="T57" fmla="*/ 67 h 88"/>
                  <a:gd name="T58" fmla="*/ 34 w 148"/>
                  <a:gd name="T59" fmla="*/ 72 h 88"/>
                  <a:gd name="T60" fmla="*/ 34 w 148"/>
                  <a:gd name="T61" fmla="*/ 81 h 88"/>
                  <a:gd name="T62" fmla="*/ 48 w 148"/>
                  <a:gd name="T63" fmla="*/ 85 h 88"/>
                  <a:gd name="T64" fmla="*/ 65 w 148"/>
                  <a:gd name="T65" fmla="*/ 76 h 88"/>
                  <a:gd name="T66" fmla="*/ 78 w 148"/>
                  <a:gd name="T67" fmla="*/ 88 h 88"/>
                  <a:gd name="T68" fmla="*/ 93 w 148"/>
                  <a:gd name="T69" fmla="*/ 86 h 88"/>
                  <a:gd name="T70" fmla="*/ 99 w 148"/>
                  <a:gd name="T71" fmla="*/ 73 h 88"/>
                  <a:gd name="T72" fmla="*/ 120 w 148"/>
                  <a:gd name="T73" fmla="*/ 78 h 88"/>
                  <a:gd name="T74" fmla="*/ 48 w 148"/>
                  <a:gd name="T75" fmla="*/ 60 h 88"/>
                  <a:gd name="T76" fmla="*/ 48 w 148"/>
                  <a:gd name="T77" fmla="*/ 30 h 88"/>
                  <a:gd name="T78" fmla="*/ 100 w 148"/>
                  <a:gd name="T79" fmla="*/ 30 h 88"/>
                  <a:gd name="T80" fmla="*/ 100 w 148"/>
                  <a:gd name="T81" fmla="*/ 60 h 88"/>
                  <a:gd name="T82" fmla="*/ 48 w 148"/>
                  <a:gd name="T83" fmla="*/ 6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8" h="88">
                    <a:moveTo>
                      <a:pt x="120" y="78"/>
                    </a:moveTo>
                    <a:cubicBezTo>
                      <a:pt x="123" y="77"/>
                      <a:pt x="125" y="76"/>
                      <a:pt x="126" y="75"/>
                    </a:cubicBezTo>
                    <a:cubicBezTo>
                      <a:pt x="128" y="74"/>
                      <a:pt x="130" y="73"/>
                      <a:pt x="132" y="72"/>
                    </a:cubicBezTo>
                    <a:cubicBezTo>
                      <a:pt x="132" y="72"/>
                      <a:pt x="132" y="63"/>
                      <a:pt x="132" y="63"/>
                    </a:cubicBezTo>
                    <a:cubicBezTo>
                      <a:pt x="127" y="58"/>
                      <a:pt x="121" y="61"/>
                      <a:pt x="122" y="59"/>
                    </a:cubicBezTo>
                    <a:cubicBezTo>
                      <a:pt x="124" y="57"/>
                      <a:pt x="136" y="57"/>
                      <a:pt x="146" y="56"/>
                    </a:cubicBezTo>
                    <a:cubicBezTo>
                      <a:pt x="147" y="53"/>
                      <a:pt x="148" y="50"/>
                      <a:pt x="148" y="47"/>
                    </a:cubicBezTo>
                    <a:cubicBezTo>
                      <a:pt x="148" y="47"/>
                      <a:pt x="148" y="38"/>
                      <a:pt x="148" y="38"/>
                    </a:cubicBezTo>
                    <a:cubicBezTo>
                      <a:pt x="139" y="36"/>
                      <a:pt x="128" y="42"/>
                      <a:pt x="128" y="40"/>
                    </a:cubicBezTo>
                    <a:cubicBezTo>
                      <a:pt x="127" y="38"/>
                      <a:pt x="136" y="34"/>
                      <a:pt x="143" y="30"/>
                    </a:cubicBezTo>
                    <a:cubicBezTo>
                      <a:pt x="143" y="30"/>
                      <a:pt x="143" y="21"/>
                      <a:pt x="143" y="21"/>
                    </a:cubicBezTo>
                    <a:cubicBezTo>
                      <a:pt x="133" y="22"/>
                      <a:pt x="115" y="25"/>
                      <a:pt x="112" y="23"/>
                    </a:cubicBezTo>
                    <a:cubicBezTo>
                      <a:pt x="109" y="21"/>
                      <a:pt x="112" y="15"/>
                      <a:pt x="114" y="9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108" y="4"/>
                      <a:pt x="86" y="14"/>
                      <a:pt x="82" y="14"/>
                    </a:cubicBezTo>
                    <a:cubicBezTo>
                      <a:pt x="78" y="14"/>
                      <a:pt x="74" y="8"/>
                      <a:pt x="70" y="2"/>
                    </a:cubicBezTo>
                    <a:cubicBezTo>
                      <a:pt x="65" y="2"/>
                      <a:pt x="60" y="3"/>
                      <a:pt x="55" y="4"/>
                    </a:cubicBezTo>
                    <a:cubicBezTo>
                      <a:pt x="54" y="9"/>
                      <a:pt x="53" y="16"/>
                      <a:pt x="49" y="17"/>
                    </a:cubicBezTo>
                    <a:cubicBezTo>
                      <a:pt x="46" y="18"/>
                      <a:pt x="36" y="15"/>
                      <a:pt x="27" y="12"/>
                    </a:cubicBezTo>
                    <a:cubicBezTo>
                      <a:pt x="25" y="13"/>
                      <a:pt x="18" y="8"/>
                      <a:pt x="16" y="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21" y="23"/>
                      <a:pt x="27" y="29"/>
                      <a:pt x="25" y="31"/>
                    </a:cubicBezTo>
                    <a:cubicBezTo>
                      <a:pt x="24" y="33"/>
                      <a:pt x="10" y="33"/>
                      <a:pt x="0" y="34"/>
                    </a:cubicBezTo>
                    <a:cubicBezTo>
                      <a:pt x="0" y="34"/>
                      <a:pt x="0" y="40"/>
                      <a:pt x="0" y="43"/>
                    </a:cubicBezTo>
                    <a:cubicBezTo>
                      <a:pt x="9" y="45"/>
                      <a:pt x="19" y="48"/>
                      <a:pt x="20" y="50"/>
                    </a:cubicBezTo>
                    <a:cubicBezTo>
                      <a:pt x="21" y="52"/>
                      <a:pt x="12" y="48"/>
                      <a:pt x="5" y="51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6" y="63"/>
                      <a:pt x="9" y="66"/>
                      <a:pt x="12" y="68"/>
                    </a:cubicBezTo>
                    <a:cubicBezTo>
                      <a:pt x="21" y="67"/>
                      <a:pt x="32" y="66"/>
                      <a:pt x="35" y="67"/>
                    </a:cubicBezTo>
                    <a:cubicBezTo>
                      <a:pt x="36" y="68"/>
                      <a:pt x="36" y="67"/>
                      <a:pt x="34" y="72"/>
                    </a:cubicBezTo>
                    <a:cubicBezTo>
                      <a:pt x="33" y="72"/>
                      <a:pt x="34" y="81"/>
                      <a:pt x="34" y="81"/>
                    </a:cubicBezTo>
                    <a:cubicBezTo>
                      <a:pt x="38" y="83"/>
                      <a:pt x="43" y="84"/>
                      <a:pt x="48" y="85"/>
                    </a:cubicBezTo>
                    <a:cubicBezTo>
                      <a:pt x="54" y="81"/>
                      <a:pt x="61" y="76"/>
                      <a:pt x="65" y="76"/>
                    </a:cubicBezTo>
                    <a:cubicBezTo>
                      <a:pt x="69" y="76"/>
                      <a:pt x="74" y="82"/>
                      <a:pt x="78" y="88"/>
                    </a:cubicBezTo>
                    <a:cubicBezTo>
                      <a:pt x="83" y="88"/>
                      <a:pt x="88" y="87"/>
                      <a:pt x="93" y="86"/>
                    </a:cubicBezTo>
                    <a:cubicBezTo>
                      <a:pt x="94" y="81"/>
                      <a:pt x="95" y="74"/>
                      <a:pt x="99" y="73"/>
                    </a:cubicBezTo>
                    <a:cubicBezTo>
                      <a:pt x="102" y="72"/>
                      <a:pt x="112" y="76"/>
                      <a:pt x="120" y="78"/>
                    </a:cubicBezTo>
                    <a:close/>
                    <a:moveTo>
                      <a:pt x="48" y="60"/>
                    </a:moveTo>
                    <a:cubicBezTo>
                      <a:pt x="34" y="52"/>
                      <a:pt x="34" y="38"/>
                      <a:pt x="48" y="30"/>
                    </a:cubicBezTo>
                    <a:cubicBezTo>
                      <a:pt x="62" y="22"/>
                      <a:pt x="86" y="22"/>
                      <a:pt x="100" y="30"/>
                    </a:cubicBezTo>
                    <a:cubicBezTo>
                      <a:pt x="114" y="38"/>
                      <a:pt x="114" y="52"/>
                      <a:pt x="100" y="60"/>
                    </a:cubicBezTo>
                    <a:cubicBezTo>
                      <a:pt x="86" y="68"/>
                      <a:pt x="62" y="68"/>
                      <a:pt x="48" y="6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9" name="Freeform 105">
                <a:extLst>
                  <a:ext uri="{FF2B5EF4-FFF2-40B4-BE49-F238E27FC236}">
                    <a16:creationId xmlns:a16="http://schemas.microsoft.com/office/drawing/2014/main" id="{FC15AC2F-896E-82E7-5552-B6A39BF7BD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40412" y="5551551"/>
                <a:ext cx="710474" cy="413954"/>
              </a:xfrm>
              <a:custGeom>
                <a:avLst/>
                <a:gdLst>
                  <a:gd name="T0" fmla="*/ 120 w 148"/>
                  <a:gd name="T1" fmla="*/ 76 h 86"/>
                  <a:gd name="T2" fmla="*/ 126 w 148"/>
                  <a:gd name="T3" fmla="*/ 73 h 86"/>
                  <a:gd name="T4" fmla="*/ 132 w 148"/>
                  <a:gd name="T5" fmla="*/ 70 h 86"/>
                  <a:gd name="T6" fmla="*/ 122 w 148"/>
                  <a:gd name="T7" fmla="*/ 57 h 86"/>
                  <a:gd name="T8" fmla="*/ 146 w 148"/>
                  <a:gd name="T9" fmla="*/ 54 h 86"/>
                  <a:gd name="T10" fmla="*/ 148 w 148"/>
                  <a:gd name="T11" fmla="*/ 45 h 86"/>
                  <a:gd name="T12" fmla="*/ 128 w 148"/>
                  <a:gd name="T13" fmla="*/ 38 h 86"/>
                  <a:gd name="T14" fmla="*/ 143 w 148"/>
                  <a:gd name="T15" fmla="*/ 28 h 86"/>
                  <a:gd name="T16" fmla="*/ 136 w 148"/>
                  <a:gd name="T17" fmla="*/ 20 h 86"/>
                  <a:gd name="T18" fmla="*/ 112 w 148"/>
                  <a:gd name="T19" fmla="*/ 21 h 86"/>
                  <a:gd name="T20" fmla="*/ 114 w 148"/>
                  <a:gd name="T21" fmla="*/ 7 h 86"/>
                  <a:gd name="T22" fmla="*/ 100 w 148"/>
                  <a:gd name="T23" fmla="*/ 3 h 86"/>
                  <a:gd name="T24" fmla="*/ 82 w 148"/>
                  <a:gd name="T25" fmla="*/ 12 h 86"/>
                  <a:gd name="T26" fmla="*/ 70 w 148"/>
                  <a:gd name="T27" fmla="*/ 0 h 86"/>
                  <a:gd name="T28" fmla="*/ 55 w 148"/>
                  <a:gd name="T29" fmla="*/ 2 h 86"/>
                  <a:gd name="T30" fmla="*/ 49 w 148"/>
                  <a:gd name="T31" fmla="*/ 15 h 86"/>
                  <a:gd name="T32" fmla="*/ 27 w 148"/>
                  <a:gd name="T33" fmla="*/ 9 h 86"/>
                  <a:gd name="T34" fmla="*/ 21 w 148"/>
                  <a:gd name="T35" fmla="*/ 13 h 86"/>
                  <a:gd name="T36" fmla="*/ 16 w 148"/>
                  <a:gd name="T37" fmla="*/ 16 h 86"/>
                  <a:gd name="T38" fmla="*/ 25 w 148"/>
                  <a:gd name="T39" fmla="*/ 29 h 86"/>
                  <a:gd name="T40" fmla="*/ 2 w 148"/>
                  <a:gd name="T41" fmla="*/ 32 h 86"/>
                  <a:gd name="T42" fmla="*/ 0 w 148"/>
                  <a:gd name="T43" fmla="*/ 41 h 86"/>
                  <a:gd name="T44" fmla="*/ 20 w 148"/>
                  <a:gd name="T45" fmla="*/ 48 h 86"/>
                  <a:gd name="T46" fmla="*/ 5 w 148"/>
                  <a:gd name="T47" fmla="*/ 58 h 86"/>
                  <a:gd name="T48" fmla="*/ 12 w 148"/>
                  <a:gd name="T49" fmla="*/ 66 h 86"/>
                  <a:gd name="T50" fmla="*/ 35 w 148"/>
                  <a:gd name="T51" fmla="*/ 65 h 86"/>
                  <a:gd name="T52" fmla="*/ 34 w 148"/>
                  <a:gd name="T53" fmla="*/ 79 h 86"/>
                  <a:gd name="T54" fmla="*/ 48 w 148"/>
                  <a:gd name="T55" fmla="*/ 83 h 86"/>
                  <a:gd name="T56" fmla="*/ 65 w 148"/>
                  <a:gd name="T57" fmla="*/ 74 h 86"/>
                  <a:gd name="T58" fmla="*/ 78 w 148"/>
                  <a:gd name="T59" fmla="*/ 86 h 86"/>
                  <a:gd name="T60" fmla="*/ 93 w 148"/>
                  <a:gd name="T61" fmla="*/ 84 h 86"/>
                  <a:gd name="T62" fmla="*/ 99 w 148"/>
                  <a:gd name="T63" fmla="*/ 71 h 86"/>
                  <a:gd name="T64" fmla="*/ 120 w 148"/>
                  <a:gd name="T65" fmla="*/ 76 h 86"/>
                  <a:gd name="T66" fmla="*/ 48 w 148"/>
                  <a:gd name="T67" fmla="*/ 58 h 86"/>
                  <a:gd name="T68" fmla="*/ 48 w 148"/>
                  <a:gd name="T69" fmla="*/ 28 h 86"/>
                  <a:gd name="T70" fmla="*/ 100 w 148"/>
                  <a:gd name="T71" fmla="*/ 28 h 86"/>
                  <a:gd name="T72" fmla="*/ 100 w 148"/>
                  <a:gd name="T73" fmla="*/ 58 h 86"/>
                  <a:gd name="T74" fmla="*/ 48 w 148"/>
                  <a:gd name="T75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8" h="86">
                    <a:moveTo>
                      <a:pt x="120" y="76"/>
                    </a:moveTo>
                    <a:cubicBezTo>
                      <a:pt x="123" y="75"/>
                      <a:pt x="125" y="74"/>
                      <a:pt x="126" y="73"/>
                    </a:cubicBezTo>
                    <a:cubicBezTo>
                      <a:pt x="128" y="72"/>
                      <a:pt x="130" y="71"/>
                      <a:pt x="132" y="70"/>
                    </a:cubicBezTo>
                    <a:cubicBezTo>
                      <a:pt x="127" y="65"/>
                      <a:pt x="121" y="59"/>
                      <a:pt x="122" y="57"/>
                    </a:cubicBezTo>
                    <a:cubicBezTo>
                      <a:pt x="124" y="55"/>
                      <a:pt x="136" y="55"/>
                      <a:pt x="146" y="54"/>
                    </a:cubicBezTo>
                    <a:cubicBezTo>
                      <a:pt x="147" y="51"/>
                      <a:pt x="148" y="48"/>
                      <a:pt x="148" y="45"/>
                    </a:cubicBezTo>
                    <a:cubicBezTo>
                      <a:pt x="139" y="43"/>
                      <a:pt x="128" y="40"/>
                      <a:pt x="128" y="38"/>
                    </a:cubicBezTo>
                    <a:cubicBezTo>
                      <a:pt x="127" y="36"/>
                      <a:pt x="136" y="32"/>
                      <a:pt x="143" y="28"/>
                    </a:cubicBezTo>
                    <a:cubicBezTo>
                      <a:pt x="141" y="25"/>
                      <a:pt x="139" y="22"/>
                      <a:pt x="136" y="20"/>
                    </a:cubicBezTo>
                    <a:cubicBezTo>
                      <a:pt x="126" y="21"/>
                      <a:pt x="115" y="22"/>
                      <a:pt x="112" y="21"/>
                    </a:cubicBezTo>
                    <a:cubicBezTo>
                      <a:pt x="109" y="19"/>
                      <a:pt x="112" y="13"/>
                      <a:pt x="114" y="7"/>
                    </a:cubicBezTo>
                    <a:cubicBezTo>
                      <a:pt x="110" y="5"/>
                      <a:pt x="105" y="4"/>
                      <a:pt x="100" y="3"/>
                    </a:cubicBezTo>
                    <a:cubicBezTo>
                      <a:pt x="94" y="7"/>
                      <a:pt x="86" y="12"/>
                      <a:pt x="82" y="12"/>
                    </a:cubicBezTo>
                    <a:cubicBezTo>
                      <a:pt x="78" y="11"/>
                      <a:pt x="74" y="5"/>
                      <a:pt x="70" y="0"/>
                    </a:cubicBezTo>
                    <a:cubicBezTo>
                      <a:pt x="65" y="0"/>
                      <a:pt x="60" y="1"/>
                      <a:pt x="55" y="2"/>
                    </a:cubicBezTo>
                    <a:cubicBezTo>
                      <a:pt x="54" y="7"/>
                      <a:pt x="53" y="14"/>
                      <a:pt x="49" y="15"/>
                    </a:cubicBezTo>
                    <a:cubicBezTo>
                      <a:pt x="46" y="16"/>
                      <a:pt x="36" y="12"/>
                      <a:pt x="27" y="9"/>
                    </a:cubicBezTo>
                    <a:cubicBezTo>
                      <a:pt x="25" y="10"/>
                      <a:pt x="23" y="11"/>
                      <a:pt x="21" y="13"/>
                    </a:cubicBezTo>
                    <a:cubicBezTo>
                      <a:pt x="20" y="14"/>
                      <a:pt x="18" y="15"/>
                      <a:pt x="16" y="16"/>
                    </a:cubicBezTo>
                    <a:cubicBezTo>
                      <a:pt x="21" y="21"/>
                      <a:pt x="27" y="27"/>
                      <a:pt x="25" y="29"/>
                    </a:cubicBezTo>
                    <a:cubicBezTo>
                      <a:pt x="24" y="31"/>
                      <a:pt x="12" y="31"/>
                      <a:pt x="2" y="32"/>
                    </a:cubicBezTo>
                    <a:cubicBezTo>
                      <a:pt x="1" y="35"/>
                      <a:pt x="0" y="38"/>
                      <a:pt x="0" y="41"/>
                    </a:cubicBezTo>
                    <a:cubicBezTo>
                      <a:pt x="9" y="43"/>
                      <a:pt x="19" y="45"/>
                      <a:pt x="20" y="48"/>
                    </a:cubicBezTo>
                    <a:cubicBezTo>
                      <a:pt x="21" y="50"/>
                      <a:pt x="12" y="54"/>
                      <a:pt x="5" y="58"/>
                    </a:cubicBezTo>
                    <a:cubicBezTo>
                      <a:pt x="6" y="61"/>
                      <a:pt x="9" y="64"/>
                      <a:pt x="12" y="66"/>
                    </a:cubicBezTo>
                    <a:cubicBezTo>
                      <a:pt x="21" y="65"/>
                      <a:pt x="32" y="63"/>
                      <a:pt x="35" y="65"/>
                    </a:cubicBezTo>
                    <a:cubicBezTo>
                      <a:pt x="38" y="67"/>
                      <a:pt x="36" y="73"/>
                      <a:pt x="34" y="79"/>
                    </a:cubicBezTo>
                    <a:cubicBezTo>
                      <a:pt x="38" y="81"/>
                      <a:pt x="43" y="82"/>
                      <a:pt x="48" y="83"/>
                    </a:cubicBezTo>
                    <a:cubicBezTo>
                      <a:pt x="54" y="79"/>
                      <a:pt x="61" y="74"/>
                      <a:pt x="65" y="74"/>
                    </a:cubicBezTo>
                    <a:cubicBezTo>
                      <a:pt x="69" y="74"/>
                      <a:pt x="74" y="80"/>
                      <a:pt x="78" y="86"/>
                    </a:cubicBezTo>
                    <a:cubicBezTo>
                      <a:pt x="83" y="86"/>
                      <a:pt x="88" y="85"/>
                      <a:pt x="93" y="84"/>
                    </a:cubicBezTo>
                    <a:cubicBezTo>
                      <a:pt x="94" y="79"/>
                      <a:pt x="95" y="72"/>
                      <a:pt x="99" y="71"/>
                    </a:cubicBezTo>
                    <a:cubicBezTo>
                      <a:pt x="102" y="70"/>
                      <a:pt x="112" y="73"/>
                      <a:pt x="120" y="76"/>
                    </a:cubicBezTo>
                    <a:close/>
                    <a:moveTo>
                      <a:pt x="48" y="58"/>
                    </a:moveTo>
                    <a:cubicBezTo>
                      <a:pt x="34" y="50"/>
                      <a:pt x="34" y="36"/>
                      <a:pt x="48" y="28"/>
                    </a:cubicBezTo>
                    <a:cubicBezTo>
                      <a:pt x="62" y="20"/>
                      <a:pt x="86" y="20"/>
                      <a:pt x="100" y="28"/>
                    </a:cubicBezTo>
                    <a:cubicBezTo>
                      <a:pt x="114" y="36"/>
                      <a:pt x="114" y="50"/>
                      <a:pt x="100" y="58"/>
                    </a:cubicBezTo>
                    <a:cubicBezTo>
                      <a:pt x="86" y="66"/>
                      <a:pt x="62" y="66"/>
                      <a:pt x="48" y="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sp>
          <p:nvSpPr>
            <p:cNvPr id="12" name="Freeform 114">
              <a:extLst>
                <a:ext uri="{FF2B5EF4-FFF2-40B4-BE49-F238E27FC236}">
                  <a16:creationId xmlns:a16="http://schemas.microsoft.com/office/drawing/2014/main" id="{94E7138A-8C3F-74A4-C2C1-05EC2AF10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50" y="1370910"/>
              <a:ext cx="1089198" cy="422762"/>
            </a:xfrm>
            <a:custGeom>
              <a:avLst/>
              <a:gdLst>
                <a:gd name="T0" fmla="*/ 371 w 371"/>
                <a:gd name="T1" fmla="*/ 144 h 144"/>
                <a:gd name="T2" fmla="*/ 0 w 371"/>
                <a:gd name="T3" fmla="*/ 0 h 144"/>
                <a:gd name="T4" fmla="*/ 338 w 371"/>
                <a:gd name="T5" fmla="*/ 0 h 144"/>
                <a:gd name="T6" fmla="*/ 371 w 371"/>
                <a:gd name="T7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1" h="144">
                  <a:moveTo>
                    <a:pt x="371" y="144"/>
                  </a:moveTo>
                  <a:lnTo>
                    <a:pt x="0" y="0"/>
                  </a:lnTo>
                  <a:lnTo>
                    <a:pt x="338" y="0"/>
                  </a:lnTo>
                  <a:lnTo>
                    <a:pt x="371" y="1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9B9DD66-E9F8-DD97-C118-CCBA844122BF}"/>
                </a:ext>
              </a:extLst>
            </p:cNvPr>
            <p:cNvGrpSpPr/>
            <p:nvPr/>
          </p:nvGrpSpPr>
          <p:grpSpPr>
            <a:xfrm>
              <a:off x="187894" y="1458985"/>
              <a:ext cx="4450740" cy="4726707"/>
              <a:chOff x="187894" y="1458985"/>
              <a:chExt cx="4450740" cy="4726707"/>
            </a:xfrm>
          </p:grpSpPr>
          <p:sp>
            <p:nvSpPr>
              <p:cNvPr id="97" name="Freeform 106">
                <a:extLst>
                  <a:ext uri="{FF2B5EF4-FFF2-40B4-BE49-F238E27FC236}">
                    <a16:creationId xmlns:a16="http://schemas.microsoft.com/office/drawing/2014/main" id="{B71F5BC1-1227-8934-985F-304A9B0B5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074" y="3822339"/>
                <a:ext cx="1488473" cy="1969951"/>
              </a:xfrm>
              <a:custGeom>
                <a:avLst/>
                <a:gdLst>
                  <a:gd name="T0" fmla="*/ 507 w 507"/>
                  <a:gd name="T1" fmla="*/ 85 h 671"/>
                  <a:gd name="T2" fmla="*/ 305 w 507"/>
                  <a:gd name="T3" fmla="*/ 0 h 671"/>
                  <a:gd name="T4" fmla="*/ 142 w 507"/>
                  <a:gd name="T5" fmla="*/ 114 h 671"/>
                  <a:gd name="T6" fmla="*/ 0 w 507"/>
                  <a:gd name="T7" fmla="*/ 586 h 671"/>
                  <a:gd name="T8" fmla="*/ 130 w 507"/>
                  <a:gd name="T9" fmla="*/ 671 h 671"/>
                  <a:gd name="T10" fmla="*/ 340 w 507"/>
                  <a:gd name="T11" fmla="*/ 195 h 671"/>
                  <a:gd name="T12" fmla="*/ 507 w 507"/>
                  <a:gd name="T13" fmla="*/ 85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7" h="671">
                    <a:moveTo>
                      <a:pt x="507" y="85"/>
                    </a:moveTo>
                    <a:lnTo>
                      <a:pt x="305" y="0"/>
                    </a:lnTo>
                    <a:lnTo>
                      <a:pt x="142" y="114"/>
                    </a:lnTo>
                    <a:lnTo>
                      <a:pt x="0" y="586"/>
                    </a:lnTo>
                    <a:lnTo>
                      <a:pt x="130" y="671"/>
                    </a:lnTo>
                    <a:lnTo>
                      <a:pt x="340" y="195"/>
                    </a:lnTo>
                    <a:lnTo>
                      <a:pt x="507" y="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8" name="Freeform 107">
                <a:extLst>
                  <a:ext uri="{FF2B5EF4-FFF2-40B4-BE49-F238E27FC236}">
                    <a16:creationId xmlns:a16="http://schemas.microsoft.com/office/drawing/2014/main" id="{A1B0B6EA-61DE-E52C-1192-6F411320B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894" y="5613203"/>
                <a:ext cx="1065712" cy="572489"/>
              </a:xfrm>
              <a:custGeom>
                <a:avLst/>
                <a:gdLst>
                  <a:gd name="T0" fmla="*/ 363 w 363"/>
                  <a:gd name="T1" fmla="*/ 95 h 195"/>
                  <a:gd name="T2" fmla="*/ 165 w 363"/>
                  <a:gd name="T3" fmla="*/ 0 h 195"/>
                  <a:gd name="T4" fmla="*/ 0 w 363"/>
                  <a:gd name="T5" fmla="*/ 115 h 195"/>
                  <a:gd name="T6" fmla="*/ 199 w 363"/>
                  <a:gd name="T7" fmla="*/ 195 h 195"/>
                  <a:gd name="T8" fmla="*/ 363 w 363"/>
                  <a:gd name="T9" fmla="*/ 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" h="195">
                    <a:moveTo>
                      <a:pt x="363" y="95"/>
                    </a:moveTo>
                    <a:lnTo>
                      <a:pt x="165" y="0"/>
                    </a:lnTo>
                    <a:lnTo>
                      <a:pt x="0" y="115"/>
                    </a:lnTo>
                    <a:lnTo>
                      <a:pt x="199" y="195"/>
                    </a:lnTo>
                    <a:lnTo>
                      <a:pt x="363" y="9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9" name="Freeform 108">
                <a:extLst>
                  <a:ext uri="{FF2B5EF4-FFF2-40B4-BE49-F238E27FC236}">
                    <a16:creationId xmlns:a16="http://schemas.microsoft.com/office/drawing/2014/main" id="{64F20B91-F823-8701-D1D6-5015EC783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308" y="4157025"/>
                <a:ext cx="1191953" cy="1735084"/>
              </a:xfrm>
              <a:custGeom>
                <a:avLst/>
                <a:gdLst>
                  <a:gd name="T0" fmla="*/ 208 w 406"/>
                  <a:gd name="T1" fmla="*/ 0 h 591"/>
                  <a:gd name="T2" fmla="*/ 0 w 406"/>
                  <a:gd name="T3" fmla="*/ 498 h 591"/>
                  <a:gd name="T4" fmla="*/ 198 w 406"/>
                  <a:gd name="T5" fmla="*/ 591 h 591"/>
                  <a:gd name="T6" fmla="*/ 406 w 406"/>
                  <a:gd name="T7" fmla="*/ 81 h 591"/>
                  <a:gd name="T8" fmla="*/ 208 w 406"/>
                  <a:gd name="T9" fmla="*/ 0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591">
                    <a:moveTo>
                      <a:pt x="208" y="0"/>
                    </a:moveTo>
                    <a:lnTo>
                      <a:pt x="0" y="498"/>
                    </a:lnTo>
                    <a:lnTo>
                      <a:pt x="198" y="591"/>
                    </a:lnTo>
                    <a:lnTo>
                      <a:pt x="406" y="81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0" name="Freeform 109">
                <a:extLst>
                  <a:ext uri="{FF2B5EF4-FFF2-40B4-BE49-F238E27FC236}">
                    <a16:creationId xmlns:a16="http://schemas.microsoft.com/office/drawing/2014/main" id="{29599219-751B-179C-1140-38AC19E32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1144" y="3150031"/>
                <a:ext cx="1030481" cy="845523"/>
              </a:xfrm>
              <a:custGeom>
                <a:avLst/>
                <a:gdLst>
                  <a:gd name="T0" fmla="*/ 351 w 351"/>
                  <a:gd name="T1" fmla="*/ 80 h 288"/>
                  <a:gd name="T2" fmla="*/ 142 w 351"/>
                  <a:gd name="T3" fmla="*/ 0 h 288"/>
                  <a:gd name="T4" fmla="*/ 9 w 351"/>
                  <a:gd name="T5" fmla="*/ 93 h 288"/>
                  <a:gd name="T6" fmla="*/ 0 w 351"/>
                  <a:gd name="T7" fmla="*/ 203 h 288"/>
                  <a:gd name="T8" fmla="*/ 130 w 351"/>
                  <a:gd name="T9" fmla="*/ 288 h 288"/>
                  <a:gd name="T10" fmla="*/ 219 w 351"/>
                  <a:gd name="T11" fmla="*/ 173 h 288"/>
                  <a:gd name="T12" fmla="*/ 351 w 351"/>
                  <a:gd name="T13" fmla="*/ 8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1" h="288">
                    <a:moveTo>
                      <a:pt x="351" y="80"/>
                    </a:moveTo>
                    <a:lnTo>
                      <a:pt x="142" y="0"/>
                    </a:lnTo>
                    <a:lnTo>
                      <a:pt x="9" y="93"/>
                    </a:lnTo>
                    <a:lnTo>
                      <a:pt x="0" y="203"/>
                    </a:lnTo>
                    <a:lnTo>
                      <a:pt x="130" y="288"/>
                    </a:lnTo>
                    <a:lnTo>
                      <a:pt x="219" y="173"/>
                    </a:lnTo>
                    <a:lnTo>
                      <a:pt x="351" y="8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1" name="Freeform 110">
                <a:extLst>
                  <a:ext uri="{FF2B5EF4-FFF2-40B4-BE49-F238E27FC236}">
                    <a16:creationId xmlns:a16="http://schemas.microsoft.com/office/drawing/2014/main" id="{9CB57B06-A4BE-6D50-893F-95BEC216F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1506" y="3423064"/>
                <a:ext cx="842587" cy="648821"/>
              </a:xfrm>
              <a:custGeom>
                <a:avLst/>
                <a:gdLst>
                  <a:gd name="T0" fmla="*/ 77 w 287"/>
                  <a:gd name="T1" fmla="*/ 0 h 221"/>
                  <a:gd name="T2" fmla="*/ 0 w 287"/>
                  <a:gd name="T3" fmla="*/ 136 h 221"/>
                  <a:gd name="T4" fmla="*/ 202 w 287"/>
                  <a:gd name="T5" fmla="*/ 221 h 221"/>
                  <a:gd name="T6" fmla="*/ 287 w 287"/>
                  <a:gd name="T7" fmla="*/ 80 h 221"/>
                  <a:gd name="T8" fmla="*/ 77 w 287"/>
                  <a:gd name="T9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221">
                    <a:moveTo>
                      <a:pt x="77" y="0"/>
                    </a:moveTo>
                    <a:lnTo>
                      <a:pt x="0" y="136"/>
                    </a:lnTo>
                    <a:lnTo>
                      <a:pt x="202" y="221"/>
                    </a:lnTo>
                    <a:lnTo>
                      <a:pt x="287" y="80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2" name="Freeform 111">
                <a:extLst>
                  <a:ext uri="{FF2B5EF4-FFF2-40B4-BE49-F238E27FC236}">
                    <a16:creationId xmlns:a16="http://schemas.microsoft.com/office/drawing/2014/main" id="{4F67DC6E-A509-3DF7-5AB2-5A8D96257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2901" y="2433685"/>
                <a:ext cx="1027546" cy="845523"/>
              </a:xfrm>
              <a:custGeom>
                <a:avLst/>
                <a:gdLst>
                  <a:gd name="T0" fmla="*/ 350 w 350"/>
                  <a:gd name="T1" fmla="*/ 79 h 288"/>
                  <a:gd name="T2" fmla="*/ 141 w 350"/>
                  <a:gd name="T3" fmla="*/ 0 h 288"/>
                  <a:gd name="T4" fmla="*/ 11 w 350"/>
                  <a:gd name="T5" fmla="*/ 90 h 288"/>
                  <a:gd name="T6" fmla="*/ 0 w 350"/>
                  <a:gd name="T7" fmla="*/ 203 h 288"/>
                  <a:gd name="T8" fmla="*/ 131 w 350"/>
                  <a:gd name="T9" fmla="*/ 288 h 288"/>
                  <a:gd name="T10" fmla="*/ 218 w 350"/>
                  <a:gd name="T11" fmla="*/ 172 h 288"/>
                  <a:gd name="T12" fmla="*/ 350 w 350"/>
                  <a:gd name="T13" fmla="*/ 79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0" h="288">
                    <a:moveTo>
                      <a:pt x="350" y="79"/>
                    </a:moveTo>
                    <a:lnTo>
                      <a:pt x="141" y="0"/>
                    </a:lnTo>
                    <a:lnTo>
                      <a:pt x="11" y="90"/>
                    </a:lnTo>
                    <a:lnTo>
                      <a:pt x="0" y="203"/>
                    </a:lnTo>
                    <a:lnTo>
                      <a:pt x="131" y="288"/>
                    </a:lnTo>
                    <a:lnTo>
                      <a:pt x="218" y="172"/>
                    </a:lnTo>
                    <a:lnTo>
                      <a:pt x="350" y="7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3" name="Freeform 112">
                <a:extLst>
                  <a:ext uri="{FF2B5EF4-FFF2-40B4-BE49-F238E27FC236}">
                    <a16:creationId xmlns:a16="http://schemas.microsoft.com/office/drawing/2014/main" id="{9B7895CC-BD92-4328-D6A2-C7BAE0A43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8034" y="2697911"/>
                <a:ext cx="874881" cy="686988"/>
              </a:xfrm>
              <a:custGeom>
                <a:avLst/>
                <a:gdLst>
                  <a:gd name="T0" fmla="*/ 91 w 298"/>
                  <a:gd name="T1" fmla="*/ 0 h 234"/>
                  <a:gd name="T2" fmla="*/ 0 w 298"/>
                  <a:gd name="T3" fmla="*/ 154 h 234"/>
                  <a:gd name="T4" fmla="*/ 209 w 298"/>
                  <a:gd name="T5" fmla="*/ 234 h 234"/>
                  <a:gd name="T6" fmla="*/ 298 w 298"/>
                  <a:gd name="T7" fmla="*/ 82 h 234"/>
                  <a:gd name="T8" fmla="*/ 91 w 298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234">
                    <a:moveTo>
                      <a:pt x="91" y="0"/>
                    </a:moveTo>
                    <a:lnTo>
                      <a:pt x="0" y="154"/>
                    </a:lnTo>
                    <a:lnTo>
                      <a:pt x="209" y="234"/>
                    </a:lnTo>
                    <a:lnTo>
                      <a:pt x="298" y="8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4" name="Freeform 113">
                <a:extLst>
                  <a:ext uri="{FF2B5EF4-FFF2-40B4-BE49-F238E27FC236}">
                    <a16:creationId xmlns:a16="http://schemas.microsoft.com/office/drawing/2014/main" id="{DE6ED295-5106-2915-3F4F-7EB47C671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851" y="1458985"/>
                <a:ext cx="1382783" cy="1103877"/>
              </a:xfrm>
              <a:custGeom>
                <a:avLst/>
                <a:gdLst>
                  <a:gd name="T0" fmla="*/ 471 w 471"/>
                  <a:gd name="T1" fmla="*/ 80 h 376"/>
                  <a:gd name="T2" fmla="*/ 262 w 471"/>
                  <a:gd name="T3" fmla="*/ 0 h 376"/>
                  <a:gd name="T4" fmla="*/ 13 w 471"/>
                  <a:gd name="T5" fmla="*/ 178 h 376"/>
                  <a:gd name="T6" fmla="*/ 0 w 471"/>
                  <a:gd name="T7" fmla="*/ 291 h 376"/>
                  <a:gd name="T8" fmla="*/ 131 w 471"/>
                  <a:gd name="T9" fmla="*/ 376 h 376"/>
                  <a:gd name="T10" fmla="*/ 206 w 471"/>
                  <a:gd name="T11" fmla="*/ 270 h 376"/>
                  <a:gd name="T12" fmla="*/ 471 w 471"/>
                  <a:gd name="T13" fmla="*/ 8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1" h="376">
                    <a:moveTo>
                      <a:pt x="471" y="80"/>
                    </a:moveTo>
                    <a:lnTo>
                      <a:pt x="262" y="0"/>
                    </a:lnTo>
                    <a:lnTo>
                      <a:pt x="13" y="178"/>
                    </a:lnTo>
                    <a:lnTo>
                      <a:pt x="0" y="291"/>
                    </a:lnTo>
                    <a:lnTo>
                      <a:pt x="131" y="376"/>
                    </a:lnTo>
                    <a:lnTo>
                      <a:pt x="206" y="270"/>
                    </a:lnTo>
                    <a:lnTo>
                      <a:pt x="471" y="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5" name="Freeform 115">
                <a:extLst>
                  <a:ext uri="{FF2B5EF4-FFF2-40B4-BE49-F238E27FC236}">
                    <a16:creationId xmlns:a16="http://schemas.microsoft.com/office/drawing/2014/main" id="{EFA2AC17-C3B2-FA06-0499-30BE54ADB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855" y="1981565"/>
                <a:ext cx="871946" cy="684052"/>
              </a:xfrm>
              <a:custGeom>
                <a:avLst/>
                <a:gdLst>
                  <a:gd name="T0" fmla="*/ 91 w 297"/>
                  <a:gd name="T1" fmla="*/ 0 h 233"/>
                  <a:gd name="T2" fmla="*/ 0 w 297"/>
                  <a:gd name="T3" fmla="*/ 154 h 233"/>
                  <a:gd name="T4" fmla="*/ 209 w 297"/>
                  <a:gd name="T5" fmla="*/ 233 h 233"/>
                  <a:gd name="T6" fmla="*/ 297 w 297"/>
                  <a:gd name="T7" fmla="*/ 82 h 233"/>
                  <a:gd name="T8" fmla="*/ 91 w 297"/>
                  <a:gd name="T9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233">
                    <a:moveTo>
                      <a:pt x="91" y="0"/>
                    </a:moveTo>
                    <a:lnTo>
                      <a:pt x="0" y="154"/>
                    </a:lnTo>
                    <a:lnTo>
                      <a:pt x="209" y="233"/>
                    </a:lnTo>
                    <a:lnTo>
                      <a:pt x="297" y="8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DB00EA6-9A27-9B83-D5B0-9B06B2794134}"/>
                </a:ext>
              </a:extLst>
            </p:cNvPr>
            <p:cNvGrpSpPr/>
            <p:nvPr/>
          </p:nvGrpSpPr>
          <p:grpSpPr>
            <a:xfrm>
              <a:off x="1335809" y="1905233"/>
              <a:ext cx="915984" cy="2272343"/>
              <a:chOff x="1335809" y="1905233"/>
              <a:chExt cx="915984" cy="2272343"/>
            </a:xfrm>
          </p:grpSpPr>
          <p:sp>
            <p:nvSpPr>
              <p:cNvPr id="79" name="Freeform 116">
                <a:extLst>
                  <a:ext uri="{FF2B5EF4-FFF2-40B4-BE49-F238E27FC236}">
                    <a16:creationId xmlns:a16="http://schemas.microsoft.com/office/drawing/2014/main" id="{3D7FDF3E-3D12-0DFD-DDDD-DE56631A4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677" y="3960324"/>
                <a:ext cx="202573" cy="143856"/>
              </a:xfrm>
              <a:custGeom>
                <a:avLst/>
                <a:gdLst>
                  <a:gd name="T0" fmla="*/ 2 w 42"/>
                  <a:gd name="T1" fmla="*/ 11 h 30"/>
                  <a:gd name="T2" fmla="*/ 1 w 42"/>
                  <a:gd name="T3" fmla="*/ 27 h 30"/>
                  <a:gd name="T4" fmla="*/ 12 w 42"/>
                  <a:gd name="T5" fmla="*/ 29 h 30"/>
                  <a:gd name="T6" fmla="*/ 42 w 42"/>
                  <a:gd name="T7" fmla="*/ 7 h 30"/>
                  <a:gd name="T8" fmla="*/ 27 w 42"/>
                  <a:gd name="T9" fmla="*/ 5 h 30"/>
                  <a:gd name="T10" fmla="*/ 13 w 42"/>
                  <a:gd name="T11" fmla="*/ 9 h 30"/>
                  <a:gd name="T12" fmla="*/ 2 w 42"/>
                  <a:gd name="T13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0">
                    <a:moveTo>
                      <a:pt x="2" y="11"/>
                    </a:moveTo>
                    <a:cubicBezTo>
                      <a:pt x="2" y="11"/>
                      <a:pt x="0" y="24"/>
                      <a:pt x="1" y="27"/>
                    </a:cubicBezTo>
                    <a:cubicBezTo>
                      <a:pt x="3" y="30"/>
                      <a:pt x="10" y="29"/>
                      <a:pt x="12" y="29"/>
                    </a:cubicBezTo>
                    <a:cubicBezTo>
                      <a:pt x="21" y="26"/>
                      <a:pt x="42" y="16"/>
                      <a:pt x="42" y="7"/>
                    </a:cubicBezTo>
                    <a:cubicBezTo>
                      <a:pt x="42" y="3"/>
                      <a:pt x="35" y="0"/>
                      <a:pt x="27" y="5"/>
                    </a:cubicBezTo>
                    <a:cubicBezTo>
                      <a:pt x="18" y="11"/>
                      <a:pt x="14" y="11"/>
                      <a:pt x="13" y="9"/>
                    </a:cubicBezTo>
                    <a:cubicBezTo>
                      <a:pt x="12" y="6"/>
                      <a:pt x="2" y="11"/>
                      <a:pt x="2" y="1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0" name="Freeform 117">
                <a:extLst>
                  <a:ext uri="{FF2B5EF4-FFF2-40B4-BE49-F238E27FC236}">
                    <a16:creationId xmlns:a16="http://schemas.microsoft.com/office/drawing/2014/main" id="{5570ED06-A7A2-2355-F22D-9080C969B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548" y="3986746"/>
                <a:ext cx="196702" cy="117434"/>
              </a:xfrm>
              <a:custGeom>
                <a:avLst/>
                <a:gdLst>
                  <a:gd name="T0" fmla="*/ 40 w 41"/>
                  <a:gd name="T1" fmla="*/ 0 h 25"/>
                  <a:gd name="T2" fmla="*/ 11 w 41"/>
                  <a:gd name="T3" fmla="*/ 20 h 25"/>
                  <a:gd name="T4" fmla="*/ 0 w 41"/>
                  <a:gd name="T5" fmla="*/ 19 h 25"/>
                  <a:gd name="T6" fmla="*/ 0 w 41"/>
                  <a:gd name="T7" fmla="*/ 22 h 25"/>
                  <a:gd name="T8" fmla="*/ 11 w 41"/>
                  <a:gd name="T9" fmla="*/ 24 h 25"/>
                  <a:gd name="T10" fmla="*/ 41 w 41"/>
                  <a:gd name="T11" fmla="*/ 2 h 25"/>
                  <a:gd name="T12" fmla="*/ 40 w 41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5">
                    <a:moveTo>
                      <a:pt x="40" y="0"/>
                    </a:moveTo>
                    <a:cubicBezTo>
                      <a:pt x="38" y="9"/>
                      <a:pt x="19" y="18"/>
                      <a:pt x="11" y="20"/>
                    </a:cubicBezTo>
                    <a:cubicBezTo>
                      <a:pt x="8" y="21"/>
                      <a:pt x="1" y="21"/>
                      <a:pt x="0" y="19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2" y="25"/>
                      <a:pt x="9" y="24"/>
                      <a:pt x="11" y="24"/>
                    </a:cubicBezTo>
                    <a:cubicBezTo>
                      <a:pt x="20" y="21"/>
                      <a:pt x="41" y="11"/>
                      <a:pt x="41" y="2"/>
                    </a:cubicBezTo>
                    <a:cubicBezTo>
                      <a:pt x="41" y="1"/>
                      <a:pt x="41" y="1"/>
                      <a:pt x="4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1" name="Freeform 118">
                <a:extLst>
                  <a:ext uri="{FF2B5EF4-FFF2-40B4-BE49-F238E27FC236}">
                    <a16:creationId xmlns:a16="http://schemas.microsoft.com/office/drawing/2014/main" id="{01AB2A00-3F7B-9DC6-509A-51982A914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235" y="4033719"/>
                <a:ext cx="202573" cy="143856"/>
              </a:xfrm>
              <a:custGeom>
                <a:avLst/>
                <a:gdLst>
                  <a:gd name="T0" fmla="*/ 1 w 42"/>
                  <a:gd name="T1" fmla="*/ 10 h 30"/>
                  <a:gd name="T2" fmla="*/ 1 w 42"/>
                  <a:gd name="T3" fmla="*/ 27 h 30"/>
                  <a:gd name="T4" fmla="*/ 12 w 42"/>
                  <a:gd name="T5" fmla="*/ 28 h 30"/>
                  <a:gd name="T6" fmla="*/ 41 w 42"/>
                  <a:gd name="T7" fmla="*/ 7 h 30"/>
                  <a:gd name="T8" fmla="*/ 26 w 42"/>
                  <a:gd name="T9" fmla="*/ 5 h 30"/>
                  <a:gd name="T10" fmla="*/ 13 w 42"/>
                  <a:gd name="T11" fmla="*/ 8 h 30"/>
                  <a:gd name="T12" fmla="*/ 1 w 42"/>
                  <a:gd name="T13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0">
                    <a:moveTo>
                      <a:pt x="1" y="10"/>
                    </a:moveTo>
                    <a:cubicBezTo>
                      <a:pt x="1" y="10"/>
                      <a:pt x="0" y="24"/>
                      <a:pt x="1" y="27"/>
                    </a:cubicBezTo>
                    <a:cubicBezTo>
                      <a:pt x="2" y="30"/>
                      <a:pt x="9" y="29"/>
                      <a:pt x="12" y="28"/>
                    </a:cubicBezTo>
                    <a:cubicBezTo>
                      <a:pt x="21" y="26"/>
                      <a:pt x="42" y="15"/>
                      <a:pt x="41" y="7"/>
                    </a:cubicBezTo>
                    <a:cubicBezTo>
                      <a:pt x="41" y="3"/>
                      <a:pt x="34" y="0"/>
                      <a:pt x="26" y="5"/>
                    </a:cubicBezTo>
                    <a:cubicBezTo>
                      <a:pt x="18" y="11"/>
                      <a:pt x="14" y="11"/>
                      <a:pt x="13" y="8"/>
                    </a:cubicBezTo>
                    <a:cubicBezTo>
                      <a:pt x="11" y="6"/>
                      <a:pt x="1" y="10"/>
                      <a:pt x="1" y="1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2" name="Freeform 119">
                <a:extLst>
                  <a:ext uri="{FF2B5EF4-FFF2-40B4-BE49-F238E27FC236}">
                    <a16:creationId xmlns:a16="http://schemas.microsoft.com/office/drawing/2014/main" id="{2E0F1DB7-985A-D7E3-76B3-95B34A421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7106" y="4057206"/>
                <a:ext cx="196702" cy="120370"/>
              </a:xfrm>
              <a:custGeom>
                <a:avLst/>
                <a:gdLst>
                  <a:gd name="T0" fmla="*/ 40 w 41"/>
                  <a:gd name="T1" fmla="*/ 0 h 25"/>
                  <a:gd name="T2" fmla="*/ 10 w 41"/>
                  <a:gd name="T3" fmla="*/ 20 h 25"/>
                  <a:gd name="T4" fmla="*/ 0 w 41"/>
                  <a:gd name="T5" fmla="*/ 18 h 25"/>
                  <a:gd name="T6" fmla="*/ 0 w 41"/>
                  <a:gd name="T7" fmla="*/ 22 h 25"/>
                  <a:gd name="T8" fmla="*/ 11 w 41"/>
                  <a:gd name="T9" fmla="*/ 23 h 25"/>
                  <a:gd name="T10" fmla="*/ 40 w 41"/>
                  <a:gd name="T11" fmla="*/ 2 h 25"/>
                  <a:gd name="T12" fmla="*/ 40 w 41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5">
                    <a:moveTo>
                      <a:pt x="40" y="0"/>
                    </a:moveTo>
                    <a:cubicBezTo>
                      <a:pt x="37" y="8"/>
                      <a:pt x="19" y="17"/>
                      <a:pt x="10" y="20"/>
                    </a:cubicBezTo>
                    <a:cubicBezTo>
                      <a:pt x="8" y="20"/>
                      <a:pt x="1" y="21"/>
                      <a:pt x="0" y="18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1" y="25"/>
                      <a:pt x="8" y="24"/>
                      <a:pt x="11" y="23"/>
                    </a:cubicBezTo>
                    <a:cubicBezTo>
                      <a:pt x="20" y="21"/>
                      <a:pt x="41" y="10"/>
                      <a:pt x="40" y="2"/>
                    </a:cubicBezTo>
                    <a:cubicBezTo>
                      <a:pt x="40" y="1"/>
                      <a:pt x="40" y="0"/>
                      <a:pt x="40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3" name="Freeform 120">
                <a:extLst>
                  <a:ext uri="{FF2B5EF4-FFF2-40B4-BE49-F238E27FC236}">
                    <a16:creationId xmlns:a16="http://schemas.microsoft.com/office/drawing/2014/main" id="{08B908DF-8D00-E5B2-7903-0BF13C9D9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617" y="2404327"/>
                <a:ext cx="187894" cy="428633"/>
              </a:xfrm>
              <a:custGeom>
                <a:avLst/>
                <a:gdLst>
                  <a:gd name="T0" fmla="*/ 18 w 39"/>
                  <a:gd name="T1" fmla="*/ 0 h 89"/>
                  <a:gd name="T2" fmla="*/ 0 w 39"/>
                  <a:gd name="T3" fmla="*/ 77 h 89"/>
                  <a:gd name="T4" fmla="*/ 35 w 39"/>
                  <a:gd name="T5" fmla="*/ 77 h 89"/>
                  <a:gd name="T6" fmla="*/ 35 w 39"/>
                  <a:gd name="T7" fmla="*/ 62 h 89"/>
                  <a:gd name="T8" fmla="*/ 21 w 39"/>
                  <a:gd name="T9" fmla="*/ 62 h 89"/>
                  <a:gd name="T10" fmla="*/ 25 w 39"/>
                  <a:gd name="T11" fmla="*/ 33 h 89"/>
                  <a:gd name="T12" fmla="*/ 18 w 39"/>
                  <a:gd name="T13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89">
                    <a:moveTo>
                      <a:pt x="18" y="0"/>
                    </a:moveTo>
                    <a:cubicBezTo>
                      <a:pt x="18" y="0"/>
                      <a:pt x="2" y="17"/>
                      <a:pt x="0" y="77"/>
                    </a:cubicBezTo>
                    <a:cubicBezTo>
                      <a:pt x="3" y="89"/>
                      <a:pt x="32" y="82"/>
                      <a:pt x="35" y="77"/>
                    </a:cubicBezTo>
                    <a:cubicBezTo>
                      <a:pt x="39" y="72"/>
                      <a:pt x="35" y="62"/>
                      <a:pt x="35" y="62"/>
                    </a:cubicBezTo>
                    <a:cubicBezTo>
                      <a:pt x="21" y="62"/>
                      <a:pt x="21" y="62"/>
                      <a:pt x="21" y="62"/>
                    </a:cubicBezTo>
                    <a:cubicBezTo>
                      <a:pt x="25" y="33"/>
                      <a:pt x="25" y="33"/>
                      <a:pt x="25" y="33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C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4" name="Freeform 121">
                <a:extLst>
                  <a:ext uri="{FF2B5EF4-FFF2-40B4-BE49-F238E27FC236}">
                    <a16:creationId xmlns:a16="http://schemas.microsoft.com/office/drawing/2014/main" id="{F82FB289-E626-3F2C-68B4-BBC9639EA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809" y="2333866"/>
                <a:ext cx="137984" cy="331750"/>
              </a:xfrm>
              <a:custGeom>
                <a:avLst/>
                <a:gdLst>
                  <a:gd name="T0" fmla="*/ 29 w 29"/>
                  <a:gd name="T1" fmla="*/ 36 h 69"/>
                  <a:gd name="T2" fmla="*/ 22 w 29"/>
                  <a:gd name="T3" fmla="*/ 0 h 69"/>
                  <a:gd name="T4" fmla="*/ 0 w 29"/>
                  <a:gd name="T5" fmla="*/ 63 h 69"/>
                  <a:gd name="T6" fmla="*/ 24 w 29"/>
                  <a:gd name="T7" fmla="*/ 69 h 69"/>
                  <a:gd name="T8" fmla="*/ 29 w 29"/>
                  <a:gd name="T9" fmla="*/ 3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69">
                    <a:moveTo>
                      <a:pt x="29" y="36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5" y="22"/>
                      <a:pt x="0" y="63"/>
                    </a:cubicBezTo>
                    <a:cubicBezTo>
                      <a:pt x="7" y="68"/>
                      <a:pt x="16" y="68"/>
                      <a:pt x="24" y="69"/>
                    </a:cubicBezTo>
                    <a:lnTo>
                      <a:pt x="29" y="36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5" name="Freeform 122">
                <a:extLst>
                  <a:ext uri="{FF2B5EF4-FFF2-40B4-BE49-F238E27FC236}">
                    <a16:creationId xmlns:a16="http://schemas.microsoft.com/office/drawing/2014/main" id="{805BD525-3E41-8E54-6F30-DA73C51CF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6178" y="2932778"/>
                <a:ext cx="258355" cy="1080390"/>
              </a:xfrm>
              <a:custGeom>
                <a:avLst/>
                <a:gdLst>
                  <a:gd name="T0" fmla="*/ 25 w 54"/>
                  <a:gd name="T1" fmla="*/ 225 h 225"/>
                  <a:gd name="T2" fmla="*/ 18 w 54"/>
                  <a:gd name="T3" fmla="*/ 115 h 225"/>
                  <a:gd name="T4" fmla="*/ 6 w 54"/>
                  <a:gd name="T5" fmla="*/ 53 h 225"/>
                  <a:gd name="T6" fmla="*/ 1 w 54"/>
                  <a:gd name="T7" fmla="*/ 0 h 225"/>
                  <a:gd name="T8" fmla="*/ 54 w 54"/>
                  <a:gd name="T9" fmla="*/ 3 h 225"/>
                  <a:gd name="T10" fmla="*/ 51 w 54"/>
                  <a:gd name="T11" fmla="*/ 107 h 225"/>
                  <a:gd name="T12" fmla="*/ 42 w 54"/>
                  <a:gd name="T13" fmla="*/ 225 h 225"/>
                  <a:gd name="T14" fmla="*/ 25 w 54"/>
                  <a:gd name="T15" fmla="*/ 225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225">
                    <a:moveTo>
                      <a:pt x="25" y="225"/>
                    </a:moveTo>
                    <a:cubicBezTo>
                      <a:pt x="24" y="215"/>
                      <a:pt x="18" y="119"/>
                      <a:pt x="18" y="115"/>
                    </a:cubicBezTo>
                    <a:cubicBezTo>
                      <a:pt x="15" y="86"/>
                      <a:pt x="7" y="59"/>
                      <a:pt x="6" y="53"/>
                    </a:cubicBezTo>
                    <a:cubicBezTo>
                      <a:pt x="0" y="30"/>
                      <a:pt x="1" y="0"/>
                      <a:pt x="1" y="0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1" y="49"/>
                      <a:pt x="51" y="107"/>
                    </a:cubicBezTo>
                    <a:cubicBezTo>
                      <a:pt x="51" y="117"/>
                      <a:pt x="42" y="214"/>
                      <a:pt x="42" y="225"/>
                    </a:cubicBezTo>
                    <a:lnTo>
                      <a:pt x="25" y="225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6" name="Freeform 123">
                <a:extLst>
                  <a:ext uri="{FF2B5EF4-FFF2-40B4-BE49-F238E27FC236}">
                    <a16:creationId xmlns:a16="http://schemas.microsoft.com/office/drawing/2014/main" id="{1B533C5F-161E-CA6C-E2DD-8D8840A80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805" y="2932778"/>
                <a:ext cx="419826" cy="1153787"/>
              </a:xfrm>
              <a:custGeom>
                <a:avLst/>
                <a:gdLst>
                  <a:gd name="T0" fmla="*/ 51 w 87"/>
                  <a:gd name="T1" fmla="*/ 123 h 240"/>
                  <a:gd name="T2" fmla="*/ 22 w 87"/>
                  <a:gd name="T3" fmla="*/ 62 h 240"/>
                  <a:gd name="T4" fmla="*/ 3 w 87"/>
                  <a:gd name="T5" fmla="*/ 3 h 240"/>
                  <a:gd name="T6" fmla="*/ 71 w 87"/>
                  <a:gd name="T7" fmla="*/ 0 h 240"/>
                  <a:gd name="T8" fmla="*/ 82 w 87"/>
                  <a:gd name="T9" fmla="*/ 120 h 240"/>
                  <a:gd name="T10" fmla="*/ 87 w 87"/>
                  <a:gd name="T11" fmla="*/ 238 h 240"/>
                  <a:gd name="T12" fmla="*/ 73 w 87"/>
                  <a:gd name="T13" fmla="*/ 240 h 240"/>
                  <a:gd name="T14" fmla="*/ 51 w 87"/>
                  <a:gd name="T15" fmla="*/ 123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" h="240">
                    <a:moveTo>
                      <a:pt x="51" y="123"/>
                    </a:moveTo>
                    <a:cubicBezTo>
                      <a:pt x="46" y="112"/>
                      <a:pt x="26" y="72"/>
                      <a:pt x="22" y="62"/>
                    </a:cubicBezTo>
                    <a:cubicBezTo>
                      <a:pt x="0" y="21"/>
                      <a:pt x="3" y="3"/>
                      <a:pt x="3" y="3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7" y="99"/>
                      <a:pt x="82" y="120"/>
                    </a:cubicBezTo>
                    <a:cubicBezTo>
                      <a:pt x="83" y="123"/>
                      <a:pt x="86" y="235"/>
                      <a:pt x="87" y="238"/>
                    </a:cubicBezTo>
                    <a:cubicBezTo>
                      <a:pt x="73" y="240"/>
                      <a:pt x="73" y="240"/>
                      <a:pt x="73" y="240"/>
                    </a:cubicBezTo>
                    <a:lnTo>
                      <a:pt x="51" y="123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7" name="Freeform 124">
                <a:extLst>
                  <a:ext uri="{FF2B5EF4-FFF2-40B4-BE49-F238E27FC236}">
                    <a16:creationId xmlns:a16="http://schemas.microsoft.com/office/drawing/2014/main" id="{EF08A4F6-51AD-96B6-32A7-2F7F027B2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175" y="3194068"/>
                <a:ext cx="549003" cy="739833"/>
              </a:xfrm>
              <a:custGeom>
                <a:avLst/>
                <a:gdLst>
                  <a:gd name="T0" fmla="*/ 0 w 187"/>
                  <a:gd name="T1" fmla="*/ 242 h 252"/>
                  <a:gd name="T2" fmla="*/ 18 w 187"/>
                  <a:gd name="T3" fmla="*/ 252 h 252"/>
                  <a:gd name="T4" fmla="*/ 187 w 187"/>
                  <a:gd name="T5" fmla="*/ 11 h 252"/>
                  <a:gd name="T6" fmla="*/ 169 w 187"/>
                  <a:gd name="T7" fmla="*/ 0 h 252"/>
                  <a:gd name="T8" fmla="*/ 0 w 187"/>
                  <a:gd name="T9" fmla="*/ 98 h 252"/>
                  <a:gd name="T10" fmla="*/ 0 w 187"/>
                  <a:gd name="T11" fmla="*/ 24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52">
                    <a:moveTo>
                      <a:pt x="0" y="242"/>
                    </a:moveTo>
                    <a:lnTo>
                      <a:pt x="18" y="252"/>
                    </a:lnTo>
                    <a:lnTo>
                      <a:pt x="187" y="11"/>
                    </a:lnTo>
                    <a:lnTo>
                      <a:pt x="169" y="0"/>
                    </a:lnTo>
                    <a:lnTo>
                      <a:pt x="0" y="98"/>
                    </a:lnTo>
                    <a:lnTo>
                      <a:pt x="0" y="242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8" name="Freeform 125">
                <a:extLst>
                  <a:ext uri="{FF2B5EF4-FFF2-40B4-BE49-F238E27FC236}">
                    <a16:creationId xmlns:a16="http://schemas.microsoft.com/office/drawing/2014/main" id="{E8431EA8-828C-166A-E546-3F1420D19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8020" y="3226363"/>
                <a:ext cx="496158" cy="707538"/>
              </a:xfrm>
              <a:custGeom>
                <a:avLst/>
                <a:gdLst>
                  <a:gd name="T0" fmla="*/ 0 w 169"/>
                  <a:gd name="T1" fmla="*/ 241 h 241"/>
                  <a:gd name="T2" fmla="*/ 169 w 169"/>
                  <a:gd name="T3" fmla="*/ 144 h 241"/>
                  <a:gd name="T4" fmla="*/ 169 w 169"/>
                  <a:gd name="T5" fmla="*/ 0 h 241"/>
                  <a:gd name="T6" fmla="*/ 0 w 169"/>
                  <a:gd name="T7" fmla="*/ 97 h 241"/>
                  <a:gd name="T8" fmla="*/ 0 w 169"/>
                  <a:gd name="T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241">
                    <a:moveTo>
                      <a:pt x="0" y="241"/>
                    </a:moveTo>
                    <a:lnTo>
                      <a:pt x="169" y="144"/>
                    </a:lnTo>
                    <a:lnTo>
                      <a:pt x="169" y="0"/>
                    </a:lnTo>
                    <a:lnTo>
                      <a:pt x="0" y="97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9" name="Freeform 126">
                <a:extLst>
                  <a:ext uri="{FF2B5EF4-FFF2-40B4-BE49-F238E27FC236}">
                    <a16:creationId xmlns:a16="http://schemas.microsoft.com/office/drawing/2014/main" id="{39D84BC1-ACDB-CA8B-33E1-913D77DE7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763" y="3211683"/>
                <a:ext cx="502029" cy="519644"/>
              </a:xfrm>
              <a:custGeom>
                <a:avLst/>
                <a:gdLst>
                  <a:gd name="T0" fmla="*/ 0 w 171"/>
                  <a:gd name="T1" fmla="*/ 177 h 177"/>
                  <a:gd name="T2" fmla="*/ 171 w 171"/>
                  <a:gd name="T3" fmla="*/ 75 h 177"/>
                  <a:gd name="T4" fmla="*/ 171 w 171"/>
                  <a:gd name="T5" fmla="*/ 0 h 177"/>
                  <a:gd name="T6" fmla="*/ 0 w 171"/>
                  <a:gd name="T7" fmla="*/ 100 h 177"/>
                  <a:gd name="T8" fmla="*/ 0 w 171"/>
                  <a:gd name="T9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177">
                    <a:moveTo>
                      <a:pt x="0" y="177"/>
                    </a:moveTo>
                    <a:lnTo>
                      <a:pt x="171" y="75"/>
                    </a:lnTo>
                    <a:lnTo>
                      <a:pt x="171" y="0"/>
                    </a:lnTo>
                    <a:lnTo>
                      <a:pt x="0" y="100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0" name="Freeform 127">
                <a:extLst>
                  <a:ext uri="{FF2B5EF4-FFF2-40B4-BE49-F238E27FC236}">
                    <a16:creationId xmlns:a16="http://schemas.microsoft.com/office/drawing/2014/main" id="{8F0AE208-87DE-234E-A0CA-1F08E5617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5175" y="3194068"/>
                <a:ext cx="566618" cy="311199"/>
              </a:xfrm>
              <a:custGeom>
                <a:avLst/>
                <a:gdLst>
                  <a:gd name="T0" fmla="*/ 0 w 193"/>
                  <a:gd name="T1" fmla="*/ 98 h 106"/>
                  <a:gd name="T2" fmla="*/ 169 w 193"/>
                  <a:gd name="T3" fmla="*/ 0 h 106"/>
                  <a:gd name="T4" fmla="*/ 193 w 193"/>
                  <a:gd name="T5" fmla="*/ 6 h 106"/>
                  <a:gd name="T6" fmla="*/ 22 w 193"/>
                  <a:gd name="T7" fmla="*/ 106 h 106"/>
                  <a:gd name="T8" fmla="*/ 0 w 193"/>
                  <a:gd name="T9" fmla="*/ 9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06">
                    <a:moveTo>
                      <a:pt x="0" y="98"/>
                    </a:moveTo>
                    <a:lnTo>
                      <a:pt x="169" y="0"/>
                    </a:lnTo>
                    <a:lnTo>
                      <a:pt x="193" y="6"/>
                    </a:lnTo>
                    <a:lnTo>
                      <a:pt x="22" y="106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1" name="Freeform 128">
                <a:extLst>
                  <a:ext uri="{FF2B5EF4-FFF2-40B4-BE49-F238E27FC236}">
                    <a16:creationId xmlns:a16="http://schemas.microsoft.com/office/drawing/2014/main" id="{E3C29ECD-B511-B4CE-23AE-45DA4DA2C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7197" y="3235170"/>
                <a:ext cx="246611" cy="170279"/>
              </a:xfrm>
              <a:custGeom>
                <a:avLst/>
                <a:gdLst>
                  <a:gd name="T0" fmla="*/ 4 w 51"/>
                  <a:gd name="T1" fmla="*/ 35 h 35"/>
                  <a:gd name="T2" fmla="*/ 0 w 51"/>
                  <a:gd name="T3" fmla="*/ 33 h 35"/>
                  <a:gd name="T4" fmla="*/ 7 w 51"/>
                  <a:gd name="T5" fmla="*/ 28 h 35"/>
                  <a:gd name="T6" fmla="*/ 25 w 51"/>
                  <a:gd name="T7" fmla="*/ 1 h 35"/>
                  <a:gd name="T8" fmla="*/ 40 w 51"/>
                  <a:gd name="T9" fmla="*/ 9 h 35"/>
                  <a:gd name="T10" fmla="*/ 46 w 51"/>
                  <a:gd name="T11" fmla="*/ 6 h 35"/>
                  <a:gd name="T12" fmla="*/ 51 w 51"/>
                  <a:gd name="T13" fmla="*/ 7 h 35"/>
                  <a:gd name="T14" fmla="*/ 39 w 51"/>
                  <a:gd name="T15" fmla="*/ 14 h 35"/>
                  <a:gd name="T16" fmla="*/ 38 w 51"/>
                  <a:gd name="T17" fmla="*/ 12 h 35"/>
                  <a:gd name="T18" fmla="*/ 26 w 51"/>
                  <a:gd name="T19" fmla="*/ 5 h 35"/>
                  <a:gd name="T20" fmla="*/ 11 w 51"/>
                  <a:gd name="T21" fmla="*/ 30 h 35"/>
                  <a:gd name="T22" fmla="*/ 11 w 51"/>
                  <a:gd name="T23" fmla="*/ 31 h 35"/>
                  <a:gd name="T24" fmla="*/ 4 w 51"/>
                  <a:gd name="T2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35">
                    <a:moveTo>
                      <a:pt x="4" y="35"/>
                    </a:moveTo>
                    <a:cubicBezTo>
                      <a:pt x="0" y="33"/>
                      <a:pt x="0" y="33"/>
                      <a:pt x="0" y="33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4"/>
                      <a:pt x="11" y="4"/>
                      <a:pt x="25" y="1"/>
                    </a:cubicBezTo>
                    <a:cubicBezTo>
                      <a:pt x="33" y="0"/>
                      <a:pt x="38" y="6"/>
                      <a:pt x="40" y="9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12"/>
                      <a:pt x="33" y="3"/>
                      <a:pt x="26" y="5"/>
                    </a:cubicBezTo>
                    <a:cubicBezTo>
                      <a:pt x="13" y="7"/>
                      <a:pt x="11" y="29"/>
                      <a:pt x="11" y="30"/>
                    </a:cubicBezTo>
                    <a:cubicBezTo>
                      <a:pt x="11" y="31"/>
                      <a:pt x="11" y="31"/>
                      <a:pt x="11" y="31"/>
                    </a:cubicBezTo>
                    <a:lnTo>
                      <a:pt x="4" y="35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2" name="Freeform 129">
                <a:extLst>
                  <a:ext uri="{FF2B5EF4-FFF2-40B4-BE49-F238E27FC236}">
                    <a16:creationId xmlns:a16="http://schemas.microsoft.com/office/drawing/2014/main" id="{79619C63-673D-F0E8-D358-54EE5C99A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677" y="1993309"/>
                <a:ext cx="264226" cy="320007"/>
              </a:xfrm>
              <a:custGeom>
                <a:avLst/>
                <a:gdLst>
                  <a:gd name="T0" fmla="*/ 35 w 55"/>
                  <a:gd name="T1" fmla="*/ 2 h 67"/>
                  <a:gd name="T2" fmla="*/ 51 w 55"/>
                  <a:gd name="T3" fmla="*/ 13 h 67"/>
                  <a:gd name="T4" fmla="*/ 51 w 55"/>
                  <a:gd name="T5" fmla="*/ 19 h 67"/>
                  <a:gd name="T6" fmla="*/ 53 w 55"/>
                  <a:gd name="T7" fmla="*/ 31 h 67"/>
                  <a:gd name="T8" fmla="*/ 46 w 55"/>
                  <a:gd name="T9" fmla="*/ 57 h 67"/>
                  <a:gd name="T10" fmla="*/ 35 w 55"/>
                  <a:gd name="T11" fmla="*/ 54 h 67"/>
                  <a:gd name="T12" fmla="*/ 32 w 55"/>
                  <a:gd name="T13" fmla="*/ 67 h 67"/>
                  <a:gd name="T14" fmla="*/ 3 w 55"/>
                  <a:gd name="T15" fmla="*/ 60 h 67"/>
                  <a:gd name="T16" fmla="*/ 3 w 55"/>
                  <a:gd name="T17" fmla="*/ 34 h 67"/>
                  <a:gd name="T18" fmla="*/ 11 w 55"/>
                  <a:gd name="T19" fmla="*/ 5 h 67"/>
                  <a:gd name="T20" fmla="*/ 35 w 55"/>
                  <a:gd name="T21" fmla="*/ 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67">
                    <a:moveTo>
                      <a:pt x="35" y="2"/>
                    </a:moveTo>
                    <a:cubicBezTo>
                      <a:pt x="35" y="2"/>
                      <a:pt x="46" y="1"/>
                      <a:pt x="51" y="13"/>
                    </a:cubicBezTo>
                    <a:cubicBezTo>
                      <a:pt x="51" y="15"/>
                      <a:pt x="51" y="17"/>
                      <a:pt x="51" y="19"/>
                    </a:cubicBezTo>
                    <a:cubicBezTo>
                      <a:pt x="50" y="22"/>
                      <a:pt x="51" y="27"/>
                      <a:pt x="53" y="31"/>
                    </a:cubicBezTo>
                    <a:cubicBezTo>
                      <a:pt x="55" y="38"/>
                      <a:pt x="50" y="51"/>
                      <a:pt x="46" y="57"/>
                    </a:cubicBezTo>
                    <a:cubicBezTo>
                      <a:pt x="40" y="59"/>
                      <a:pt x="35" y="54"/>
                      <a:pt x="35" y="54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3" y="60"/>
                      <a:pt x="7" y="50"/>
                      <a:pt x="3" y="34"/>
                    </a:cubicBezTo>
                    <a:cubicBezTo>
                      <a:pt x="0" y="18"/>
                      <a:pt x="1" y="10"/>
                      <a:pt x="11" y="5"/>
                    </a:cubicBezTo>
                    <a:cubicBezTo>
                      <a:pt x="22" y="0"/>
                      <a:pt x="35" y="2"/>
                      <a:pt x="35" y="2"/>
                    </a:cubicBezTo>
                  </a:path>
                </a:pathLst>
              </a:custGeom>
              <a:solidFill>
                <a:srgbClr val="FFC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3" name="Freeform 130">
                <a:extLst>
                  <a:ext uri="{FF2B5EF4-FFF2-40B4-BE49-F238E27FC236}">
                    <a16:creationId xmlns:a16="http://schemas.microsoft.com/office/drawing/2014/main" id="{58E56DCF-178B-02D2-3965-9A58AEA13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1960" y="1905233"/>
                <a:ext cx="299456" cy="361109"/>
              </a:xfrm>
              <a:custGeom>
                <a:avLst/>
                <a:gdLst>
                  <a:gd name="T0" fmla="*/ 58 w 62"/>
                  <a:gd name="T1" fmla="*/ 0 h 75"/>
                  <a:gd name="T2" fmla="*/ 27 w 62"/>
                  <a:gd name="T3" fmla="*/ 7 h 75"/>
                  <a:gd name="T4" fmla="*/ 7 w 62"/>
                  <a:gd name="T5" fmla="*/ 33 h 75"/>
                  <a:gd name="T6" fmla="*/ 14 w 62"/>
                  <a:gd name="T7" fmla="*/ 70 h 75"/>
                  <a:gd name="T8" fmla="*/ 38 w 62"/>
                  <a:gd name="T9" fmla="*/ 69 h 75"/>
                  <a:gd name="T10" fmla="*/ 40 w 62"/>
                  <a:gd name="T11" fmla="*/ 53 h 75"/>
                  <a:gd name="T12" fmla="*/ 45 w 62"/>
                  <a:gd name="T13" fmla="*/ 38 h 75"/>
                  <a:gd name="T14" fmla="*/ 48 w 62"/>
                  <a:gd name="T15" fmla="*/ 52 h 75"/>
                  <a:gd name="T16" fmla="*/ 50 w 62"/>
                  <a:gd name="T17" fmla="*/ 52 h 75"/>
                  <a:gd name="T18" fmla="*/ 50 w 62"/>
                  <a:gd name="T19" fmla="*/ 43 h 75"/>
                  <a:gd name="T20" fmla="*/ 54 w 62"/>
                  <a:gd name="T21" fmla="*/ 32 h 75"/>
                  <a:gd name="T22" fmla="*/ 52 w 62"/>
                  <a:gd name="T23" fmla="*/ 24 h 75"/>
                  <a:gd name="T24" fmla="*/ 57 w 62"/>
                  <a:gd name="T25" fmla="*/ 23 h 75"/>
                  <a:gd name="T26" fmla="*/ 62 w 62"/>
                  <a:gd name="T27" fmla="*/ 18 h 75"/>
                  <a:gd name="T28" fmla="*/ 58 w 62"/>
                  <a:gd name="T2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" h="75">
                    <a:moveTo>
                      <a:pt x="58" y="0"/>
                    </a:moveTo>
                    <a:cubicBezTo>
                      <a:pt x="58" y="0"/>
                      <a:pt x="51" y="5"/>
                      <a:pt x="27" y="7"/>
                    </a:cubicBezTo>
                    <a:cubicBezTo>
                      <a:pt x="4" y="9"/>
                      <a:pt x="3" y="25"/>
                      <a:pt x="7" y="33"/>
                    </a:cubicBezTo>
                    <a:cubicBezTo>
                      <a:pt x="0" y="36"/>
                      <a:pt x="14" y="61"/>
                      <a:pt x="14" y="70"/>
                    </a:cubicBezTo>
                    <a:cubicBezTo>
                      <a:pt x="28" y="75"/>
                      <a:pt x="38" y="69"/>
                      <a:pt x="38" y="69"/>
                    </a:cubicBezTo>
                    <a:cubicBezTo>
                      <a:pt x="38" y="69"/>
                      <a:pt x="42" y="61"/>
                      <a:pt x="40" y="53"/>
                    </a:cubicBezTo>
                    <a:cubicBezTo>
                      <a:pt x="37" y="44"/>
                      <a:pt x="42" y="36"/>
                      <a:pt x="45" y="38"/>
                    </a:cubicBezTo>
                    <a:cubicBezTo>
                      <a:pt x="46" y="38"/>
                      <a:pt x="47" y="52"/>
                      <a:pt x="48" y="52"/>
                    </a:cubicBezTo>
                    <a:cubicBezTo>
                      <a:pt x="48" y="52"/>
                      <a:pt x="49" y="52"/>
                      <a:pt x="50" y="52"/>
                    </a:cubicBezTo>
                    <a:cubicBezTo>
                      <a:pt x="51" y="52"/>
                      <a:pt x="49" y="49"/>
                      <a:pt x="50" y="43"/>
                    </a:cubicBezTo>
                    <a:cubicBezTo>
                      <a:pt x="51" y="40"/>
                      <a:pt x="55" y="34"/>
                      <a:pt x="54" y="32"/>
                    </a:cubicBezTo>
                    <a:cubicBezTo>
                      <a:pt x="54" y="30"/>
                      <a:pt x="52" y="24"/>
                      <a:pt x="52" y="24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62" y="24"/>
                      <a:pt x="62" y="18"/>
                    </a:cubicBezTo>
                    <a:cubicBezTo>
                      <a:pt x="62" y="9"/>
                      <a:pt x="58" y="0"/>
                      <a:pt x="58" y="0"/>
                    </a:cubicBezTo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4" name="Freeform 131">
                <a:extLst>
                  <a:ext uri="{FF2B5EF4-FFF2-40B4-BE49-F238E27FC236}">
                    <a16:creationId xmlns:a16="http://schemas.microsoft.com/office/drawing/2014/main" id="{27CD7732-3598-2A52-E034-1A037F13C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104" y="2260470"/>
                <a:ext cx="549003" cy="892496"/>
              </a:xfrm>
              <a:custGeom>
                <a:avLst/>
                <a:gdLst>
                  <a:gd name="T0" fmla="*/ 114 w 114"/>
                  <a:gd name="T1" fmla="*/ 34 h 186"/>
                  <a:gd name="T2" fmla="*/ 74 w 114"/>
                  <a:gd name="T3" fmla="*/ 10 h 186"/>
                  <a:gd name="T4" fmla="*/ 48 w 114"/>
                  <a:gd name="T5" fmla="*/ 3 h 186"/>
                  <a:gd name="T6" fmla="*/ 11 w 114"/>
                  <a:gd name="T7" fmla="*/ 20 h 186"/>
                  <a:gd name="T8" fmla="*/ 9 w 114"/>
                  <a:gd name="T9" fmla="*/ 63 h 186"/>
                  <a:gd name="T10" fmla="*/ 17 w 114"/>
                  <a:gd name="T11" fmla="*/ 122 h 186"/>
                  <a:gd name="T12" fmla="*/ 15 w 114"/>
                  <a:gd name="T13" fmla="*/ 173 h 186"/>
                  <a:gd name="T14" fmla="*/ 36 w 114"/>
                  <a:gd name="T15" fmla="*/ 179 h 186"/>
                  <a:gd name="T16" fmla="*/ 46 w 114"/>
                  <a:gd name="T17" fmla="*/ 181 h 186"/>
                  <a:gd name="T18" fmla="*/ 114 w 114"/>
                  <a:gd name="T19" fmla="*/ 171 h 186"/>
                  <a:gd name="T20" fmla="*/ 103 w 114"/>
                  <a:gd name="T21" fmla="*/ 106 h 186"/>
                  <a:gd name="T22" fmla="*/ 114 w 114"/>
                  <a:gd name="T23" fmla="*/ 3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186">
                    <a:moveTo>
                      <a:pt x="114" y="34"/>
                    </a:moveTo>
                    <a:cubicBezTo>
                      <a:pt x="114" y="34"/>
                      <a:pt x="101" y="19"/>
                      <a:pt x="74" y="10"/>
                    </a:cubicBezTo>
                    <a:cubicBezTo>
                      <a:pt x="62" y="5"/>
                      <a:pt x="48" y="3"/>
                      <a:pt x="48" y="3"/>
                    </a:cubicBezTo>
                    <a:cubicBezTo>
                      <a:pt x="48" y="3"/>
                      <a:pt x="26" y="0"/>
                      <a:pt x="11" y="20"/>
                    </a:cubicBezTo>
                    <a:cubicBezTo>
                      <a:pt x="7" y="26"/>
                      <a:pt x="0" y="41"/>
                      <a:pt x="9" y="63"/>
                    </a:cubicBezTo>
                    <a:cubicBezTo>
                      <a:pt x="18" y="84"/>
                      <a:pt x="15" y="111"/>
                      <a:pt x="17" y="122"/>
                    </a:cubicBezTo>
                    <a:cubicBezTo>
                      <a:pt x="19" y="135"/>
                      <a:pt x="15" y="173"/>
                      <a:pt x="15" y="173"/>
                    </a:cubicBezTo>
                    <a:cubicBezTo>
                      <a:pt x="15" y="173"/>
                      <a:pt x="16" y="176"/>
                      <a:pt x="36" y="179"/>
                    </a:cubicBezTo>
                    <a:cubicBezTo>
                      <a:pt x="46" y="181"/>
                      <a:pt x="46" y="181"/>
                      <a:pt x="46" y="181"/>
                    </a:cubicBezTo>
                    <a:cubicBezTo>
                      <a:pt x="66" y="184"/>
                      <a:pt x="85" y="186"/>
                      <a:pt x="114" y="171"/>
                    </a:cubicBezTo>
                    <a:cubicBezTo>
                      <a:pt x="111" y="155"/>
                      <a:pt x="106" y="121"/>
                      <a:pt x="103" y="106"/>
                    </a:cubicBezTo>
                    <a:cubicBezTo>
                      <a:pt x="100" y="91"/>
                      <a:pt x="114" y="34"/>
                      <a:pt x="114" y="3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5" name="Freeform 132">
                <a:extLst>
                  <a:ext uri="{FF2B5EF4-FFF2-40B4-BE49-F238E27FC236}">
                    <a16:creationId xmlns:a16="http://schemas.microsoft.com/office/drawing/2014/main" id="{7E65D825-937C-E0EC-F8EF-8AF8D9171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5544" y="2639194"/>
                <a:ext cx="249547" cy="692859"/>
              </a:xfrm>
              <a:custGeom>
                <a:avLst/>
                <a:gdLst>
                  <a:gd name="T0" fmla="*/ 23 w 52"/>
                  <a:gd name="T1" fmla="*/ 0 h 144"/>
                  <a:gd name="T2" fmla="*/ 23 w 52"/>
                  <a:gd name="T3" fmla="*/ 44 h 144"/>
                  <a:gd name="T4" fmla="*/ 50 w 52"/>
                  <a:gd name="T5" fmla="*/ 124 h 144"/>
                  <a:gd name="T6" fmla="*/ 33 w 52"/>
                  <a:gd name="T7" fmla="*/ 140 h 144"/>
                  <a:gd name="T8" fmla="*/ 30 w 52"/>
                  <a:gd name="T9" fmla="*/ 135 h 144"/>
                  <a:gd name="T10" fmla="*/ 36 w 52"/>
                  <a:gd name="T11" fmla="*/ 129 h 144"/>
                  <a:gd name="T12" fmla="*/ 28 w 52"/>
                  <a:gd name="T13" fmla="*/ 110 h 144"/>
                  <a:gd name="T14" fmla="*/ 1 w 52"/>
                  <a:gd name="T15" fmla="*/ 46 h 144"/>
                  <a:gd name="T16" fmla="*/ 1 w 52"/>
                  <a:gd name="T17" fmla="*/ 2 h 144"/>
                  <a:gd name="T18" fmla="*/ 23 w 52"/>
                  <a:gd name="T1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2" h="144">
                    <a:moveTo>
                      <a:pt x="23" y="0"/>
                    </a:moveTo>
                    <a:cubicBezTo>
                      <a:pt x="23" y="0"/>
                      <a:pt x="21" y="35"/>
                      <a:pt x="23" y="44"/>
                    </a:cubicBezTo>
                    <a:cubicBezTo>
                      <a:pt x="24" y="53"/>
                      <a:pt x="48" y="114"/>
                      <a:pt x="50" y="124"/>
                    </a:cubicBezTo>
                    <a:cubicBezTo>
                      <a:pt x="52" y="134"/>
                      <a:pt x="43" y="144"/>
                      <a:pt x="33" y="140"/>
                    </a:cubicBezTo>
                    <a:cubicBezTo>
                      <a:pt x="28" y="138"/>
                      <a:pt x="29" y="136"/>
                      <a:pt x="30" y="135"/>
                    </a:cubicBezTo>
                    <a:cubicBezTo>
                      <a:pt x="31" y="133"/>
                      <a:pt x="36" y="129"/>
                      <a:pt x="36" y="129"/>
                    </a:cubicBezTo>
                    <a:cubicBezTo>
                      <a:pt x="36" y="129"/>
                      <a:pt x="34" y="116"/>
                      <a:pt x="28" y="110"/>
                    </a:cubicBezTo>
                    <a:cubicBezTo>
                      <a:pt x="21" y="104"/>
                      <a:pt x="2" y="64"/>
                      <a:pt x="1" y="46"/>
                    </a:cubicBezTo>
                    <a:cubicBezTo>
                      <a:pt x="0" y="28"/>
                      <a:pt x="1" y="2"/>
                      <a:pt x="1" y="2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C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6" name="Freeform 133">
                <a:extLst>
                  <a:ext uri="{FF2B5EF4-FFF2-40B4-BE49-F238E27FC236}">
                    <a16:creationId xmlns:a16="http://schemas.microsoft.com/office/drawing/2014/main" id="{38A0C1EF-A587-1614-F9C6-56F3519C6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2057" y="2374968"/>
                <a:ext cx="164407" cy="361109"/>
              </a:xfrm>
              <a:custGeom>
                <a:avLst/>
                <a:gdLst>
                  <a:gd name="T0" fmla="*/ 27 w 34"/>
                  <a:gd name="T1" fmla="*/ 10 h 75"/>
                  <a:gd name="T2" fmla="*/ 21 w 34"/>
                  <a:gd name="T3" fmla="*/ 6 h 75"/>
                  <a:gd name="T4" fmla="*/ 0 w 34"/>
                  <a:gd name="T5" fmla="*/ 33 h 75"/>
                  <a:gd name="T6" fmla="*/ 2 w 34"/>
                  <a:gd name="T7" fmla="*/ 74 h 75"/>
                  <a:gd name="T8" fmla="*/ 33 w 34"/>
                  <a:gd name="T9" fmla="*/ 74 h 75"/>
                  <a:gd name="T10" fmla="*/ 32 w 34"/>
                  <a:gd name="T11" fmla="*/ 36 h 75"/>
                  <a:gd name="T12" fmla="*/ 27 w 34"/>
                  <a:gd name="T13" fmla="*/ 1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5">
                    <a:moveTo>
                      <a:pt x="27" y="10"/>
                    </a:moveTo>
                    <a:cubicBezTo>
                      <a:pt x="25" y="8"/>
                      <a:pt x="23" y="7"/>
                      <a:pt x="21" y="6"/>
                    </a:cubicBezTo>
                    <a:cubicBezTo>
                      <a:pt x="9" y="0"/>
                      <a:pt x="0" y="10"/>
                      <a:pt x="0" y="33"/>
                    </a:cubicBezTo>
                    <a:cubicBezTo>
                      <a:pt x="0" y="41"/>
                      <a:pt x="1" y="64"/>
                      <a:pt x="2" y="74"/>
                    </a:cubicBezTo>
                    <a:cubicBezTo>
                      <a:pt x="11" y="75"/>
                      <a:pt x="24" y="74"/>
                      <a:pt x="33" y="74"/>
                    </a:cubicBezTo>
                    <a:cubicBezTo>
                      <a:pt x="34" y="66"/>
                      <a:pt x="32" y="43"/>
                      <a:pt x="32" y="36"/>
                    </a:cubicBezTo>
                    <a:cubicBezTo>
                      <a:pt x="33" y="20"/>
                      <a:pt x="32" y="16"/>
                      <a:pt x="27" y="1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DFAA67D-420C-F84A-BD06-643592FD6D41}"/>
                </a:ext>
              </a:extLst>
            </p:cNvPr>
            <p:cNvGrpSpPr/>
            <p:nvPr/>
          </p:nvGrpSpPr>
          <p:grpSpPr>
            <a:xfrm>
              <a:off x="4374407" y="3061955"/>
              <a:ext cx="1600036" cy="2360418"/>
              <a:chOff x="4374407" y="3061955"/>
              <a:chExt cx="1600036" cy="2360418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07CF892-0D16-0040-8CB1-2E91279FFCD0}"/>
                  </a:ext>
                </a:extLst>
              </p:cNvPr>
              <p:cNvGrpSpPr/>
              <p:nvPr/>
            </p:nvGrpSpPr>
            <p:grpSpPr>
              <a:xfrm>
                <a:off x="4374407" y="3428936"/>
                <a:ext cx="355237" cy="1271219"/>
                <a:chOff x="4374407" y="3428936"/>
                <a:chExt cx="355237" cy="1271219"/>
              </a:xfrm>
            </p:grpSpPr>
            <p:sp>
              <p:nvSpPr>
                <p:cNvPr id="76" name="Freeform 151">
                  <a:extLst>
                    <a:ext uri="{FF2B5EF4-FFF2-40B4-BE49-F238E27FC236}">
                      <a16:creationId xmlns:a16="http://schemas.microsoft.com/office/drawing/2014/main" id="{A40192C8-1CF0-AB95-6625-276280DBEE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4407" y="3528754"/>
                  <a:ext cx="179087" cy="1171401"/>
                </a:xfrm>
                <a:custGeom>
                  <a:avLst/>
                  <a:gdLst>
                    <a:gd name="T0" fmla="*/ 61 w 61"/>
                    <a:gd name="T1" fmla="*/ 399 h 399"/>
                    <a:gd name="T2" fmla="*/ 0 w 61"/>
                    <a:gd name="T3" fmla="*/ 363 h 399"/>
                    <a:gd name="T4" fmla="*/ 0 w 61"/>
                    <a:gd name="T5" fmla="*/ 0 h 399"/>
                    <a:gd name="T6" fmla="*/ 61 w 61"/>
                    <a:gd name="T7" fmla="*/ 36 h 399"/>
                    <a:gd name="T8" fmla="*/ 61 w 61"/>
                    <a:gd name="T9" fmla="*/ 399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99">
                      <a:moveTo>
                        <a:pt x="61" y="399"/>
                      </a:moveTo>
                      <a:lnTo>
                        <a:pt x="0" y="363"/>
                      </a:lnTo>
                      <a:lnTo>
                        <a:pt x="0" y="0"/>
                      </a:lnTo>
                      <a:lnTo>
                        <a:pt x="61" y="36"/>
                      </a:lnTo>
                      <a:lnTo>
                        <a:pt x="61" y="39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77" name="Freeform 152">
                  <a:extLst>
                    <a:ext uri="{FF2B5EF4-FFF2-40B4-BE49-F238E27FC236}">
                      <a16:creationId xmlns:a16="http://schemas.microsoft.com/office/drawing/2014/main" id="{C20669E2-EE4B-6091-8A83-9D441F527B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3494" y="3528754"/>
                  <a:ext cx="176150" cy="1171401"/>
                </a:xfrm>
                <a:custGeom>
                  <a:avLst/>
                  <a:gdLst>
                    <a:gd name="T0" fmla="*/ 60 w 60"/>
                    <a:gd name="T1" fmla="*/ 363 h 399"/>
                    <a:gd name="T2" fmla="*/ 0 w 60"/>
                    <a:gd name="T3" fmla="*/ 399 h 399"/>
                    <a:gd name="T4" fmla="*/ 0 w 60"/>
                    <a:gd name="T5" fmla="*/ 36 h 399"/>
                    <a:gd name="T6" fmla="*/ 60 w 60"/>
                    <a:gd name="T7" fmla="*/ 0 h 399"/>
                    <a:gd name="T8" fmla="*/ 60 w 60"/>
                    <a:gd name="T9" fmla="*/ 363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399">
                      <a:moveTo>
                        <a:pt x="60" y="363"/>
                      </a:moveTo>
                      <a:lnTo>
                        <a:pt x="0" y="399"/>
                      </a:lnTo>
                      <a:lnTo>
                        <a:pt x="0" y="36"/>
                      </a:lnTo>
                      <a:lnTo>
                        <a:pt x="60" y="0"/>
                      </a:lnTo>
                      <a:lnTo>
                        <a:pt x="60" y="363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78" name="Freeform 153">
                  <a:extLst>
                    <a:ext uri="{FF2B5EF4-FFF2-40B4-BE49-F238E27FC236}">
                      <a16:creationId xmlns:a16="http://schemas.microsoft.com/office/drawing/2014/main" id="{4E5B7C0C-2973-3666-461D-E500C95FCD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4407" y="3428936"/>
                  <a:ext cx="355237" cy="205509"/>
                </a:xfrm>
                <a:custGeom>
                  <a:avLst/>
                  <a:gdLst>
                    <a:gd name="T0" fmla="*/ 61 w 121"/>
                    <a:gd name="T1" fmla="*/ 70 h 70"/>
                    <a:gd name="T2" fmla="*/ 0 w 121"/>
                    <a:gd name="T3" fmla="*/ 34 h 70"/>
                    <a:gd name="T4" fmla="*/ 61 w 121"/>
                    <a:gd name="T5" fmla="*/ 0 h 70"/>
                    <a:gd name="T6" fmla="*/ 121 w 121"/>
                    <a:gd name="T7" fmla="*/ 34 h 70"/>
                    <a:gd name="T8" fmla="*/ 61 w 121"/>
                    <a:gd name="T9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70">
                      <a:moveTo>
                        <a:pt x="61" y="70"/>
                      </a:moveTo>
                      <a:lnTo>
                        <a:pt x="0" y="34"/>
                      </a:lnTo>
                      <a:lnTo>
                        <a:pt x="61" y="0"/>
                      </a:lnTo>
                      <a:lnTo>
                        <a:pt x="121" y="34"/>
                      </a:lnTo>
                      <a:lnTo>
                        <a:pt x="61" y="70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2103573-FA19-7DF9-F7DB-DC709F2FFDB9}"/>
                  </a:ext>
                </a:extLst>
              </p:cNvPr>
              <p:cNvGrpSpPr/>
              <p:nvPr/>
            </p:nvGrpSpPr>
            <p:grpSpPr>
              <a:xfrm>
                <a:off x="4788362" y="3061955"/>
                <a:ext cx="361109" cy="1878940"/>
                <a:chOff x="4788362" y="3061955"/>
                <a:chExt cx="361109" cy="1878940"/>
              </a:xfrm>
            </p:grpSpPr>
            <p:sp>
              <p:nvSpPr>
                <p:cNvPr id="73" name="Freeform 154">
                  <a:extLst>
                    <a:ext uri="{FF2B5EF4-FFF2-40B4-BE49-F238E27FC236}">
                      <a16:creationId xmlns:a16="http://schemas.microsoft.com/office/drawing/2014/main" id="{EB09DCC7-7720-1EB8-126B-CE120F923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362" y="3164710"/>
                  <a:ext cx="179087" cy="1776185"/>
                </a:xfrm>
                <a:custGeom>
                  <a:avLst/>
                  <a:gdLst>
                    <a:gd name="T0" fmla="*/ 61 w 61"/>
                    <a:gd name="T1" fmla="*/ 605 h 605"/>
                    <a:gd name="T2" fmla="*/ 0 w 61"/>
                    <a:gd name="T3" fmla="*/ 569 h 605"/>
                    <a:gd name="T4" fmla="*/ 0 w 61"/>
                    <a:gd name="T5" fmla="*/ 0 h 605"/>
                    <a:gd name="T6" fmla="*/ 61 w 61"/>
                    <a:gd name="T7" fmla="*/ 36 h 605"/>
                    <a:gd name="T8" fmla="*/ 61 w 61"/>
                    <a:gd name="T9" fmla="*/ 605 h 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605">
                      <a:moveTo>
                        <a:pt x="61" y="605"/>
                      </a:moveTo>
                      <a:lnTo>
                        <a:pt x="0" y="569"/>
                      </a:lnTo>
                      <a:lnTo>
                        <a:pt x="0" y="0"/>
                      </a:lnTo>
                      <a:lnTo>
                        <a:pt x="61" y="36"/>
                      </a:lnTo>
                      <a:lnTo>
                        <a:pt x="61" y="60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74" name="Freeform 155">
                  <a:extLst>
                    <a:ext uri="{FF2B5EF4-FFF2-40B4-BE49-F238E27FC236}">
                      <a16:creationId xmlns:a16="http://schemas.microsoft.com/office/drawing/2014/main" id="{88FD7C08-1193-89C9-C2CB-AE7B04E424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67448" y="3164710"/>
                  <a:ext cx="182022" cy="1776185"/>
                </a:xfrm>
                <a:custGeom>
                  <a:avLst/>
                  <a:gdLst>
                    <a:gd name="T0" fmla="*/ 62 w 62"/>
                    <a:gd name="T1" fmla="*/ 569 h 605"/>
                    <a:gd name="T2" fmla="*/ 0 w 62"/>
                    <a:gd name="T3" fmla="*/ 605 h 605"/>
                    <a:gd name="T4" fmla="*/ 0 w 62"/>
                    <a:gd name="T5" fmla="*/ 36 h 605"/>
                    <a:gd name="T6" fmla="*/ 62 w 62"/>
                    <a:gd name="T7" fmla="*/ 0 h 605"/>
                    <a:gd name="T8" fmla="*/ 62 w 62"/>
                    <a:gd name="T9" fmla="*/ 569 h 6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605">
                      <a:moveTo>
                        <a:pt x="62" y="569"/>
                      </a:moveTo>
                      <a:lnTo>
                        <a:pt x="0" y="605"/>
                      </a:lnTo>
                      <a:lnTo>
                        <a:pt x="0" y="36"/>
                      </a:lnTo>
                      <a:lnTo>
                        <a:pt x="62" y="0"/>
                      </a:lnTo>
                      <a:lnTo>
                        <a:pt x="62" y="569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75" name="Freeform 156">
                  <a:extLst>
                    <a:ext uri="{FF2B5EF4-FFF2-40B4-BE49-F238E27FC236}">
                      <a16:creationId xmlns:a16="http://schemas.microsoft.com/office/drawing/2014/main" id="{D76D7846-EB12-7A36-41FA-2A46B6FEF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8362" y="3061955"/>
                  <a:ext cx="361109" cy="208445"/>
                </a:xfrm>
                <a:custGeom>
                  <a:avLst/>
                  <a:gdLst>
                    <a:gd name="T0" fmla="*/ 61 w 123"/>
                    <a:gd name="T1" fmla="*/ 71 h 71"/>
                    <a:gd name="T2" fmla="*/ 0 w 123"/>
                    <a:gd name="T3" fmla="*/ 35 h 71"/>
                    <a:gd name="T4" fmla="*/ 61 w 123"/>
                    <a:gd name="T5" fmla="*/ 0 h 71"/>
                    <a:gd name="T6" fmla="*/ 123 w 123"/>
                    <a:gd name="T7" fmla="*/ 35 h 71"/>
                    <a:gd name="T8" fmla="*/ 61 w 123"/>
                    <a:gd name="T9" fmla="*/ 7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3" h="71">
                      <a:moveTo>
                        <a:pt x="61" y="71"/>
                      </a:moveTo>
                      <a:lnTo>
                        <a:pt x="0" y="35"/>
                      </a:lnTo>
                      <a:lnTo>
                        <a:pt x="61" y="0"/>
                      </a:lnTo>
                      <a:lnTo>
                        <a:pt x="123" y="35"/>
                      </a:lnTo>
                      <a:lnTo>
                        <a:pt x="61" y="71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088B61CB-051E-2289-0628-133B6DA77C63}"/>
                  </a:ext>
                </a:extLst>
              </p:cNvPr>
              <p:cNvGrpSpPr/>
              <p:nvPr/>
            </p:nvGrpSpPr>
            <p:grpSpPr>
              <a:xfrm>
                <a:off x="5619206" y="4524005"/>
                <a:ext cx="355237" cy="898368"/>
                <a:chOff x="5619206" y="4524005"/>
                <a:chExt cx="355237" cy="898368"/>
              </a:xfrm>
            </p:grpSpPr>
            <p:sp>
              <p:nvSpPr>
                <p:cNvPr id="70" name="Freeform 163">
                  <a:extLst>
                    <a:ext uri="{FF2B5EF4-FFF2-40B4-BE49-F238E27FC236}">
                      <a16:creationId xmlns:a16="http://schemas.microsoft.com/office/drawing/2014/main" id="{E5FE4769-C330-745A-0885-00CDA421B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9206" y="4623824"/>
                  <a:ext cx="179087" cy="798549"/>
                </a:xfrm>
                <a:custGeom>
                  <a:avLst/>
                  <a:gdLst>
                    <a:gd name="T0" fmla="*/ 61 w 61"/>
                    <a:gd name="T1" fmla="*/ 272 h 272"/>
                    <a:gd name="T2" fmla="*/ 0 w 61"/>
                    <a:gd name="T3" fmla="*/ 236 h 272"/>
                    <a:gd name="T4" fmla="*/ 0 w 61"/>
                    <a:gd name="T5" fmla="*/ 0 h 272"/>
                    <a:gd name="T6" fmla="*/ 61 w 61"/>
                    <a:gd name="T7" fmla="*/ 36 h 272"/>
                    <a:gd name="T8" fmla="*/ 61 w 61"/>
                    <a:gd name="T9" fmla="*/ 272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272">
                      <a:moveTo>
                        <a:pt x="61" y="272"/>
                      </a:moveTo>
                      <a:lnTo>
                        <a:pt x="0" y="236"/>
                      </a:lnTo>
                      <a:lnTo>
                        <a:pt x="0" y="0"/>
                      </a:lnTo>
                      <a:lnTo>
                        <a:pt x="61" y="36"/>
                      </a:lnTo>
                      <a:lnTo>
                        <a:pt x="61" y="272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71" name="Freeform 164">
                  <a:extLst>
                    <a:ext uri="{FF2B5EF4-FFF2-40B4-BE49-F238E27FC236}">
                      <a16:creationId xmlns:a16="http://schemas.microsoft.com/office/drawing/2014/main" id="{3A889409-5786-A37F-7A41-0C30C76B71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98292" y="4623824"/>
                  <a:ext cx="176150" cy="798549"/>
                </a:xfrm>
                <a:custGeom>
                  <a:avLst/>
                  <a:gdLst>
                    <a:gd name="T0" fmla="*/ 60 w 60"/>
                    <a:gd name="T1" fmla="*/ 236 h 272"/>
                    <a:gd name="T2" fmla="*/ 0 w 60"/>
                    <a:gd name="T3" fmla="*/ 272 h 272"/>
                    <a:gd name="T4" fmla="*/ 0 w 60"/>
                    <a:gd name="T5" fmla="*/ 36 h 272"/>
                    <a:gd name="T6" fmla="*/ 60 w 60"/>
                    <a:gd name="T7" fmla="*/ 0 h 272"/>
                    <a:gd name="T8" fmla="*/ 60 w 60"/>
                    <a:gd name="T9" fmla="*/ 236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272">
                      <a:moveTo>
                        <a:pt x="60" y="236"/>
                      </a:moveTo>
                      <a:lnTo>
                        <a:pt x="0" y="272"/>
                      </a:lnTo>
                      <a:lnTo>
                        <a:pt x="0" y="36"/>
                      </a:lnTo>
                      <a:lnTo>
                        <a:pt x="60" y="0"/>
                      </a:lnTo>
                      <a:lnTo>
                        <a:pt x="60" y="236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72" name="Freeform 165">
                  <a:extLst>
                    <a:ext uri="{FF2B5EF4-FFF2-40B4-BE49-F238E27FC236}">
                      <a16:creationId xmlns:a16="http://schemas.microsoft.com/office/drawing/2014/main" id="{9F6C65E4-6136-006B-39E5-27466FAA3C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9206" y="4524005"/>
                  <a:ext cx="355237" cy="205509"/>
                </a:xfrm>
                <a:custGeom>
                  <a:avLst/>
                  <a:gdLst>
                    <a:gd name="T0" fmla="*/ 61 w 121"/>
                    <a:gd name="T1" fmla="*/ 70 h 70"/>
                    <a:gd name="T2" fmla="*/ 0 w 121"/>
                    <a:gd name="T3" fmla="*/ 34 h 70"/>
                    <a:gd name="T4" fmla="*/ 61 w 121"/>
                    <a:gd name="T5" fmla="*/ 0 h 70"/>
                    <a:gd name="T6" fmla="*/ 121 w 121"/>
                    <a:gd name="T7" fmla="*/ 34 h 70"/>
                    <a:gd name="T8" fmla="*/ 61 w 121"/>
                    <a:gd name="T9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70">
                      <a:moveTo>
                        <a:pt x="61" y="70"/>
                      </a:moveTo>
                      <a:lnTo>
                        <a:pt x="0" y="34"/>
                      </a:lnTo>
                      <a:lnTo>
                        <a:pt x="61" y="0"/>
                      </a:lnTo>
                      <a:lnTo>
                        <a:pt x="121" y="34"/>
                      </a:lnTo>
                      <a:lnTo>
                        <a:pt x="61" y="7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C1FB65AC-DFB1-D6C0-F9A7-3AE932BB1315}"/>
                  </a:ext>
                </a:extLst>
              </p:cNvPr>
              <p:cNvGrpSpPr/>
              <p:nvPr/>
            </p:nvGrpSpPr>
            <p:grpSpPr>
              <a:xfrm>
                <a:off x="5202316" y="4027848"/>
                <a:ext cx="358173" cy="1197824"/>
                <a:chOff x="5202316" y="4027848"/>
                <a:chExt cx="358173" cy="1197824"/>
              </a:xfrm>
            </p:grpSpPr>
            <p:sp>
              <p:nvSpPr>
                <p:cNvPr id="63" name="Freeform 157">
                  <a:extLst>
                    <a:ext uri="{FF2B5EF4-FFF2-40B4-BE49-F238E27FC236}">
                      <a16:creationId xmlns:a16="http://schemas.microsoft.com/office/drawing/2014/main" id="{9BDD71D5-3290-2076-7CD8-E009D0482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316" y="4130603"/>
                  <a:ext cx="182022" cy="1045160"/>
                </a:xfrm>
                <a:custGeom>
                  <a:avLst/>
                  <a:gdLst>
                    <a:gd name="T0" fmla="*/ 62 w 62"/>
                    <a:gd name="T1" fmla="*/ 356 h 356"/>
                    <a:gd name="T2" fmla="*/ 0 w 62"/>
                    <a:gd name="T3" fmla="*/ 322 h 356"/>
                    <a:gd name="T4" fmla="*/ 0 w 62"/>
                    <a:gd name="T5" fmla="*/ 0 h 356"/>
                    <a:gd name="T6" fmla="*/ 62 w 62"/>
                    <a:gd name="T7" fmla="*/ 36 h 356"/>
                    <a:gd name="T8" fmla="*/ 62 w 62"/>
                    <a:gd name="T9" fmla="*/ 356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356">
                      <a:moveTo>
                        <a:pt x="62" y="356"/>
                      </a:moveTo>
                      <a:lnTo>
                        <a:pt x="0" y="322"/>
                      </a:lnTo>
                      <a:lnTo>
                        <a:pt x="0" y="0"/>
                      </a:lnTo>
                      <a:lnTo>
                        <a:pt x="62" y="36"/>
                      </a:lnTo>
                      <a:lnTo>
                        <a:pt x="62" y="356"/>
                      </a:lnTo>
                      <a:close/>
                    </a:path>
                  </a:pathLst>
                </a:custGeom>
                <a:solidFill>
                  <a:srgbClr val="B26A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64" name="Freeform 158">
                  <a:extLst>
                    <a:ext uri="{FF2B5EF4-FFF2-40B4-BE49-F238E27FC236}">
                      <a16:creationId xmlns:a16="http://schemas.microsoft.com/office/drawing/2014/main" id="{C0749724-9068-108C-8363-2A5CD69FA8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4338" y="4130603"/>
                  <a:ext cx="176150" cy="1045160"/>
                </a:xfrm>
                <a:custGeom>
                  <a:avLst/>
                  <a:gdLst>
                    <a:gd name="T0" fmla="*/ 60 w 60"/>
                    <a:gd name="T1" fmla="*/ 322 h 356"/>
                    <a:gd name="T2" fmla="*/ 0 w 60"/>
                    <a:gd name="T3" fmla="*/ 356 h 356"/>
                    <a:gd name="T4" fmla="*/ 0 w 60"/>
                    <a:gd name="T5" fmla="*/ 36 h 356"/>
                    <a:gd name="T6" fmla="*/ 60 w 60"/>
                    <a:gd name="T7" fmla="*/ 0 h 356"/>
                    <a:gd name="T8" fmla="*/ 60 w 60"/>
                    <a:gd name="T9" fmla="*/ 322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356">
                      <a:moveTo>
                        <a:pt x="60" y="322"/>
                      </a:moveTo>
                      <a:lnTo>
                        <a:pt x="0" y="356"/>
                      </a:lnTo>
                      <a:lnTo>
                        <a:pt x="0" y="36"/>
                      </a:lnTo>
                      <a:lnTo>
                        <a:pt x="60" y="0"/>
                      </a:lnTo>
                      <a:lnTo>
                        <a:pt x="60" y="322"/>
                      </a:lnTo>
                      <a:close/>
                    </a:path>
                  </a:pathLst>
                </a:custGeom>
                <a:solidFill>
                  <a:srgbClr val="CC75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65" name="Freeform 159">
                  <a:extLst>
                    <a:ext uri="{FF2B5EF4-FFF2-40B4-BE49-F238E27FC236}">
                      <a16:creationId xmlns:a16="http://schemas.microsoft.com/office/drawing/2014/main" id="{042CED9A-5126-6D7E-B599-F1F2AF1E75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316" y="4027848"/>
                  <a:ext cx="358173" cy="208445"/>
                </a:xfrm>
                <a:custGeom>
                  <a:avLst/>
                  <a:gdLst>
                    <a:gd name="T0" fmla="*/ 62 w 122"/>
                    <a:gd name="T1" fmla="*/ 71 h 71"/>
                    <a:gd name="T2" fmla="*/ 0 w 122"/>
                    <a:gd name="T3" fmla="*/ 35 h 71"/>
                    <a:gd name="T4" fmla="*/ 62 w 122"/>
                    <a:gd name="T5" fmla="*/ 0 h 71"/>
                    <a:gd name="T6" fmla="*/ 122 w 122"/>
                    <a:gd name="T7" fmla="*/ 35 h 71"/>
                    <a:gd name="T8" fmla="*/ 62 w 122"/>
                    <a:gd name="T9" fmla="*/ 7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2" h="71">
                      <a:moveTo>
                        <a:pt x="62" y="71"/>
                      </a:moveTo>
                      <a:lnTo>
                        <a:pt x="0" y="35"/>
                      </a:lnTo>
                      <a:lnTo>
                        <a:pt x="62" y="0"/>
                      </a:lnTo>
                      <a:lnTo>
                        <a:pt x="122" y="35"/>
                      </a:lnTo>
                      <a:lnTo>
                        <a:pt x="62" y="71"/>
                      </a:lnTo>
                      <a:close/>
                    </a:path>
                  </a:pathLst>
                </a:custGeom>
                <a:solidFill>
                  <a:srgbClr val="DA8C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66" name="Freeform 160">
                  <a:extLst>
                    <a:ext uri="{FF2B5EF4-FFF2-40B4-BE49-F238E27FC236}">
                      <a16:creationId xmlns:a16="http://schemas.microsoft.com/office/drawing/2014/main" id="{27D13C45-C6A7-D489-EA14-B869BFA1B8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316" y="4133538"/>
                  <a:ext cx="182022" cy="1048096"/>
                </a:xfrm>
                <a:custGeom>
                  <a:avLst/>
                  <a:gdLst>
                    <a:gd name="T0" fmla="*/ 62 w 62"/>
                    <a:gd name="T1" fmla="*/ 357 h 357"/>
                    <a:gd name="T2" fmla="*/ 0 w 62"/>
                    <a:gd name="T3" fmla="*/ 321 h 357"/>
                    <a:gd name="T4" fmla="*/ 0 w 62"/>
                    <a:gd name="T5" fmla="*/ 0 h 357"/>
                    <a:gd name="T6" fmla="*/ 62 w 62"/>
                    <a:gd name="T7" fmla="*/ 35 h 357"/>
                    <a:gd name="T8" fmla="*/ 62 w 62"/>
                    <a:gd name="T9" fmla="*/ 357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2" h="357">
                      <a:moveTo>
                        <a:pt x="62" y="357"/>
                      </a:moveTo>
                      <a:lnTo>
                        <a:pt x="0" y="321"/>
                      </a:lnTo>
                      <a:lnTo>
                        <a:pt x="0" y="0"/>
                      </a:lnTo>
                      <a:lnTo>
                        <a:pt x="62" y="35"/>
                      </a:lnTo>
                      <a:lnTo>
                        <a:pt x="62" y="35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67" name="Freeform 161">
                  <a:extLst>
                    <a:ext uri="{FF2B5EF4-FFF2-40B4-BE49-F238E27FC236}">
                      <a16:creationId xmlns:a16="http://schemas.microsoft.com/office/drawing/2014/main" id="{38136ED4-0E5A-6608-1C82-3C40D9DDCE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4338" y="4133538"/>
                  <a:ext cx="176150" cy="1048096"/>
                </a:xfrm>
                <a:custGeom>
                  <a:avLst/>
                  <a:gdLst>
                    <a:gd name="T0" fmla="*/ 60 w 60"/>
                    <a:gd name="T1" fmla="*/ 321 h 357"/>
                    <a:gd name="T2" fmla="*/ 0 w 60"/>
                    <a:gd name="T3" fmla="*/ 357 h 357"/>
                    <a:gd name="T4" fmla="*/ 0 w 60"/>
                    <a:gd name="T5" fmla="*/ 35 h 357"/>
                    <a:gd name="T6" fmla="*/ 60 w 60"/>
                    <a:gd name="T7" fmla="*/ 0 h 357"/>
                    <a:gd name="T8" fmla="*/ 60 w 60"/>
                    <a:gd name="T9" fmla="*/ 321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357">
                      <a:moveTo>
                        <a:pt x="60" y="321"/>
                      </a:moveTo>
                      <a:lnTo>
                        <a:pt x="0" y="357"/>
                      </a:lnTo>
                      <a:lnTo>
                        <a:pt x="0" y="35"/>
                      </a:lnTo>
                      <a:lnTo>
                        <a:pt x="60" y="0"/>
                      </a:lnTo>
                      <a:lnTo>
                        <a:pt x="60" y="321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68" name="Freeform 162">
                  <a:extLst>
                    <a:ext uri="{FF2B5EF4-FFF2-40B4-BE49-F238E27FC236}">
                      <a16:creationId xmlns:a16="http://schemas.microsoft.com/office/drawing/2014/main" id="{2609625C-FD81-2DBB-7770-1BAA67D8F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316" y="4027848"/>
                  <a:ext cx="358173" cy="208445"/>
                </a:xfrm>
                <a:custGeom>
                  <a:avLst/>
                  <a:gdLst>
                    <a:gd name="T0" fmla="*/ 62 w 122"/>
                    <a:gd name="T1" fmla="*/ 71 h 71"/>
                    <a:gd name="T2" fmla="*/ 0 w 122"/>
                    <a:gd name="T3" fmla="*/ 36 h 71"/>
                    <a:gd name="T4" fmla="*/ 62 w 122"/>
                    <a:gd name="T5" fmla="*/ 0 h 71"/>
                    <a:gd name="T6" fmla="*/ 122 w 122"/>
                    <a:gd name="T7" fmla="*/ 36 h 71"/>
                    <a:gd name="T8" fmla="*/ 62 w 122"/>
                    <a:gd name="T9" fmla="*/ 7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2" h="71">
                      <a:moveTo>
                        <a:pt x="62" y="71"/>
                      </a:moveTo>
                      <a:lnTo>
                        <a:pt x="0" y="36"/>
                      </a:lnTo>
                      <a:lnTo>
                        <a:pt x="62" y="0"/>
                      </a:lnTo>
                      <a:lnTo>
                        <a:pt x="122" y="36"/>
                      </a:lnTo>
                      <a:lnTo>
                        <a:pt x="62" y="71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69" name="Freeform 177">
                  <a:extLst>
                    <a:ext uri="{FF2B5EF4-FFF2-40B4-BE49-F238E27FC236}">
                      <a16:creationId xmlns:a16="http://schemas.microsoft.com/office/drawing/2014/main" id="{F9744E42-EEB1-C658-3576-66B3ADB256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93146" y="5166955"/>
                  <a:ext cx="46974" cy="58717"/>
                </a:xfrm>
                <a:custGeom>
                  <a:avLst/>
                  <a:gdLst>
                    <a:gd name="T0" fmla="*/ 0 w 16"/>
                    <a:gd name="T1" fmla="*/ 10 h 20"/>
                    <a:gd name="T2" fmla="*/ 16 w 16"/>
                    <a:gd name="T3" fmla="*/ 20 h 20"/>
                    <a:gd name="T4" fmla="*/ 16 w 16"/>
                    <a:gd name="T5" fmla="*/ 0 h 20"/>
                    <a:gd name="T6" fmla="*/ 0 w 16"/>
                    <a:gd name="T7" fmla="*/ 1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" h="20">
                      <a:moveTo>
                        <a:pt x="0" y="10"/>
                      </a:moveTo>
                      <a:lnTo>
                        <a:pt x="16" y="20"/>
                      </a:lnTo>
                      <a:lnTo>
                        <a:pt x="16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60BC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6522F5-0909-4AB2-511B-565BCB65CC67}"/>
                </a:ext>
              </a:extLst>
            </p:cNvPr>
            <p:cNvGrpSpPr/>
            <p:nvPr/>
          </p:nvGrpSpPr>
          <p:grpSpPr>
            <a:xfrm>
              <a:off x="2551248" y="2962137"/>
              <a:ext cx="2894743" cy="3217684"/>
              <a:chOff x="2551248" y="2962137"/>
              <a:chExt cx="2894743" cy="3217684"/>
            </a:xfrm>
          </p:grpSpPr>
          <p:sp>
            <p:nvSpPr>
              <p:cNvPr id="36" name="Freeform 166">
                <a:extLst>
                  <a:ext uri="{FF2B5EF4-FFF2-40B4-BE49-F238E27FC236}">
                    <a16:creationId xmlns:a16="http://schemas.microsoft.com/office/drawing/2014/main" id="{B61DB855-8F3B-4A0D-BFCE-FDAB93012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2936" y="2970944"/>
                <a:ext cx="52845" cy="52845"/>
              </a:xfrm>
              <a:custGeom>
                <a:avLst/>
                <a:gdLst>
                  <a:gd name="T0" fmla="*/ 0 w 18"/>
                  <a:gd name="T1" fmla="*/ 0 h 18"/>
                  <a:gd name="T2" fmla="*/ 18 w 18"/>
                  <a:gd name="T3" fmla="*/ 10 h 18"/>
                  <a:gd name="T4" fmla="*/ 0 w 18"/>
                  <a:gd name="T5" fmla="*/ 18 h 18"/>
                  <a:gd name="T6" fmla="*/ 0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lnTo>
                      <a:pt x="18" y="10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F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7" name="Freeform 167">
                <a:extLst>
                  <a:ext uri="{FF2B5EF4-FFF2-40B4-BE49-F238E27FC236}">
                    <a16:creationId xmlns:a16="http://schemas.microsoft.com/office/drawing/2014/main" id="{1820643C-DD25-BD3F-1169-2C635AE24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056" y="5387143"/>
                <a:ext cx="46974" cy="64589"/>
              </a:xfrm>
              <a:custGeom>
                <a:avLst/>
                <a:gdLst>
                  <a:gd name="T0" fmla="*/ 16 w 16"/>
                  <a:gd name="T1" fmla="*/ 22 h 22"/>
                  <a:gd name="T2" fmla="*/ 0 w 16"/>
                  <a:gd name="T3" fmla="*/ 10 h 22"/>
                  <a:gd name="T4" fmla="*/ 15 w 16"/>
                  <a:gd name="T5" fmla="*/ 0 h 22"/>
                  <a:gd name="T6" fmla="*/ 16 w 16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2">
                    <a:moveTo>
                      <a:pt x="16" y="22"/>
                    </a:moveTo>
                    <a:lnTo>
                      <a:pt x="0" y="10"/>
                    </a:lnTo>
                    <a:lnTo>
                      <a:pt x="15" y="0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8" name="Freeform 168">
                <a:extLst>
                  <a:ext uri="{FF2B5EF4-FFF2-40B4-BE49-F238E27FC236}">
                    <a16:creationId xmlns:a16="http://schemas.microsoft.com/office/drawing/2014/main" id="{9858BAD8-FACF-91F3-1A10-675D5354B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248" y="2962137"/>
                <a:ext cx="1664624" cy="2463172"/>
              </a:xfrm>
              <a:custGeom>
                <a:avLst/>
                <a:gdLst>
                  <a:gd name="T0" fmla="*/ 347 w 347"/>
                  <a:gd name="T1" fmla="*/ 307 h 513"/>
                  <a:gd name="T2" fmla="*/ 340 w 347"/>
                  <a:gd name="T3" fmla="*/ 318 h 513"/>
                  <a:gd name="T4" fmla="*/ 7 w 347"/>
                  <a:gd name="T5" fmla="*/ 511 h 513"/>
                  <a:gd name="T6" fmla="*/ 0 w 347"/>
                  <a:gd name="T7" fmla="*/ 508 h 513"/>
                  <a:gd name="T8" fmla="*/ 0 w 347"/>
                  <a:gd name="T9" fmla="*/ 206 h 513"/>
                  <a:gd name="T10" fmla="*/ 7 w 347"/>
                  <a:gd name="T11" fmla="*/ 195 h 513"/>
                  <a:gd name="T12" fmla="*/ 340 w 347"/>
                  <a:gd name="T13" fmla="*/ 2 h 513"/>
                  <a:gd name="T14" fmla="*/ 347 w 347"/>
                  <a:gd name="T15" fmla="*/ 5 h 513"/>
                  <a:gd name="T16" fmla="*/ 347 w 347"/>
                  <a:gd name="T17" fmla="*/ 307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" h="513">
                    <a:moveTo>
                      <a:pt x="347" y="307"/>
                    </a:moveTo>
                    <a:cubicBezTo>
                      <a:pt x="347" y="311"/>
                      <a:pt x="344" y="316"/>
                      <a:pt x="340" y="318"/>
                    </a:cubicBezTo>
                    <a:cubicBezTo>
                      <a:pt x="7" y="511"/>
                      <a:pt x="7" y="511"/>
                      <a:pt x="7" y="511"/>
                    </a:cubicBezTo>
                    <a:cubicBezTo>
                      <a:pt x="3" y="513"/>
                      <a:pt x="0" y="512"/>
                      <a:pt x="0" y="508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02"/>
                      <a:pt x="3" y="197"/>
                      <a:pt x="7" y="195"/>
                    </a:cubicBezTo>
                    <a:cubicBezTo>
                      <a:pt x="340" y="2"/>
                      <a:pt x="340" y="2"/>
                      <a:pt x="340" y="2"/>
                    </a:cubicBezTo>
                    <a:cubicBezTo>
                      <a:pt x="344" y="0"/>
                      <a:pt x="347" y="1"/>
                      <a:pt x="347" y="5"/>
                    </a:cubicBezTo>
                    <a:lnTo>
                      <a:pt x="347" y="3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9" name="Freeform 169">
                <a:extLst>
                  <a:ext uri="{FF2B5EF4-FFF2-40B4-BE49-F238E27FC236}">
                    <a16:creationId xmlns:a16="http://schemas.microsoft.com/office/drawing/2014/main" id="{8DE85B34-70DA-FA6B-BAB4-13DA72A063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248" y="3919222"/>
                <a:ext cx="892497" cy="1506087"/>
              </a:xfrm>
              <a:custGeom>
                <a:avLst/>
                <a:gdLst>
                  <a:gd name="T0" fmla="*/ 0 w 186"/>
                  <a:gd name="T1" fmla="*/ 7 h 314"/>
                  <a:gd name="T2" fmla="*/ 0 w 186"/>
                  <a:gd name="T3" fmla="*/ 309 h 314"/>
                  <a:gd name="T4" fmla="*/ 7 w 186"/>
                  <a:gd name="T5" fmla="*/ 312 h 314"/>
                  <a:gd name="T6" fmla="*/ 186 w 186"/>
                  <a:gd name="T7" fmla="*/ 208 h 314"/>
                  <a:gd name="T8" fmla="*/ 2 w 186"/>
                  <a:gd name="T9" fmla="*/ 0 h 314"/>
                  <a:gd name="T10" fmla="*/ 0 w 186"/>
                  <a:gd name="T11" fmla="*/ 7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314">
                    <a:moveTo>
                      <a:pt x="0" y="7"/>
                    </a:moveTo>
                    <a:cubicBezTo>
                      <a:pt x="0" y="309"/>
                      <a:pt x="0" y="309"/>
                      <a:pt x="0" y="309"/>
                    </a:cubicBezTo>
                    <a:cubicBezTo>
                      <a:pt x="0" y="313"/>
                      <a:pt x="3" y="314"/>
                      <a:pt x="7" y="312"/>
                    </a:cubicBezTo>
                    <a:cubicBezTo>
                      <a:pt x="186" y="208"/>
                      <a:pt x="186" y="208"/>
                      <a:pt x="186" y="208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0" y="5"/>
                      <a:pt x="0" y="7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0" name="Freeform 170">
                <a:extLst>
                  <a:ext uri="{FF2B5EF4-FFF2-40B4-BE49-F238E27FC236}">
                    <a16:creationId xmlns:a16="http://schemas.microsoft.com/office/drawing/2014/main" id="{E28B7C6D-1953-C3B3-4560-936811828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0056" y="2962137"/>
                <a:ext cx="1655816" cy="1955272"/>
              </a:xfrm>
              <a:custGeom>
                <a:avLst/>
                <a:gdLst>
                  <a:gd name="T0" fmla="*/ 338 w 345"/>
                  <a:gd name="T1" fmla="*/ 2 h 407"/>
                  <a:gd name="T2" fmla="*/ 5 w 345"/>
                  <a:gd name="T3" fmla="*/ 195 h 407"/>
                  <a:gd name="T4" fmla="*/ 0 w 345"/>
                  <a:gd name="T5" fmla="*/ 199 h 407"/>
                  <a:gd name="T6" fmla="*/ 184 w 345"/>
                  <a:gd name="T7" fmla="*/ 407 h 407"/>
                  <a:gd name="T8" fmla="*/ 338 w 345"/>
                  <a:gd name="T9" fmla="*/ 318 h 407"/>
                  <a:gd name="T10" fmla="*/ 345 w 345"/>
                  <a:gd name="T11" fmla="*/ 307 h 407"/>
                  <a:gd name="T12" fmla="*/ 345 w 345"/>
                  <a:gd name="T13" fmla="*/ 5 h 407"/>
                  <a:gd name="T14" fmla="*/ 338 w 345"/>
                  <a:gd name="T15" fmla="*/ 2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5" h="407">
                    <a:moveTo>
                      <a:pt x="338" y="2"/>
                    </a:moveTo>
                    <a:cubicBezTo>
                      <a:pt x="5" y="195"/>
                      <a:pt x="5" y="195"/>
                      <a:pt x="5" y="195"/>
                    </a:cubicBezTo>
                    <a:cubicBezTo>
                      <a:pt x="3" y="196"/>
                      <a:pt x="1" y="198"/>
                      <a:pt x="0" y="199"/>
                    </a:cubicBezTo>
                    <a:cubicBezTo>
                      <a:pt x="184" y="407"/>
                      <a:pt x="184" y="407"/>
                      <a:pt x="184" y="407"/>
                    </a:cubicBezTo>
                    <a:cubicBezTo>
                      <a:pt x="338" y="318"/>
                      <a:pt x="338" y="318"/>
                      <a:pt x="338" y="318"/>
                    </a:cubicBezTo>
                    <a:cubicBezTo>
                      <a:pt x="342" y="316"/>
                      <a:pt x="345" y="311"/>
                      <a:pt x="345" y="307"/>
                    </a:cubicBezTo>
                    <a:cubicBezTo>
                      <a:pt x="345" y="5"/>
                      <a:pt x="345" y="5"/>
                      <a:pt x="345" y="5"/>
                    </a:cubicBezTo>
                    <a:cubicBezTo>
                      <a:pt x="345" y="1"/>
                      <a:pt x="342" y="0"/>
                      <a:pt x="338" y="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1" name="Freeform 171">
                <a:extLst>
                  <a:ext uri="{FF2B5EF4-FFF2-40B4-BE49-F238E27FC236}">
                    <a16:creationId xmlns:a16="http://schemas.microsoft.com/office/drawing/2014/main" id="{51D3844E-FF5A-A7C5-8DAD-2089A799D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094" y="2994431"/>
                <a:ext cx="1664624" cy="2466109"/>
              </a:xfrm>
              <a:custGeom>
                <a:avLst/>
                <a:gdLst>
                  <a:gd name="T0" fmla="*/ 347 w 347"/>
                  <a:gd name="T1" fmla="*/ 307 h 513"/>
                  <a:gd name="T2" fmla="*/ 340 w 347"/>
                  <a:gd name="T3" fmla="*/ 318 h 513"/>
                  <a:gd name="T4" fmla="*/ 7 w 347"/>
                  <a:gd name="T5" fmla="*/ 510 h 513"/>
                  <a:gd name="T6" fmla="*/ 0 w 347"/>
                  <a:gd name="T7" fmla="*/ 507 h 513"/>
                  <a:gd name="T8" fmla="*/ 0 w 347"/>
                  <a:gd name="T9" fmla="*/ 205 h 513"/>
                  <a:gd name="T10" fmla="*/ 7 w 347"/>
                  <a:gd name="T11" fmla="*/ 194 h 513"/>
                  <a:gd name="T12" fmla="*/ 340 w 347"/>
                  <a:gd name="T13" fmla="*/ 2 h 513"/>
                  <a:gd name="T14" fmla="*/ 347 w 347"/>
                  <a:gd name="T15" fmla="*/ 5 h 513"/>
                  <a:gd name="T16" fmla="*/ 347 w 347"/>
                  <a:gd name="T17" fmla="*/ 307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" h="513">
                    <a:moveTo>
                      <a:pt x="347" y="307"/>
                    </a:moveTo>
                    <a:cubicBezTo>
                      <a:pt x="347" y="311"/>
                      <a:pt x="344" y="316"/>
                      <a:pt x="340" y="318"/>
                    </a:cubicBezTo>
                    <a:cubicBezTo>
                      <a:pt x="7" y="510"/>
                      <a:pt x="7" y="510"/>
                      <a:pt x="7" y="510"/>
                    </a:cubicBezTo>
                    <a:cubicBezTo>
                      <a:pt x="3" y="513"/>
                      <a:pt x="0" y="511"/>
                      <a:pt x="0" y="507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02"/>
                      <a:pt x="3" y="197"/>
                      <a:pt x="7" y="194"/>
                    </a:cubicBezTo>
                    <a:cubicBezTo>
                      <a:pt x="340" y="2"/>
                      <a:pt x="340" y="2"/>
                      <a:pt x="340" y="2"/>
                    </a:cubicBezTo>
                    <a:cubicBezTo>
                      <a:pt x="344" y="0"/>
                      <a:pt x="347" y="1"/>
                      <a:pt x="347" y="5"/>
                    </a:cubicBezTo>
                    <a:lnTo>
                      <a:pt x="347" y="30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2" name="Freeform 172">
                <a:extLst>
                  <a:ext uri="{FF2B5EF4-FFF2-40B4-BE49-F238E27FC236}">
                    <a16:creationId xmlns:a16="http://schemas.microsoft.com/office/drawing/2014/main" id="{12AFEAE8-19C7-3013-B8D4-4B14D4B1E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939" y="3135352"/>
                <a:ext cx="1555997" cy="2181331"/>
              </a:xfrm>
              <a:custGeom>
                <a:avLst/>
                <a:gdLst>
                  <a:gd name="T0" fmla="*/ 530 w 530"/>
                  <a:gd name="T1" fmla="*/ 437 h 743"/>
                  <a:gd name="T2" fmla="*/ 0 w 530"/>
                  <a:gd name="T3" fmla="*/ 743 h 743"/>
                  <a:gd name="T4" fmla="*/ 0 w 530"/>
                  <a:gd name="T5" fmla="*/ 306 h 743"/>
                  <a:gd name="T6" fmla="*/ 530 w 530"/>
                  <a:gd name="T7" fmla="*/ 0 h 743"/>
                  <a:gd name="T8" fmla="*/ 530 w 530"/>
                  <a:gd name="T9" fmla="*/ 437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0" h="743">
                    <a:moveTo>
                      <a:pt x="530" y="437"/>
                    </a:moveTo>
                    <a:lnTo>
                      <a:pt x="0" y="743"/>
                    </a:lnTo>
                    <a:lnTo>
                      <a:pt x="0" y="306"/>
                    </a:lnTo>
                    <a:lnTo>
                      <a:pt x="530" y="0"/>
                    </a:lnTo>
                    <a:lnTo>
                      <a:pt x="530" y="43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3" name="Freeform 173">
                <a:extLst>
                  <a:ext uri="{FF2B5EF4-FFF2-40B4-BE49-F238E27FC236}">
                    <a16:creationId xmlns:a16="http://schemas.microsoft.com/office/drawing/2014/main" id="{D04D1C6A-0869-67B2-239F-81F869F3D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6939" y="3135352"/>
                <a:ext cx="1555997" cy="2181331"/>
              </a:xfrm>
              <a:custGeom>
                <a:avLst/>
                <a:gdLst>
                  <a:gd name="T0" fmla="*/ 520 w 530"/>
                  <a:gd name="T1" fmla="*/ 5 h 743"/>
                  <a:gd name="T2" fmla="*/ 520 w 530"/>
                  <a:gd name="T3" fmla="*/ 432 h 743"/>
                  <a:gd name="T4" fmla="*/ 0 w 530"/>
                  <a:gd name="T5" fmla="*/ 731 h 743"/>
                  <a:gd name="T6" fmla="*/ 0 w 530"/>
                  <a:gd name="T7" fmla="*/ 743 h 743"/>
                  <a:gd name="T8" fmla="*/ 530 w 530"/>
                  <a:gd name="T9" fmla="*/ 437 h 743"/>
                  <a:gd name="T10" fmla="*/ 530 w 530"/>
                  <a:gd name="T11" fmla="*/ 0 h 743"/>
                  <a:gd name="T12" fmla="*/ 520 w 530"/>
                  <a:gd name="T13" fmla="*/ 5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0" h="743">
                    <a:moveTo>
                      <a:pt x="520" y="5"/>
                    </a:moveTo>
                    <a:lnTo>
                      <a:pt x="520" y="432"/>
                    </a:lnTo>
                    <a:lnTo>
                      <a:pt x="0" y="731"/>
                    </a:lnTo>
                    <a:lnTo>
                      <a:pt x="0" y="743"/>
                    </a:lnTo>
                    <a:lnTo>
                      <a:pt x="530" y="437"/>
                    </a:lnTo>
                    <a:lnTo>
                      <a:pt x="530" y="0"/>
                    </a:lnTo>
                    <a:lnTo>
                      <a:pt x="520" y="5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4" name="Freeform 174">
                <a:extLst>
                  <a:ext uri="{FF2B5EF4-FFF2-40B4-BE49-F238E27FC236}">
                    <a16:creationId xmlns:a16="http://schemas.microsoft.com/office/drawing/2014/main" id="{996850C3-BCAC-459B-BE43-533E86A90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2936" y="3135352"/>
                <a:ext cx="0" cy="1282964"/>
              </a:xfrm>
              <a:custGeom>
                <a:avLst/>
                <a:gdLst>
                  <a:gd name="T0" fmla="*/ 0 h 437"/>
                  <a:gd name="T1" fmla="*/ 437 h 437"/>
                  <a:gd name="T2" fmla="*/ 0 h 43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37">
                    <a:moveTo>
                      <a:pt x="0" y="0"/>
                    </a:moveTo>
                    <a:lnTo>
                      <a:pt x="0" y="4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EF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5" name="Freeform 176">
                <a:extLst>
                  <a:ext uri="{FF2B5EF4-FFF2-40B4-BE49-F238E27FC236}">
                    <a16:creationId xmlns:a16="http://schemas.microsoft.com/office/drawing/2014/main" id="{44C818F0-59DA-8D02-F2E5-B2A9058AA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451" y="3490588"/>
                <a:ext cx="52845" cy="73396"/>
              </a:xfrm>
              <a:custGeom>
                <a:avLst/>
                <a:gdLst>
                  <a:gd name="T0" fmla="*/ 11 w 11"/>
                  <a:gd name="T1" fmla="*/ 4 h 15"/>
                  <a:gd name="T2" fmla="*/ 5 w 11"/>
                  <a:gd name="T3" fmla="*/ 13 h 15"/>
                  <a:gd name="T4" fmla="*/ 0 w 11"/>
                  <a:gd name="T5" fmla="*/ 11 h 15"/>
                  <a:gd name="T6" fmla="*/ 5 w 11"/>
                  <a:gd name="T7" fmla="*/ 2 h 15"/>
                  <a:gd name="T8" fmla="*/ 11 w 11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11" y="4"/>
                    </a:moveTo>
                    <a:cubicBezTo>
                      <a:pt x="11" y="8"/>
                      <a:pt x="8" y="12"/>
                      <a:pt x="5" y="13"/>
                    </a:cubicBezTo>
                    <a:cubicBezTo>
                      <a:pt x="2" y="15"/>
                      <a:pt x="0" y="14"/>
                      <a:pt x="0" y="11"/>
                    </a:cubicBezTo>
                    <a:cubicBezTo>
                      <a:pt x="0" y="8"/>
                      <a:pt x="2" y="4"/>
                      <a:pt x="5" y="2"/>
                    </a:cubicBezTo>
                    <a:cubicBezTo>
                      <a:pt x="8" y="0"/>
                      <a:pt x="11" y="1"/>
                      <a:pt x="11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6" name="Freeform 178">
                <a:extLst>
                  <a:ext uri="{FF2B5EF4-FFF2-40B4-BE49-F238E27FC236}">
                    <a16:creationId xmlns:a16="http://schemas.microsoft.com/office/drawing/2014/main" id="{94564BB7-DAF8-343F-8CB0-04018FD76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452" y="5460540"/>
                <a:ext cx="76332" cy="55781"/>
              </a:xfrm>
              <a:custGeom>
                <a:avLst/>
                <a:gdLst>
                  <a:gd name="T0" fmla="*/ 0 w 26"/>
                  <a:gd name="T1" fmla="*/ 19 h 19"/>
                  <a:gd name="T2" fmla="*/ 0 w 26"/>
                  <a:gd name="T3" fmla="*/ 0 h 19"/>
                  <a:gd name="T4" fmla="*/ 26 w 26"/>
                  <a:gd name="T5" fmla="*/ 0 h 19"/>
                  <a:gd name="T6" fmla="*/ 0 w 26"/>
                  <a:gd name="T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19">
                    <a:moveTo>
                      <a:pt x="0" y="19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7" name="Freeform 179">
                <a:extLst>
                  <a:ext uri="{FF2B5EF4-FFF2-40B4-BE49-F238E27FC236}">
                    <a16:creationId xmlns:a16="http://schemas.microsoft.com/office/drawing/2014/main" id="{1E4884E5-526C-D9E1-32D0-C50000D7C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580" y="4556300"/>
                <a:ext cx="2818411" cy="1623521"/>
              </a:xfrm>
              <a:custGeom>
                <a:avLst/>
                <a:gdLst>
                  <a:gd name="T0" fmla="*/ 236 w 587"/>
                  <a:gd name="T1" fmla="*/ 336 h 338"/>
                  <a:gd name="T2" fmla="*/ 249 w 587"/>
                  <a:gd name="T3" fmla="*/ 336 h 338"/>
                  <a:gd name="T4" fmla="*/ 583 w 587"/>
                  <a:gd name="T5" fmla="*/ 143 h 338"/>
                  <a:gd name="T6" fmla="*/ 583 w 587"/>
                  <a:gd name="T7" fmla="*/ 136 h 338"/>
                  <a:gd name="T8" fmla="*/ 351 w 587"/>
                  <a:gd name="T9" fmla="*/ 2 h 338"/>
                  <a:gd name="T10" fmla="*/ 338 w 587"/>
                  <a:gd name="T11" fmla="*/ 3 h 338"/>
                  <a:gd name="T12" fmla="*/ 5 w 587"/>
                  <a:gd name="T13" fmla="*/ 195 h 338"/>
                  <a:gd name="T14" fmla="*/ 4 w 587"/>
                  <a:gd name="T15" fmla="*/ 203 h 338"/>
                  <a:gd name="T16" fmla="*/ 236 w 587"/>
                  <a:gd name="T17" fmla="*/ 336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7" h="338">
                    <a:moveTo>
                      <a:pt x="236" y="336"/>
                    </a:moveTo>
                    <a:cubicBezTo>
                      <a:pt x="239" y="338"/>
                      <a:pt x="245" y="338"/>
                      <a:pt x="249" y="336"/>
                    </a:cubicBezTo>
                    <a:cubicBezTo>
                      <a:pt x="583" y="143"/>
                      <a:pt x="583" y="143"/>
                      <a:pt x="583" y="143"/>
                    </a:cubicBezTo>
                    <a:cubicBezTo>
                      <a:pt x="586" y="141"/>
                      <a:pt x="587" y="138"/>
                      <a:pt x="583" y="136"/>
                    </a:cubicBezTo>
                    <a:cubicBezTo>
                      <a:pt x="351" y="2"/>
                      <a:pt x="351" y="2"/>
                      <a:pt x="351" y="2"/>
                    </a:cubicBezTo>
                    <a:cubicBezTo>
                      <a:pt x="348" y="0"/>
                      <a:pt x="342" y="1"/>
                      <a:pt x="338" y="3"/>
                    </a:cubicBezTo>
                    <a:cubicBezTo>
                      <a:pt x="5" y="195"/>
                      <a:pt x="5" y="195"/>
                      <a:pt x="5" y="195"/>
                    </a:cubicBezTo>
                    <a:cubicBezTo>
                      <a:pt x="1" y="198"/>
                      <a:pt x="0" y="201"/>
                      <a:pt x="4" y="203"/>
                    </a:cubicBezTo>
                    <a:lnTo>
                      <a:pt x="236" y="336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8" name="Freeform 180">
                <a:extLst>
                  <a:ext uri="{FF2B5EF4-FFF2-40B4-BE49-F238E27FC236}">
                    <a16:creationId xmlns:a16="http://schemas.microsoft.com/office/drawing/2014/main" id="{89D72657-F3CF-EED0-DDDE-FA213DD7A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4756" y="4556300"/>
                <a:ext cx="1911235" cy="1623521"/>
              </a:xfrm>
              <a:custGeom>
                <a:avLst/>
                <a:gdLst>
                  <a:gd name="T0" fmla="*/ 394 w 398"/>
                  <a:gd name="T1" fmla="*/ 136 h 338"/>
                  <a:gd name="T2" fmla="*/ 162 w 398"/>
                  <a:gd name="T3" fmla="*/ 2 h 338"/>
                  <a:gd name="T4" fmla="*/ 149 w 398"/>
                  <a:gd name="T5" fmla="*/ 3 h 338"/>
                  <a:gd name="T6" fmla="*/ 0 w 398"/>
                  <a:gd name="T7" fmla="*/ 89 h 338"/>
                  <a:gd name="T8" fmla="*/ 53 w 398"/>
                  <a:gd name="T9" fmla="*/ 338 h 338"/>
                  <a:gd name="T10" fmla="*/ 60 w 398"/>
                  <a:gd name="T11" fmla="*/ 336 h 338"/>
                  <a:gd name="T12" fmla="*/ 394 w 398"/>
                  <a:gd name="T13" fmla="*/ 143 h 338"/>
                  <a:gd name="T14" fmla="*/ 394 w 398"/>
                  <a:gd name="T15" fmla="*/ 136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8" h="338">
                    <a:moveTo>
                      <a:pt x="394" y="136"/>
                    </a:moveTo>
                    <a:cubicBezTo>
                      <a:pt x="162" y="2"/>
                      <a:pt x="162" y="2"/>
                      <a:pt x="162" y="2"/>
                    </a:cubicBezTo>
                    <a:cubicBezTo>
                      <a:pt x="159" y="0"/>
                      <a:pt x="153" y="1"/>
                      <a:pt x="149" y="3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53" y="338"/>
                      <a:pt x="53" y="338"/>
                      <a:pt x="53" y="338"/>
                    </a:cubicBezTo>
                    <a:cubicBezTo>
                      <a:pt x="55" y="338"/>
                      <a:pt x="58" y="337"/>
                      <a:pt x="60" y="336"/>
                    </a:cubicBezTo>
                    <a:cubicBezTo>
                      <a:pt x="394" y="143"/>
                      <a:pt x="394" y="143"/>
                      <a:pt x="394" y="143"/>
                    </a:cubicBezTo>
                    <a:cubicBezTo>
                      <a:pt x="397" y="141"/>
                      <a:pt x="398" y="138"/>
                      <a:pt x="394" y="13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9" name="Freeform 181">
                <a:extLst>
                  <a:ext uri="{FF2B5EF4-FFF2-40B4-BE49-F238E27FC236}">
                    <a16:creationId xmlns:a16="http://schemas.microsoft.com/office/drawing/2014/main" id="{49A855BD-180A-8532-CBCB-D2C4A8F77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580" y="4984933"/>
                <a:ext cx="1162594" cy="1194888"/>
              </a:xfrm>
              <a:custGeom>
                <a:avLst/>
                <a:gdLst>
                  <a:gd name="T0" fmla="*/ 5 w 242"/>
                  <a:gd name="T1" fmla="*/ 106 h 249"/>
                  <a:gd name="T2" fmla="*/ 4 w 242"/>
                  <a:gd name="T3" fmla="*/ 114 h 249"/>
                  <a:gd name="T4" fmla="*/ 236 w 242"/>
                  <a:gd name="T5" fmla="*/ 247 h 249"/>
                  <a:gd name="T6" fmla="*/ 242 w 242"/>
                  <a:gd name="T7" fmla="*/ 249 h 249"/>
                  <a:gd name="T8" fmla="*/ 189 w 242"/>
                  <a:gd name="T9" fmla="*/ 0 h 249"/>
                  <a:gd name="T10" fmla="*/ 5 w 242"/>
                  <a:gd name="T11" fmla="*/ 10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2" h="249">
                    <a:moveTo>
                      <a:pt x="5" y="106"/>
                    </a:moveTo>
                    <a:cubicBezTo>
                      <a:pt x="1" y="109"/>
                      <a:pt x="0" y="112"/>
                      <a:pt x="4" y="114"/>
                    </a:cubicBezTo>
                    <a:cubicBezTo>
                      <a:pt x="236" y="247"/>
                      <a:pt x="236" y="247"/>
                      <a:pt x="236" y="247"/>
                    </a:cubicBezTo>
                    <a:cubicBezTo>
                      <a:pt x="237" y="248"/>
                      <a:pt x="240" y="249"/>
                      <a:pt x="242" y="249"/>
                    </a:cubicBezTo>
                    <a:cubicBezTo>
                      <a:pt x="189" y="0"/>
                      <a:pt x="189" y="0"/>
                      <a:pt x="189" y="0"/>
                    </a:cubicBezTo>
                    <a:lnTo>
                      <a:pt x="5" y="10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0" name="Freeform 182">
                <a:extLst>
                  <a:ext uri="{FF2B5EF4-FFF2-40B4-BE49-F238E27FC236}">
                    <a16:creationId xmlns:a16="http://schemas.microsoft.com/office/drawing/2014/main" id="{5B85E982-CE0D-23CE-57B0-916CAEAF2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580" y="4500519"/>
                <a:ext cx="2818411" cy="1623521"/>
              </a:xfrm>
              <a:custGeom>
                <a:avLst/>
                <a:gdLst>
                  <a:gd name="T0" fmla="*/ 236 w 587"/>
                  <a:gd name="T1" fmla="*/ 336 h 338"/>
                  <a:gd name="T2" fmla="*/ 249 w 587"/>
                  <a:gd name="T3" fmla="*/ 336 h 338"/>
                  <a:gd name="T4" fmla="*/ 583 w 587"/>
                  <a:gd name="T5" fmla="*/ 143 h 338"/>
                  <a:gd name="T6" fmla="*/ 583 w 587"/>
                  <a:gd name="T7" fmla="*/ 136 h 338"/>
                  <a:gd name="T8" fmla="*/ 351 w 587"/>
                  <a:gd name="T9" fmla="*/ 2 h 338"/>
                  <a:gd name="T10" fmla="*/ 338 w 587"/>
                  <a:gd name="T11" fmla="*/ 3 h 338"/>
                  <a:gd name="T12" fmla="*/ 5 w 587"/>
                  <a:gd name="T13" fmla="*/ 195 h 338"/>
                  <a:gd name="T14" fmla="*/ 4 w 587"/>
                  <a:gd name="T15" fmla="*/ 203 h 338"/>
                  <a:gd name="T16" fmla="*/ 236 w 587"/>
                  <a:gd name="T17" fmla="*/ 336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7" h="338">
                    <a:moveTo>
                      <a:pt x="236" y="336"/>
                    </a:moveTo>
                    <a:cubicBezTo>
                      <a:pt x="239" y="338"/>
                      <a:pt x="245" y="338"/>
                      <a:pt x="249" y="336"/>
                    </a:cubicBezTo>
                    <a:cubicBezTo>
                      <a:pt x="583" y="143"/>
                      <a:pt x="583" y="143"/>
                      <a:pt x="583" y="143"/>
                    </a:cubicBezTo>
                    <a:cubicBezTo>
                      <a:pt x="586" y="141"/>
                      <a:pt x="587" y="138"/>
                      <a:pt x="583" y="136"/>
                    </a:cubicBezTo>
                    <a:cubicBezTo>
                      <a:pt x="351" y="2"/>
                      <a:pt x="351" y="2"/>
                      <a:pt x="351" y="2"/>
                    </a:cubicBezTo>
                    <a:cubicBezTo>
                      <a:pt x="348" y="0"/>
                      <a:pt x="342" y="1"/>
                      <a:pt x="338" y="3"/>
                    </a:cubicBezTo>
                    <a:cubicBezTo>
                      <a:pt x="5" y="195"/>
                      <a:pt x="5" y="195"/>
                      <a:pt x="5" y="195"/>
                    </a:cubicBezTo>
                    <a:cubicBezTo>
                      <a:pt x="1" y="198"/>
                      <a:pt x="0" y="201"/>
                      <a:pt x="4" y="203"/>
                    </a:cubicBezTo>
                    <a:lnTo>
                      <a:pt x="236" y="336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1" name="Freeform 183">
                <a:extLst>
                  <a:ext uri="{FF2B5EF4-FFF2-40B4-BE49-F238E27FC236}">
                    <a16:creationId xmlns:a16="http://schemas.microsoft.com/office/drawing/2014/main" id="{59C99AFA-DF38-9D99-811A-BD0A092B49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4833" y="4623824"/>
                <a:ext cx="1920042" cy="1109749"/>
              </a:xfrm>
              <a:custGeom>
                <a:avLst/>
                <a:gdLst>
                  <a:gd name="T0" fmla="*/ 280 w 400"/>
                  <a:gd name="T1" fmla="*/ 221 h 231"/>
                  <a:gd name="T2" fmla="*/ 383 w 400"/>
                  <a:gd name="T3" fmla="*/ 162 h 231"/>
                  <a:gd name="T4" fmla="*/ 328 w 400"/>
                  <a:gd name="T5" fmla="*/ 135 h 231"/>
                  <a:gd name="T6" fmla="*/ 270 w 400"/>
                  <a:gd name="T7" fmla="*/ 215 h 231"/>
                  <a:gd name="T8" fmla="*/ 324 w 400"/>
                  <a:gd name="T9" fmla="*/ 11 h 231"/>
                  <a:gd name="T10" fmla="*/ 298 w 400"/>
                  <a:gd name="T11" fmla="*/ 27 h 231"/>
                  <a:gd name="T12" fmla="*/ 350 w 400"/>
                  <a:gd name="T13" fmla="*/ 26 h 231"/>
                  <a:gd name="T14" fmla="*/ 305 w 400"/>
                  <a:gd name="T15" fmla="*/ 52 h 231"/>
                  <a:gd name="T16" fmla="*/ 251 w 400"/>
                  <a:gd name="T17" fmla="*/ 61 h 231"/>
                  <a:gd name="T18" fmla="*/ 216 w 400"/>
                  <a:gd name="T19" fmla="*/ 81 h 231"/>
                  <a:gd name="T20" fmla="*/ 244 w 400"/>
                  <a:gd name="T21" fmla="*/ 65 h 231"/>
                  <a:gd name="T22" fmla="*/ 200 w 400"/>
                  <a:gd name="T23" fmla="*/ 112 h 231"/>
                  <a:gd name="T24" fmla="*/ 180 w 400"/>
                  <a:gd name="T25" fmla="*/ 101 h 231"/>
                  <a:gd name="T26" fmla="*/ 193 w 400"/>
                  <a:gd name="T27" fmla="*/ 116 h 231"/>
                  <a:gd name="T28" fmla="*/ 110 w 400"/>
                  <a:gd name="T29" fmla="*/ 142 h 231"/>
                  <a:gd name="T30" fmla="*/ 138 w 400"/>
                  <a:gd name="T31" fmla="*/ 126 h 231"/>
                  <a:gd name="T32" fmla="*/ 94 w 400"/>
                  <a:gd name="T33" fmla="*/ 173 h 231"/>
                  <a:gd name="T34" fmla="*/ 75 w 400"/>
                  <a:gd name="T35" fmla="*/ 162 h 231"/>
                  <a:gd name="T36" fmla="*/ 44 w 400"/>
                  <a:gd name="T37" fmla="*/ 202 h 231"/>
                  <a:gd name="T38" fmla="*/ 312 w 400"/>
                  <a:gd name="T39" fmla="*/ 77 h 231"/>
                  <a:gd name="T40" fmla="*/ 292 w 400"/>
                  <a:gd name="T41" fmla="*/ 66 h 231"/>
                  <a:gd name="T42" fmla="*/ 286 w 400"/>
                  <a:gd name="T43" fmla="*/ 69 h 231"/>
                  <a:gd name="T44" fmla="*/ 305 w 400"/>
                  <a:gd name="T45" fmla="*/ 80 h 231"/>
                  <a:gd name="T46" fmla="*/ 222 w 400"/>
                  <a:gd name="T47" fmla="*/ 106 h 231"/>
                  <a:gd name="T48" fmla="*/ 235 w 400"/>
                  <a:gd name="T49" fmla="*/ 121 h 231"/>
                  <a:gd name="T50" fmla="*/ 206 w 400"/>
                  <a:gd name="T51" fmla="*/ 137 h 231"/>
                  <a:gd name="T52" fmla="*/ 180 w 400"/>
                  <a:gd name="T53" fmla="*/ 130 h 231"/>
                  <a:gd name="T54" fmla="*/ 200 w 400"/>
                  <a:gd name="T55" fmla="*/ 141 h 231"/>
                  <a:gd name="T56" fmla="*/ 117 w 400"/>
                  <a:gd name="T57" fmla="*/ 167 h 231"/>
                  <a:gd name="T58" fmla="*/ 110 w 400"/>
                  <a:gd name="T59" fmla="*/ 171 h 231"/>
                  <a:gd name="T60" fmla="*/ 129 w 400"/>
                  <a:gd name="T61" fmla="*/ 182 h 231"/>
                  <a:gd name="T62" fmla="*/ 177 w 400"/>
                  <a:gd name="T63" fmla="*/ 161 h 231"/>
                  <a:gd name="T64" fmla="*/ 311 w 400"/>
                  <a:gd name="T65" fmla="*/ 84 h 231"/>
                  <a:gd name="T66" fmla="*/ 244 w 400"/>
                  <a:gd name="T67" fmla="*/ 36 h 231"/>
                  <a:gd name="T68" fmla="*/ 373 w 400"/>
                  <a:gd name="T69" fmla="*/ 70 h 231"/>
                  <a:gd name="T70" fmla="*/ 354 w 400"/>
                  <a:gd name="T71" fmla="*/ 59 h 231"/>
                  <a:gd name="T72" fmla="*/ 338 w 400"/>
                  <a:gd name="T73" fmla="*/ 90 h 231"/>
                  <a:gd name="T74" fmla="*/ 319 w 400"/>
                  <a:gd name="T75" fmla="*/ 79 h 231"/>
                  <a:gd name="T76" fmla="*/ 209 w 400"/>
                  <a:gd name="T77" fmla="*/ 56 h 231"/>
                  <a:gd name="T78" fmla="*/ 220 w 400"/>
                  <a:gd name="T79" fmla="*/ 72 h 231"/>
                  <a:gd name="T80" fmla="*/ 193 w 400"/>
                  <a:gd name="T81" fmla="*/ 87 h 231"/>
                  <a:gd name="T82" fmla="*/ 166 w 400"/>
                  <a:gd name="T83" fmla="*/ 81 h 231"/>
                  <a:gd name="T84" fmla="*/ 185 w 400"/>
                  <a:gd name="T85" fmla="*/ 92 h 231"/>
                  <a:gd name="T86" fmla="*/ 104 w 400"/>
                  <a:gd name="T87" fmla="*/ 116 h 231"/>
                  <a:gd name="T88" fmla="*/ 116 w 400"/>
                  <a:gd name="T89" fmla="*/ 132 h 231"/>
                  <a:gd name="T90" fmla="*/ 89 w 400"/>
                  <a:gd name="T91" fmla="*/ 147 h 231"/>
                  <a:gd name="T92" fmla="*/ 62 w 400"/>
                  <a:gd name="T93" fmla="*/ 141 h 231"/>
                  <a:gd name="T94" fmla="*/ 81 w 400"/>
                  <a:gd name="T95" fmla="*/ 152 h 231"/>
                  <a:gd name="T96" fmla="*/ 19 w 400"/>
                  <a:gd name="T97" fmla="*/ 188 h 231"/>
                  <a:gd name="T98" fmla="*/ 142 w 400"/>
                  <a:gd name="T99" fmla="*/ 181 h 231"/>
                  <a:gd name="T100" fmla="*/ 170 w 400"/>
                  <a:gd name="T101" fmla="*/ 165 h 231"/>
                  <a:gd name="T102" fmla="*/ 128 w 400"/>
                  <a:gd name="T103" fmla="*/ 212 h 231"/>
                  <a:gd name="T104" fmla="*/ 109 w 400"/>
                  <a:gd name="T105" fmla="*/ 201 h 231"/>
                  <a:gd name="T106" fmla="*/ 121 w 400"/>
                  <a:gd name="T107" fmla="*/ 21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00" h="231">
                    <a:moveTo>
                      <a:pt x="382" y="166"/>
                    </a:moveTo>
                    <a:cubicBezTo>
                      <a:pt x="288" y="221"/>
                      <a:pt x="288" y="221"/>
                      <a:pt x="288" y="221"/>
                    </a:cubicBezTo>
                    <a:cubicBezTo>
                      <a:pt x="286" y="222"/>
                      <a:pt x="282" y="222"/>
                      <a:pt x="280" y="221"/>
                    </a:cubicBezTo>
                    <a:cubicBezTo>
                      <a:pt x="273" y="217"/>
                      <a:pt x="273" y="217"/>
                      <a:pt x="273" y="217"/>
                    </a:cubicBezTo>
                    <a:cubicBezTo>
                      <a:pt x="376" y="158"/>
                      <a:pt x="376" y="158"/>
                      <a:pt x="376" y="158"/>
                    </a:cubicBezTo>
                    <a:cubicBezTo>
                      <a:pt x="383" y="162"/>
                      <a:pt x="383" y="162"/>
                      <a:pt x="383" y="162"/>
                    </a:cubicBezTo>
                    <a:cubicBezTo>
                      <a:pt x="385" y="163"/>
                      <a:pt x="385" y="165"/>
                      <a:pt x="382" y="166"/>
                    </a:cubicBezTo>
                    <a:close/>
                    <a:moveTo>
                      <a:pt x="336" y="135"/>
                    </a:moveTo>
                    <a:cubicBezTo>
                      <a:pt x="334" y="133"/>
                      <a:pt x="330" y="134"/>
                      <a:pt x="328" y="135"/>
                    </a:cubicBezTo>
                    <a:cubicBezTo>
                      <a:pt x="234" y="189"/>
                      <a:pt x="234" y="189"/>
                      <a:pt x="234" y="189"/>
                    </a:cubicBezTo>
                    <a:cubicBezTo>
                      <a:pt x="231" y="191"/>
                      <a:pt x="231" y="193"/>
                      <a:pt x="233" y="194"/>
                    </a:cubicBezTo>
                    <a:cubicBezTo>
                      <a:pt x="270" y="215"/>
                      <a:pt x="270" y="215"/>
                      <a:pt x="270" y="215"/>
                    </a:cubicBezTo>
                    <a:cubicBezTo>
                      <a:pt x="373" y="156"/>
                      <a:pt x="373" y="156"/>
                      <a:pt x="373" y="156"/>
                    </a:cubicBezTo>
                    <a:lnTo>
                      <a:pt x="336" y="135"/>
                    </a:lnTo>
                    <a:close/>
                    <a:moveTo>
                      <a:pt x="324" y="11"/>
                    </a:moveTo>
                    <a:cubicBezTo>
                      <a:pt x="305" y="0"/>
                      <a:pt x="305" y="0"/>
                      <a:pt x="305" y="0"/>
                    </a:cubicBezTo>
                    <a:cubicBezTo>
                      <a:pt x="278" y="16"/>
                      <a:pt x="278" y="16"/>
                      <a:pt x="278" y="16"/>
                    </a:cubicBezTo>
                    <a:cubicBezTo>
                      <a:pt x="298" y="27"/>
                      <a:pt x="298" y="27"/>
                      <a:pt x="298" y="27"/>
                    </a:cubicBezTo>
                    <a:lnTo>
                      <a:pt x="324" y="11"/>
                    </a:lnTo>
                    <a:close/>
                    <a:moveTo>
                      <a:pt x="305" y="52"/>
                    </a:moveTo>
                    <a:cubicBezTo>
                      <a:pt x="350" y="26"/>
                      <a:pt x="350" y="26"/>
                      <a:pt x="350" y="26"/>
                    </a:cubicBezTo>
                    <a:cubicBezTo>
                      <a:pt x="330" y="15"/>
                      <a:pt x="330" y="15"/>
                      <a:pt x="330" y="15"/>
                    </a:cubicBezTo>
                    <a:cubicBezTo>
                      <a:pt x="285" y="41"/>
                      <a:pt x="285" y="41"/>
                      <a:pt x="285" y="41"/>
                    </a:cubicBezTo>
                    <a:lnTo>
                      <a:pt x="305" y="52"/>
                    </a:lnTo>
                    <a:close/>
                    <a:moveTo>
                      <a:pt x="298" y="56"/>
                    </a:moveTo>
                    <a:cubicBezTo>
                      <a:pt x="279" y="45"/>
                      <a:pt x="279" y="45"/>
                      <a:pt x="279" y="45"/>
                    </a:cubicBezTo>
                    <a:cubicBezTo>
                      <a:pt x="251" y="61"/>
                      <a:pt x="251" y="61"/>
                      <a:pt x="251" y="61"/>
                    </a:cubicBezTo>
                    <a:cubicBezTo>
                      <a:pt x="270" y="72"/>
                      <a:pt x="270" y="72"/>
                      <a:pt x="270" y="72"/>
                    </a:cubicBezTo>
                    <a:lnTo>
                      <a:pt x="298" y="56"/>
                    </a:lnTo>
                    <a:close/>
                    <a:moveTo>
                      <a:pt x="216" y="81"/>
                    </a:moveTo>
                    <a:cubicBezTo>
                      <a:pt x="235" y="92"/>
                      <a:pt x="235" y="92"/>
                      <a:pt x="235" y="92"/>
                    </a:cubicBezTo>
                    <a:cubicBezTo>
                      <a:pt x="263" y="76"/>
                      <a:pt x="263" y="76"/>
                      <a:pt x="263" y="76"/>
                    </a:cubicBezTo>
                    <a:cubicBezTo>
                      <a:pt x="244" y="65"/>
                      <a:pt x="244" y="65"/>
                      <a:pt x="244" y="65"/>
                    </a:cubicBezTo>
                    <a:lnTo>
                      <a:pt x="216" y="81"/>
                    </a:lnTo>
                    <a:close/>
                    <a:moveTo>
                      <a:pt x="180" y="101"/>
                    </a:moveTo>
                    <a:cubicBezTo>
                      <a:pt x="200" y="112"/>
                      <a:pt x="200" y="112"/>
                      <a:pt x="200" y="112"/>
                    </a:cubicBezTo>
                    <a:cubicBezTo>
                      <a:pt x="228" y="96"/>
                      <a:pt x="228" y="96"/>
                      <a:pt x="228" y="96"/>
                    </a:cubicBezTo>
                    <a:cubicBezTo>
                      <a:pt x="209" y="85"/>
                      <a:pt x="209" y="85"/>
                      <a:pt x="209" y="85"/>
                    </a:cubicBezTo>
                    <a:lnTo>
                      <a:pt x="180" y="101"/>
                    </a:lnTo>
                    <a:close/>
                    <a:moveTo>
                      <a:pt x="145" y="122"/>
                    </a:moveTo>
                    <a:cubicBezTo>
                      <a:pt x="165" y="133"/>
                      <a:pt x="165" y="133"/>
                      <a:pt x="165" y="133"/>
                    </a:cubicBezTo>
                    <a:cubicBezTo>
                      <a:pt x="193" y="116"/>
                      <a:pt x="193" y="116"/>
                      <a:pt x="193" y="116"/>
                    </a:cubicBezTo>
                    <a:cubicBezTo>
                      <a:pt x="174" y="105"/>
                      <a:pt x="174" y="105"/>
                      <a:pt x="174" y="105"/>
                    </a:cubicBezTo>
                    <a:lnTo>
                      <a:pt x="145" y="122"/>
                    </a:lnTo>
                    <a:close/>
                    <a:moveTo>
                      <a:pt x="110" y="142"/>
                    </a:moveTo>
                    <a:cubicBezTo>
                      <a:pt x="129" y="153"/>
                      <a:pt x="129" y="153"/>
                      <a:pt x="129" y="153"/>
                    </a:cubicBezTo>
                    <a:cubicBezTo>
                      <a:pt x="158" y="137"/>
                      <a:pt x="158" y="137"/>
                      <a:pt x="158" y="137"/>
                    </a:cubicBezTo>
                    <a:cubicBezTo>
                      <a:pt x="138" y="126"/>
                      <a:pt x="138" y="126"/>
                      <a:pt x="138" y="126"/>
                    </a:cubicBezTo>
                    <a:lnTo>
                      <a:pt x="110" y="142"/>
                    </a:lnTo>
                    <a:close/>
                    <a:moveTo>
                      <a:pt x="75" y="162"/>
                    </a:moveTo>
                    <a:cubicBezTo>
                      <a:pt x="94" y="173"/>
                      <a:pt x="94" y="173"/>
                      <a:pt x="94" y="173"/>
                    </a:cubicBezTo>
                    <a:cubicBezTo>
                      <a:pt x="122" y="157"/>
                      <a:pt x="122" y="157"/>
                      <a:pt x="122" y="157"/>
                    </a:cubicBezTo>
                    <a:cubicBezTo>
                      <a:pt x="103" y="146"/>
                      <a:pt x="103" y="146"/>
                      <a:pt x="103" y="146"/>
                    </a:cubicBezTo>
                    <a:lnTo>
                      <a:pt x="75" y="162"/>
                    </a:lnTo>
                    <a:close/>
                    <a:moveTo>
                      <a:pt x="68" y="166"/>
                    </a:moveTo>
                    <a:cubicBezTo>
                      <a:pt x="25" y="191"/>
                      <a:pt x="25" y="191"/>
                      <a:pt x="25" y="191"/>
                    </a:cubicBezTo>
                    <a:cubicBezTo>
                      <a:pt x="44" y="202"/>
                      <a:pt x="44" y="202"/>
                      <a:pt x="44" y="202"/>
                    </a:cubicBezTo>
                    <a:cubicBezTo>
                      <a:pt x="87" y="177"/>
                      <a:pt x="87" y="177"/>
                      <a:pt x="87" y="177"/>
                    </a:cubicBezTo>
                    <a:lnTo>
                      <a:pt x="68" y="166"/>
                    </a:lnTo>
                    <a:close/>
                    <a:moveTo>
                      <a:pt x="312" y="77"/>
                    </a:moveTo>
                    <a:cubicBezTo>
                      <a:pt x="374" y="40"/>
                      <a:pt x="374" y="40"/>
                      <a:pt x="374" y="40"/>
                    </a:cubicBezTo>
                    <a:cubicBezTo>
                      <a:pt x="355" y="29"/>
                      <a:pt x="355" y="29"/>
                      <a:pt x="355" y="29"/>
                    </a:cubicBezTo>
                    <a:cubicBezTo>
                      <a:pt x="292" y="66"/>
                      <a:pt x="292" y="66"/>
                      <a:pt x="292" y="66"/>
                    </a:cubicBezTo>
                    <a:lnTo>
                      <a:pt x="312" y="77"/>
                    </a:lnTo>
                    <a:close/>
                    <a:moveTo>
                      <a:pt x="305" y="80"/>
                    </a:moveTo>
                    <a:cubicBezTo>
                      <a:pt x="286" y="69"/>
                      <a:pt x="286" y="69"/>
                      <a:pt x="286" y="69"/>
                    </a:cubicBezTo>
                    <a:cubicBezTo>
                      <a:pt x="258" y="86"/>
                      <a:pt x="258" y="86"/>
                      <a:pt x="258" y="86"/>
                    </a:cubicBezTo>
                    <a:cubicBezTo>
                      <a:pt x="277" y="97"/>
                      <a:pt x="277" y="97"/>
                      <a:pt x="277" y="97"/>
                    </a:cubicBezTo>
                    <a:lnTo>
                      <a:pt x="305" y="80"/>
                    </a:lnTo>
                    <a:close/>
                    <a:moveTo>
                      <a:pt x="270" y="101"/>
                    </a:moveTo>
                    <a:cubicBezTo>
                      <a:pt x="251" y="90"/>
                      <a:pt x="251" y="90"/>
                      <a:pt x="251" y="90"/>
                    </a:cubicBezTo>
                    <a:cubicBezTo>
                      <a:pt x="222" y="106"/>
                      <a:pt x="222" y="106"/>
                      <a:pt x="222" y="106"/>
                    </a:cubicBezTo>
                    <a:cubicBezTo>
                      <a:pt x="242" y="117"/>
                      <a:pt x="242" y="117"/>
                      <a:pt x="242" y="117"/>
                    </a:cubicBezTo>
                    <a:lnTo>
                      <a:pt x="270" y="101"/>
                    </a:lnTo>
                    <a:close/>
                    <a:moveTo>
                      <a:pt x="235" y="121"/>
                    </a:moveTo>
                    <a:cubicBezTo>
                      <a:pt x="215" y="110"/>
                      <a:pt x="215" y="110"/>
                      <a:pt x="215" y="110"/>
                    </a:cubicBezTo>
                    <a:cubicBezTo>
                      <a:pt x="187" y="126"/>
                      <a:pt x="187" y="126"/>
                      <a:pt x="187" y="126"/>
                    </a:cubicBezTo>
                    <a:cubicBezTo>
                      <a:pt x="206" y="137"/>
                      <a:pt x="206" y="137"/>
                      <a:pt x="206" y="137"/>
                    </a:cubicBezTo>
                    <a:lnTo>
                      <a:pt x="235" y="121"/>
                    </a:lnTo>
                    <a:close/>
                    <a:moveTo>
                      <a:pt x="200" y="141"/>
                    </a:moveTo>
                    <a:cubicBezTo>
                      <a:pt x="180" y="130"/>
                      <a:pt x="180" y="130"/>
                      <a:pt x="180" y="130"/>
                    </a:cubicBezTo>
                    <a:cubicBezTo>
                      <a:pt x="152" y="146"/>
                      <a:pt x="152" y="146"/>
                      <a:pt x="152" y="146"/>
                    </a:cubicBezTo>
                    <a:cubicBezTo>
                      <a:pt x="171" y="158"/>
                      <a:pt x="171" y="158"/>
                      <a:pt x="171" y="158"/>
                    </a:cubicBezTo>
                    <a:lnTo>
                      <a:pt x="200" y="141"/>
                    </a:lnTo>
                    <a:close/>
                    <a:moveTo>
                      <a:pt x="164" y="162"/>
                    </a:moveTo>
                    <a:cubicBezTo>
                      <a:pt x="145" y="150"/>
                      <a:pt x="145" y="150"/>
                      <a:pt x="145" y="150"/>
                    </a:cubicBezTo>
                    <a:cubicBezTo>
                      <a:pt x="117" y="167"/>
                      <a:pt x="117" y="167"/>
                      <a:pt x="117" y="167"/>
                    </a:cubicBezTo>
                    <a:cubicBezTo>
                      <a:pt x="136" y="178"/>
                      <a:pt x="136" y="178"/>
                      <a:pt x="136" y="178"/>
                    </a:cubicBezTo>
                    <a:lnTo>
                      <a:pt x="164" y="162"/>
                    </a:lnTo>
                    <a:close/>
                    <a:moveTo>
                      <a:pt x="110" y="171"/>
                    </a:moveTo>
                    <a:cubicBezTo>
                      <a:pt x="50" y="205"/>
                      <a:pt x="50" y="205"/>
                      <a:pt x="50" y="205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129" y="182"/>
                      <a:pt x="129" y="182"/>
                      <a:pt x="129" y="182"/>
                    </a:cubicBezTo>
                    <a:lnTo>
                      <a:pt x="110" y="171"/>
                    </a:lnTo>
                    <a:close/>
                    <a:moveTo>
                      <a:pt x="311" y="84"/>
                    </a:moveTo>
                    <a:cubicBezTo>
                      <a:pt x="177" y="161"/>
                      <a:pt x="177" y="161"/>
                      <a:pt x="177" y="161"/>
                    </a:cubicBezTo>
                    <a:cubicBezTo>
                      <a:pt x="196" y="172"/>
                      <a:pt x="196" y="172"/>
                      <a:pt x="196" y="172"/>
                    </a:cubicBezTo>
                    <a:cubicBezTo>
                      <a:pt x="330" y="95"/>
                      <a:pt x="330" y="95"/>
                      <a:pt x="330" y="95"/>
                    </a:cubicBezTo>
                    <a:lnTo>
                      <a:pt x="311" y="84"/>
                    </a:lnTo>
                    <a:close/>
                    <a:moveTo>
                      <a:pt x="290" y="31"/>
                    </a:moveTo>
                    <a:cubicBezTo>
                      <a:pt x="270" y="20"/>
                      <a:pt x="270" y="20"/>
                      <a:pt x="270" y="20"/>
                    </a:cubicBezTo>
                    <a:cubicBezTo>
                      <a:pt x="244" y="36"/>
                      <a:pt x="244" y="36"/>
                      <a:pt x="244" y="36"/>
                    </a:cubicBezTo>
                    <a:cubicBezTo>
                      <a:pt x="263" y="47"/>
                      <a:pt x="263" y="47"/>
                      <a:pt x="263" y="47"/>
                    </a:cubicBezTo>
                    <a:lnTo>
                      <a:pt x="290" y="31"/>
                    </a:lnTo>
                    <a:close/>
                    <a:moveTo>
                      <a:pt x="373" y="70"/>
                    </a:moveTo>
                    <a:cubicBezTo>
                      <a:pt x="400" y="55"/>
                      <a:pt x="400" y="55"/>
                      <a:pt x="400" y="55"/>
                    </a:cubicBezTo>
                    <a:cubicBezTo>
                      <a:pt x="380" y="44"/>
                      <a:pt x="380" y="44"/>
                      <a:pt x="380" y="44"/>
                    </a:cubicBezTo>
                    <a:cubicBezTo>
                      <a:pt x="354" y="59"/>
                      <a:pt x="354" y="59"/>
                      <a:pt x="354" y="59"/>
                    </a:cubicBezTo>
                    <a:lnTo>
                      <a:pt x="373" y="70"/>
                    </a:lnTo>
                    <a:close/>
                    <a:moveTo>
                      <a:pt x="319" y="79"/>
                    </a:moveTo>
                    <a:cubicBezTo>
                      <a:pt x="338" y="90"/>
                      <a:pt x="338" y="90"/>
                      <a:pt x="338" y="90"/>
                    </a:cubicBezTo>
                    <a:cubicBezTo>
                      <a:pt x="365" y="75"/>
                      <a:pt x="365" y="75"/>
                      <a:pt x="365" y="75"/>
                    </a:cubicBezTo>
                    <a:cubicBezTo>
                      <a:pt x="346" y="64"/>
                      <a:pt x="346" y="64"/>
                      <a:pt x="346" y="64"/>
                    </a:cubicBezTo>
                    <a:lnTo>
                      <a:pt x="319" y="79"/>
                    </a:lnTo>
                    <a:close/>
                    <a:moveTo>
                      <a:pt x="255" y="52"/>
                    </a:moveTo>
                    <a:cubicBezTo>
                      <a:pt x="236" y="40"/>
                      <a:pt x="236" y="40"/>
                      <a:pt x="236" y="40"/>
                    </a:cubicBezTo>
                    <a:cubicBezTo>
                      <a:pt x="209" y="56"/>
                      <a:pt x="209" y="56"/>
                      <a:pt x="209" y="56"/>
                    </a:cubicBezTo>
                    <a:cubicBezTo>
                      <a:pt x="228" y="67"/>
                      <a:pt x="228" y="67"/>
                      <a:pt x="228" y="67"/>
                    </a:cubicBezTo>
                    <a:lnTo>
                      <a:pt x="255" y="52"/>
                    </a:lnTo>
                    <a:close/>
                    <a:moveTo>
                      <a:pt x="220" y="72"/>
                    </a:moveTo>
                    <a:cubicBezTo>
                      <a:pt x="201" y="61"/>
                      <a:pt x="201" y="61"/>
                      <a:pt x="201" y="61"/>
                    </a:cubicBezTo>
                    <a:cubicBezTo>
                      <a:pt x="174" y="76"/>
                      <a:pt x="174" y="76"/>
                      <a:pt x="174" y="76"/>
                    </a:cubicBezTo>
                    <a:cubicBezTo>
                      <a:pt x="193" y="87"/>
                      <a:pt x="193" y="87"/>
                      <a:pt x="193" y="87"/>
                    </a:cubicBezTo>
                    <a:lnTo>
                      <a:pt x="220" y="72"/>
                    </a:lnTo>
                    <a:close/>
                    <a:moveTo>
                      <a:pt x="185" y="92"/>
                    </a:moveTo>
                    <a:cubicBezTo>
                      <a:pt x="166" y="81"/>
                      <a:pt x="166" y="81"/>
                      <a:pt x="166" y="81"/>
                    </a:cubicBezTo>
                    <a:cubicBezTo>
                      <a:pt x="139" y="96"/>
                      <a:pt x="139" y="96"/>
                      <a:pt x="139" y="96"/>
                    </a:cubicBezTo>
                    <a:cubicBezTo>
                      <a:pt x="158" y="107"/>
                      <a:pt x="158" y="107"/>
                      <a:pt x="158" y="107"/>
                    </a:cubicBezTo>
                    <a:lnTo>
                      <a:pt x="185" y="92"/>
                    </a:lnTo>
                    <a:close/>
                    <a:moveTo>
                      <a:pt x="150" y="112"/>
                    </a:moveTo>
                    <a:cubicBezTo>
                      <a:pt x="131" y="101"/>
                      <a:pt x="131" y="101"/>
                      <a:pt x="131" y="101"/>
                    </a:cubicBezTo>
                    <a:cubicBezTo>
                      <a:pt x="104" y="116"/>
                      <a:pt x="104" y="116"/>
                      <a:pt x="104" y="116"/>
                    </a:cubicBezTo>
                    <a:cubicBezTo>
                      <a:pt x="124" y="127"/>
                      <a:pt x="124" y="127"/>
                      <a:pt x="124" y="127"/>
                    </a:cubicBezTo>
                    <a:lnTo>
                      <a:pt x="150" y="112"/>
                    </a:lnTo>
                    <a:close/>
                    <a:moveTo>
                      <a:pt x="116" y="132"/>
                    </a:moveTo>
                    <a:cubicBezTo>
                      <a:pt x="96" y="121"/>
                      <a:pt x="96" y="121"/>
                      <a:pt x="96" y="121"/>
                    </a:cubicBezTo>
                    <a:cubicBezTo>
                      <a:pt x="70" y="136"/>
                      <a:pt x="70" y="136"/>
                      <a:pt x="70" y="136"/>
                    </a:cubicBezTo>
                    <a:cubicBezTo>
                      <a:pt x="89" y="147"/>
                      <a:pt x="89" y="147"/>
                      <a:pt x="89" y="147"/>
                    </a:cubicBezTo>
                    <a:lnTo>
                      <a:pt x="116" y="132"/>
                    </a:lnTo>
                    <a:close/>
                    <a:moveTo>
                      <a:pt x="81" y="152"/>
                    </a:moveTo>
                    <a:cubicBezTo>
                      <a:pt x="62" y="141"/>
                      <a:pt x="62" y="141"/>
                      <a:pt x="62" y="141"/>
                    </a:cubicBezTo>
                    <a:cubicBezTo>
                      <a:pt x="35" y="156"/>
                      <a:pt x="35" y="156"/>
                      <a:pt x="35" y="156"/>
                    </a:cubicBezTo>
                    <a:cubicBezTo>
                      <a:pt x="54" y="167"/>
                      <a:pt x="54" y="167"/>
                      <a:pt x="54" y="167"/>
                    </a:cubicBezTo>
                    <a:lnTo>
                      <a:pt x="81" y="152"/>
                    </a:lnTo>
                    <a:close/>
                    <a:moveTo>
                      <a:pt x="27" y="161"/>
                    </a:moveTo>
                    <a:cubicBezTo>
                      <a:pt x="0" y="176"/>
                      <a:pt x="0" y="176"/>
                      <a:pt x="0" y="176"/>
                    </a:cubicBezTo>
                    <a:cubicBezTo>
                      <a:pt x="19" y="188"/>
                      <a:pt x="19" y="188"/>
                      <a:pt x="19" y="188"/>
                    </a:cubicBezTo>
                    <a:cubicBezTo>
                      <a:pt x="46" y="172"/>
                      <a:pt x="46" y="172"/>
                      <a:pt x="46" y="172"/>
                    </a:cubicBezTo>
                    <a:lnTo>
                      <a:pt x="27" y="161"/>
                    </a:lnTo>
                    <a:close/>
                    <a:moveTo>
                      <a:pt x="142" y="181"/>
                    </a:moveTo>
                    <a:cubicBezTo>
                      <a:pt x="161" y="192"/>
                      <a:pt x="161" y="192"/>
                      <a:pt x="161" y="192"/>
                    </a:cubicBezTo>
                    <a:cubicBezTo>
                      <a:pt x="189" y="176"/>
                      <a:pt x="189" y="176"/>
                      <a:pt x="189" y="176"/>
                    </a:cubicBezTo>
                    <a:cubicBezTo>
                      <a:pt x="170" y="165"/>
                      <a:pt x="170" y="165"/>
                      <a:pt x="170" y="165"/>
                    </a:cubicBezTo>
                    <a:lnTo>
                      <a:pt x="142" y="181"/>
                    </a:lnTo>
                    <a:close/>
                    <a:moveTo>
                      <a:pt x="109" y="201"/>
                    </a:moveTo>
                    <a:cubicBezTo>
                      <a:pt x="128" y="212"/>
                      <a:pt x="128" y="212"/>
                      <a:pt x="128" y="212"/>
                    </a:cubicBezTo>
                    <a:cubicBezTo>
                      <a:pt x="155" y="196"/>
                      <a:pt x="155" y="196"/>
                      <a:pt x="155" y="196"/>
                    </a:cubicBezTo>
                    <a:cubicBezTo>
                      <a:pt x="136" y="185"/>
                      <a:pt x="136" y="185"/>
                      <a:pt x="136" y="185"/>
                    </a:cubicBezTo>
                    <a:lnTo>
                      <a:pt x="109" y="201"/>
                    </a:lnTo>
                    <a:close/>
                    <a:moveTo>
                      <a:pt x="75" y="220"/>
                    </a:moveTo>
                    <a:cubicBezTo>
                      <a:pt x="94" y="231"/>
                      <a:pt x="94" y="231"/>
                      <a:pt x="94" y="231"/>
                    </a:cubicBezTo>
                    <a:cubicBezTo>
                      <a:pt x="121" y="215"/>
                      <a:pt x="121" y="215"/>
                      <a:pt x="121" y="215"/>
                    </a:cubicBezTo>
                    <a:cubicBezTo>
                      <a:pt x="102" y="204"/>
                      <a:pt x="102" y="204"/>
                      <a:pt x="102" y="204"/>
                    </a:cubicBezTo>
                    <a:lnTo>
                      <a:pt x="75" y="22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2" name="Freeform 184">
                <a:extLst>
                  <a:ext uri="{FF2B5EF4-FFF2-40B4-BE49-F238E27FC236}">
                    <a16:creationId xmlns:a16="http://schemas.microsoft.com/office/drawing/2014/main" id="{EACD11F1-29B7-5C0D-7582-B23D9B4F2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768" y="6050644"/>
                <a:ext cx="96883" cy="88076"/>
              </a:xfrm>
              <a:custGeom>
                <a:avLst/>
                <a:gdLst>
                  <a:gd name="T0" fmla="*/ 0 w 33"/>
                  <a:gd name="T1" fmla="*/ 0 h 30"/>
                  <a:gd name="T2" fmla="*/ 33 w 33"/>
                  <a:gd name="T3" fmla="*/ 20 h 30"/>
                  <a:gd name="T4" fmla="*/ 33 w 33"/>
                  <a:gd name="T5" fmla="*/ 30 h 30"/>
                  <a:gd name="T6" fmla="*/ 0 w 33"/>
                  <a:gd name="T7" fmla="*/ 12 h 30"/>
                  <a:gd name="T8" fmla="*/ 0 w 33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0" y="0"/>
                    </a:moveTo>
                    <a:lnTo>
                      <a:pt x="33" y="20"/>
                    </a:lnTo>
                    <a:lnTo>
                      <a:pt x="33" y="3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3" name="Freeform 185">
                <a:extLst>
                  <a:ext uri="{FF2B5EF4-FFF2-40B4-BE49-F238E27FC236}">
                    <a16:creationId xmlns:a16="http://schemas.microsoft.com/office/drawing/2014/main" id="{E25C0801-6622-8CBC-F395-1062D58A06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768" y="6065323"/>
                <a:ext cx="96883" cy="73396"/>
              </a:xfrm>
              <a:custGeom>
                <a:avLst/>
                <a:gdLst>
                  <a:gd name="T0" fmla="*/ 8 w 33"/>
                  <a:gd name="T1" fmla="*/ 0 h 25"/>
                  <a:gd name="T2" fmla="*/ 33 w 33"/>
                  <a:gd name="T3" fmla="*/ 15 h 25"/>
                  <a:gd name="T4" fmla="*/ 33 w 33"/>
                  <a:gd name="T5" fmla="*/ 25 h 25"/>
                  <a:gd name="T6" fmla="*/ 0 w 33"/>
                  <a:gd name="T7" fmla="*/ 7 h 25"/>
                  <a:gd name="T8" fmla="*/ 8 w 33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5">
                    <a:moveTo>
                      <a:pt x="8" y="0"/>
                    </a:moveTo>
                    <a:lnTo>
                      <a:pt x="33" y="15"/>
                    </a:lnTo>
                    <a:lnTo>
                      <a:pt x="33" y="25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4" name="Freeform 186">
                <a:extLst>
                  <a:ext uri="{FF2B5EF4-FFF2-40B4-BE49-F238E27FC236}">
                    <a16:creationId xmlns:a16="http://schemas.microsoft.com/office/drawing/2014/main" id="{C1BC09E6-26D8-12BB-1437-523EC5C80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618" y="5504577"/>
                <a:ext cx="93947" cy="85139"/>
              </a:xfrm>
              <a:custGeom>
                <a:avLst/>
                <a:gdLst>
                  <a:gd name="T0" fmla="*/ 0 w 32"/>
                  <a:gd name="T1" fmla="*/ 0 h 29"/>
                  <a:gd name="T2" fmla="*/ 32 w 32"/>
                  <a:gd name="T3" fmla="*/ 19 h 29"/>
                  <a:gd name="T4" fmla="*/ 32 w 32"/>
                  <a:gd name="T5" fmla="*/ 29 h 29"/>
                  <a:gd name="T6" fmla="*/ 0 w 32"/>
                  <a:gd name="T7" fmla="*/ 11 h 29"/>
                  <a:gd name="T8" fmla="*/ 0 w 32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9">
                    <a:moveTo>
                      <a:pt x="0" y="0"/>
                    </a:moveTo>
                    <a:lnTo>
                      <a:pt x="32" y="19"/>
                    </a:lnTo>
                    <a:lnTo>
                      <a:pt x="32" y="29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5" name="Freeform 187">
                <a:extLst>
                  <a:ext uri="{FF2B5EF4-FFF2-40B4-BE49-F238E27FC236}">
                    <a16:creationId xmlns:a16="http://schemas.microsoft.com/office/drawing/2014/main" id="{C6844AAE-5911-FBBA-5B59-F39E5D75B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618" y="5516321"/>
                <a:ext cx="93947" cy="73396"/>
              </a:xfrm>
              <a:custGeom>
                <a:avLst/>
                <a:gdLst>
                  <a:gd name="T0" fmla="*/ 9 w 32"/>
                  <a:gd name="T1" fmla="*/ 0 h 25"/>
                  <a:gd name="T2" fmla="*/ 32 w 32"/>
                  <a:gd name="T3" fmla="*/ 15 h 25"/>
                  <a:gd name="T4" fmla="*/ 32 w 32"/>
                  <a:gd name="T5" fmla="*/ 25 h 25"/>
                  <a:gd name="T6" fmla="*/ 0 w 32"/>
                  <a:gd name="T7" fmla="*/ 7 h 25"/>
                  <a:gd name="T8" fmla="*/ 9 w 3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25">
                    <a:moveTo>
                      <a:pt x="9" y="0"/>
                    </a:moveTo>
                    <a:lnTo>
                      <a:pt x="32" y="15"/>
                    </a:lnTo>
                    <a:lnTo>
                      <a:pt x="32" y="25"/>
                    </a:lnTo>
                    <a:lnTo>
                      <a:pt x="0" y="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6" name="Freeform 188">
                <a:extLst>
                  <a:ext uri="{FF2B5EF4-FFF2-40B4-BE49-F238E27FC236}">
                    <a16:creationId xmlns:a16="http://schemas.microsoft.com/office/drawing/2014/main" id="{6E4FB539-0BCF-7F23-45C8-471948F11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116" y="5569166"/>
                <a:ext cx="96883" cy="88076"/>
              </a:xfrm>
              <a:custGeom>
                <a:avLst/>
                <a:gdLst>
                  <a:gd name="T0" fmla="*/ 0 w 33"/>
                  <a:gd name="T1" fmla="*/ 0 h 30"/>
                  <a:gd name="T2" fmla="*/ 33 w 33"/>
                  <a:gd name="T3" fmla="*/ 18 h 30"/>
                  <a:gd name="T4" fmla="*/ 33 w 33"/>
                  <a:gd name="T5" fmla="*/ 30 h 30"/>
                  <a:gd name="T6" fmla="*/ 0 w 33"/>
                  <a:gd name="T7" fmla="*/ 10 h 30"/>
                  <a:gd name="T8" fmla="*/ 0 w 33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0" y="0"/>
                    </a:moveTo>
                    <a:lnTo>
                      <a:pt x="33" y="18"/>
                    </a:lnTo>
                    <a:lnTo>
                      <a:pt x="33" y="3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7" name="Freeform 189">
                <a:extLst>
                  <a:ext uri="{FF2B5EF4-FFF2-40B4-BE49-F238E27FC236}">
                    <a16:creationId xmlns:a16="http://schemas.microsoft.com/office/drawing/2014/main" id="{23EC19B7-734D-0199-831D-F25146E11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116" y="5583845"/>
                <a:ext cx="96883" cy="73396"/>
              </a:xfrm>
              <a:custGeom>
                <a:avLst/>
                <a:gdLst>
                  <a:gd name="T0" fmla="*/ 8 w 33"/>
                  <a:gd name="T1" fmla="*/ 0 h 25"/>
                  <a:gd name="T2" fmla="*/ 33 w 33"/>
                  <a:gd name="T3" fmla="*/ 13 h 25"/>
                  <a:gd name="T4" fmla="*/ 33 w 33"/>
                  <a:gd name="T5" fmla="*/ 25 h 25"/>
                  <a:gd name="T6" fmla="*/ 0 w 33"/>
                  <a:gd name="T7" fmla="*/ 5 h 25"/>
                  <a:gd name="T8" fmla="*/ 8 w 33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25">
                    <a:moveTo>
                      <a:pt x="8" y="0"/>
                    </a:moveTo>
                    <a:lnTo>
                      <a:pt x="33" y="13"/>
                    </a:lnTo>
                    <a:lnTo>
                      <a:pt x="33" y="25"/>
                    </a:lnTo>
                    <a:lnTo>
                      <a:pt x="0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8" name="Freeform 190">
                <a:extLst>
                  <a:ext uri="{FF2B5EF4-FFF2-40B4-BE49-F238E27FC236}">
                    <a16:creationId xmlns:a16="http://schemas.microsoft.com/office/drawing/2014/main" id="{43BFFF92-F710-9767-D980-DD37D04F22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866" y="3734264"/>
                <a:ext cx="728089" cy="936534"/>
              </a:xfrm>
              <a:custGeom>
                <a:avLst/>
                <a:gdLst>
                  <a:gd name="T0" fmla="*/ 21 w 152"/>
                  <a:gd name="T1" fmla="*/ 117 h 195"/>
                  <a:gd name="T2" fmla="*/ 2 w 152"/>
                  <a:gd name="T3" fmla="*/ 129 h 195"/>
                  <a:gd name="T4" fmla="*/ 55 w 152"/>
                  <a:gd name="T5" fmla="*/ 25 h 195"/>
                  <a:gd name="T6" fmla="*/ 59 w 152"/>
                  <a:gd name="T7" fmla="*/ 0 h 195"/>
                  <a:gd name="T8" fmla="*/ 100 w 152"/>
                  <a:gd name="T9" fmla="*/ 17 h 195"/>
                  <a:gd name="T10" fmla="*/ 49 w 152"/>
                  <a:gd name="T11" fmla="*/ 68 h 195"/>
                  <a:gd name="T12" fmla="*/ 51 w 152"/>
                  <a:gd name="T13" fmla="*/ 53 h 195"/>
                  <a:gd name="T14" fmla="*/ 21 w 152"/>
                  <a:gd name="T15" fmla="*/ 117 h 195"/>
                  <a:gd name="T16" fmla="*/ 136 w 152"/>
                  <a:gd name="T17" fmla="*/ 74 h 195"/>
                  <a:gd name="T18" fmla="*/ 138 w 152"/>
                  <a:gd name="T19" fmla="*/ 54 h 195"/>
                  <a:gd name="T20" fmla="*/ 107 w 152"/>
                  <a:gd name="T21" fmla="*/ 6 h 195"/>
                  <a:gd name="T22" fmla="*/ 97 w 152"/>
                  <a:gd name="T23" fmla="*/ 31 h 195"/>
                  <a:gd name="T24" fmla="*/ 119 w 152"/>
                  <a:gd name="T25" fmla="*/ 66 h 195"/>
                  <a:gd name="T26" fmla="*/ 118 w 152"/>
                  <a:gd name="T27" fmla="*/ 70 h 195"/>
                  <a:gd name="T28" fmla="*/ 107 w 152"/>
                  <a:gd name="T29" fmla="*/ 68 h 195"/>
                  <a:gd name="T30" fmla="*/ 102 w 152"/>
                  <a:gd name="T31" fmla="*/ 134 h 195"/>
                  <a:gd name="T32" fmla="*/ 124 w 152"/>
                  <a:gd name="T33" fmla="*/ 109 h 195"/>
                  <a:gd name="T34" fmla="*/ 125 w 152"/>
                  <a:gd name="T35" fmla="*/ 109 h 195"/>
                  <a:gd name="T36" fmla="*/ 125 w 152"/>
                  <a:gd name="T37" fmla="*/ 108 h 195"/>
                  <a:gd name="T38" fmla="*/ 152 w 152"/>
                  <a:gd name="T39" fmla="*/ 78 h 195"/>
                  <a:gd name="T40" fmla="*/ 136 w 152"/>
                  <a:gd name="T41" fmla="*/ 74 h 195"/>
                  <a:gd name="T42" fmla="*/ 70 w 152"/>
                  <a:gd name="T43" fmla="*/ 150 h 195"/>
                  <a:gd name="T44" fmla="*/ 39 w 152"/>
                  <a:gd name="T45" fmla="*/ 156 h 195"/>
                  <a:gd name="T46" fmla="*/ 51 w 152"/>
                  <a:gd name="T47" fmla="*/ 144 h 195"/>
                  <a:gd name="T48" fmla="*/ 9 w 152"/>
                  <a:gd name="T49" fmla="*/ 127 h 195"/>
                  <a:gd name="T50" fmla="*/ 0 w 152"/>
                  <a:gd name="T51" fmla="*/ 195 h 195"/>
                  <a:gd name="T52" fmla="*/ 19 w 152"/>
                  <a:gd name="T53" fmla="*/ 176 h 195"/>
                  <a:gd name="T54" fmla="*/ 70 w 152"/>
                  <a:gd name="T55" fmla="*/ 173 h 195"/>
                  <a:gd name="T56" fmla="*/ 104 w 152"/>
                  <a:gd name="T57" fmla="*/ 143 h 195"/>
                  <a:gd name="T58" fmla="*/ 93 w 152"/>
                  <a:gd name="T59" fmla="*/ 130 h 195"/>
                  <a:gd name="T60" fmla="*/ 70 w 152"/>
                  <a:gd name="T61" fmla="*/ 15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2" h="195">
                    <a:moveTo>
                      <a:pt x="21" y="117"/>
                    </a:moveTo>
                    <a:cubicBezTo>
                      <a:pt x="2" y="129"/>
                      <a:pt x="2" y="129"/>
                      <a:pt x="2" y="129"/>
                    </a:cubicBezTo>
                    <a:cubicBezTo>
                      <a:pt x="3" y="92"/>
                      <a:pt x="26" y="50"/>
                      <a:pt x="55" y="25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49" y="68"/>
                      <a:pt x="49" y="68"/>
                      <a:pt x="49" y="68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34" y="70"/>
                      <a:pt x="23" y="95"/>
                      <a:pt x="21" y="117"/>
                    </a:cubicBezTo>
                    <a:close/>
                    <a:moveTo>
                      <a:pt x="136" y="74"/>
                    </a:moveTo>
                    <a:cubicBezTo>
                      <a:pt x="137" y="68"/>
                      <a:pt x="138" y="61"/>
                      <a:pt x="138" y="54"/>
                    </a:cubicBezTo>
                    <a:cubicBezTo>
                      <a:pt x="138" y="27"/>
                      <a:pt x="126" y="10"/>
                      <a:pt x="107" y="6"/>
                    </a:cubicBezTo>
                    <a:cubicBezTo>
                      <a:pt x="97" y="31"/>
                      <a:pt x="97" y="31"/>
                      <a:pt x="97" y="31"/>
                    </a:cubicBezTo>
                    <a:cubicBezTo>
                      <a:pt x="110" y="34"/>
                      <a:pt x="119" y="46"/>
                      <a:pt x="119" y="66"/>
                    </a:cubicBezTo>
                    <a:cubicBezTo>
                      <a:pt x="119" y="67"/>
                      <a:pt x="119" y="69"/>
                      <a:pt x="118" y="70"/>
                    </a:cubicBezTo>
                    <a:cubicBezTo>
                      <a:pt x="107" y="68"/>
                      <a:pt x="107" y="68"/>
                      <a:pt x="107" y="68"/>
                    </a:cubicBezTo>
                    <a:cubicBezTo>
                      <a:pt x="102" y="134"/>
                      <a:pt x="102" y="134"/>
                      <a:pt x="102" y="134"/>
                    </a:cubicBezTo>
                    <a:cubicBezTo>
                      <a:pt x="124" y="109"/>
                      <a:pt x="124" y="109"/>
                      <a:pt x="124" y="109"/>
                    </a:cubicBezTo>
                    <a:cubicBezTo>
                      <a:pt x="125" y="109"/>
                      <a:pt x="125" y="109"/>
                      <a:pt x="125" y="109"/>
                    </a:cubicBezTo>
                    <a:cubicBezTo>
                      <a:pt x="125" y="109"/>
                      <a:pt x="125" y="108"/>
                      <a:pt x="125" y="108"/>
                    </a:cubicBezTo>
                    <a:cubicBezTo>
                      <a:pt x="152" y="78"/>
                      <a:pt x="152" y="78"/>
                      <a:pt x="152" y="78"/>
                    </a:cubicBezTo>
                    <a:lnTo>
                      <a:pt x="136" y="74"/>
                    </a:lnTo>
                    <a:close/>
                    <a:moveTo>
                      <a:pt x="70" y="150"/>
                    </a:moveTo>
                    <a:cubicBezTo>
                      <a:pt x="58" y="157"/>
                      <a:pt x="48" y="158"/>
                      <a:pt x="39" y="156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9" y="127"/>
                      <a:pt x="9" y="127"/>
                      <a:pt x="9" y="127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19" y="176"/>
                      <a:pt x="19" y="176"/>
                      <a:pt x="19" y="176"/>
                    </a:cubicBezTo>
                    <a:cubicBezTo>
                      <a:pt x="32" y="185"/>
                      <a:pt x="50" y="184"/>
                      <a:pt x="70" y="173"/>
                    </a:cubicBezTo>
                    <a:cubicBezTo>
                      <a:pt x="82" y="166"/>
                      <a:pt x="94" y="155"/>
                      <a:pt x="104" y="143"/>
                    </a:cubicBezTo>
                    <a:cubicBezTo>
                      <a:pt x="93" y="130"/>
                      <a:pt x="93" y="130"/>
                      <a:pt x="93" y="130"/>
                    </a:cubicBezTo>
                    <a:cubicBezTo>
                      <a:pt x="86" y="138"/>
                      <a:pt x="78" y="145"/>
                      <a:pt x="70" y="1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F29701C-4B2B-3183-C51C-AB85D0C82B83}"/>
                </a:ext>
              </a:extLst>
            </p:cNvPr>
            <p:cNvGrpSpPr/>
            <p:nvPr/>
          </p:nvGrpSpPr>
          <p:grpSpPr>
            <a:xfrm>
              <a:off x="2680426" y="484285"/>
              <a:ext cx="945342" cy="2319316"/>
              <a:chOff x="2680426" y="484285"/>
              <a:chExt cx="945342" cy="231931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BEC78D7-7B13-40A7-0B75-86EE46DE188C}"/>
                  </a:ext>
                </a:extLst>
              </p:cNvPr>
              <p:cNvGrpSpPr/>
              <p:nvPr/>
            </p:nvGrpSpPr>
            <p:grpSpPr>
              <a:xfrm>
                <a:off x="2680426" y="484285"/>
                <a:ext cx="930663" cy="2319316"/>
                <a:chOff x="2680426" y="484285"/>
                <a:chExt cx="930663" cy="2319316"/>
              </a:xfrm>
            </p:grpSpPr>
            <p:sp>
              <p:nvSpPr>
                <p:cNvPr id="20" name="Freeform 134">
                  <a:extLst>
                    <a:ext uri="{FF2B5EF4-FFF2-40B4-BE49-F238E27FC236}">
                      <a16:creationId xmlns:a16="http://schemas.microsoft.com/office/drawing/2014/main" id="{23AC47F7-E3A8-82D0-A19C-549DF36ECA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5293" y="2533504"/>
                  <a:ext cx="226060" cy="223124"/>
                </a:xfrm>
                <a:custGeom>
                  <a:avLst/>
                  <a:gdLst>
                    <a:gd name="T0" fmla="*/ 26 w 47"/>
                    <a:gd name="T1" fmla="*/ 2 h 46"/>
                    <a:gd name="T2" fmla="*/ 22 w 47"/>
                    <a:gd name="T3" fmla="*/ 16 h 46"/>
                    <a:gd name="T4" fmla="*/ 2 w 47"/>
                    <a:gd name="T5" fmla="*/ 34 h 46"/>
                    <a:gd name="T6" fmla="*/ 22 w 47"/>
                    <a:gd name="T7" fmla="*/ 38 h 46"/>
                    <a:gd name="T8" fmla="*/ 33 w 47"/>
                    <a:gd name="T9" fmla="*/ 28 h 46"/>
                    <a:gd name="T10" fmla="*/ 42 w 47"/>
                    <a:gd name="T11" fmla="*/ 23 h 46"/>
                    <a:gd name="T12" fmla="*/ 44 w 47"/>
                    <a:gd name="T13" fmla="*/ 11 h 46"/>
                    <a:gd name="T14" fmla="*/ 43 w 47"/>
                    <a:gd name="T15" fmla="*/ 1 h 46"/>
                    <a:gd name="T16" fmla="*/ 26 w 47"/>
                    <a:gd name="T17" fmla="*/ 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46">
                      <a:moveTo>
                        <a:pt x="26" y="2"/>
                      </a:moveTo>
                      <a:cubicBezTo>
                        <a:pt x="26" y="2"/>
                        <a:pt x="27" y="10"/>
                        <a:pt x="22" y="16"/>
                      </a:cubicBezTo>
                      <a:cubicBezTo>
                        <a:pt x="16" y="21"/>
                        <a:pt x="5" y="28"/>
                        <a:pt x="2" y="34"/>
                      </a:cubicBezTo>
                      <a:cubicBezTo>
                        <a:pt x="0" y="40"/>
                        <a:pt x="11" y="46"/>
                        <a:pt x="22" y="38"/>
                      </a:cubicBezTo>
                      <a:cubicBezTo>
                        <a:pt x="27" y="35"/>
                        <a:pt x="30" y="30"/>
                        <a:pt x="33" y="28"/>
                      </a:cubicBezTo>
                      <a:cubicBezTo>
                        <a:pt x="36" y="26"/>
                        <a:pt x="40" y="26"/>
                        <a:pt x="42" y="23"/>
                      </a:cubicBezTo>
                      <a:cubicBezTo>
                        <a:pt x="47" y="19"/>
                        <a:pt x="45" y="14"/>
                        <a:pt x="44" y="11"/>
                      </a:cubicBezTo>
                      <a:cubicBezTo>
                        <a:pt x="43" y="8"/>
                        <a:pt x="42" y="5"/>
                        <a:pt x="43" y="1"/>
                      </a:cubicBezTo>
                      <a:cubicBezTo>
                        <a:pt x="39" y="0"/>
                        <a:pt x="26" y="2"/>
                        <a:pt x="26" y="2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21" name="Freeform 135">
                  <a:extLst>
                    <a:ext uri="{FF2B5EF4-FFF2-40B4-BE49-F238E27FC236}">
                      <a16:creationId xmlns:a16="http://schemas.microsoft.com/office/drawing/2014/main" id="{E2EDFFA0-AFEA-F9D4-62BC-40B4EB10E3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5293" y="2601028"/>
                  <a:ext cx="220188" cy="155600"/>
                </a:xfrm>
                <a:custGeom>
                  <a:avLst/>
                  <a:gdLst>
                    <a:gd name="T0" fmla="*/ 45 w 46"/>
                    <a:gd name="T1" fmla="*/ 0 h 32"/>
                    <a:gd name="T2" fmla="*/ 42 w 46"/>
                    <a:gd name="T3" fmla="*/ 6 h 32"/>
                    <a:gd name="T4" fmla="*/ 33 w 46"/>
                    <a:gd name="T5" fmla="*/ 10 h 32"/>
                    <a:gd name="T6" fmla="*/ 21 w 46"/>
                    <a:gd name="T7" fmla="*/ 21 h 32"/>
                    <a:gd name="T8" fmla="*/ 2 w 46"/>
                    <a:gd name="T9" fmla="*/ 21 h 32"/>
                    <a:gd name="T10" fmla="*/ 22 w 46"/>
                    <a:gd name="T11" fmla="*/ 24 h 32"/>
                    <a:gd name="T12" fmla="*/ 33 w 46"/>
                    <a:gd name="T13" fmla="*/ 14 h 32"/>
                    <a:gd name="T14" fmla="*/ 42 w 46"/>
                    <a:gd name="T15" fmla="*/ 9 h 32"/>
                    <a:gd name="T16" fmla="*/ 45 w 46"/>
                    <a:gd name="T17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32">
                      <a:moveTo>
                        <a:pt x="45" y="0"/>
                      </a:moveTo>
                      <a:cubicBezTo>
                        <a:pt x="44" y="2"/>
                        <a:pt x="44" y="4"/>
                        <a:pt x="42" y="6"/>
                      </a:cubicBezTo>
                      <a:cubicBezTo>
                        <a:pt x="39" y="8"/>
                        <a:pt x="36" y="8"/>
                        <a:pt x="33" y="10"/>
                      </a:cubicBezTo>
                      <a:cubicBezTo>
                        <a:pt x="30" y="12"/>
                        <a:pt x="27" y="17"/>
                        <a:pt x="21" y="21"/>
                      </a:cubicBezTo>
                      <a:cubicBezTo>
                        <a:pt x="14" y="27"/>
                        <a:pt x="5" y="25"/>
                        <a:pt x="2" y="21"/>
                      </a:cubicBezTo>
                      <a:cubicBezTo>
                        <a:pt x="0" y="26"/>
                        <a:pt x="12" y="32"/>
                        <a:pt x="22" y="24"/>
                      </a:cubicBezTo>
                      <a:cubicBezTo>
                        <a:pt x="27" y="21"/>
                        <a:pt x="30" y="16"/>
                        <a:pt x="33" y="14"/>
                      </a:cubicBezTo>
                      <a:cubicBezTo>
                        <a:pt x="36" y="12"/>
                        <a:pt x="40" y="12"/>
                        <a:pt x="42" y="9"/>
                      </a:cubicBezTo>
                      <a:cubicBezTo>
                        <a:pt x="46" y="6"/>
                        <a:pt x="45" y="3"/>
                        <a:pt x="4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22" name="Freeform 136">
                  <a:extLst>
                    <a:ext uri="{FF2B5EF4-FFF2-40B4-BE49-F238E27FC236}">
                      <a16:creationId xmlns:a16="http://schemas.microsoft.com/office/drawing/2014/main" id="{4ED1A9F0-1BE0-95BD-5966-E718AC7405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674" y="2583413"/>
                  <a:ext cx="226060" cy="220188"/>
                </a:xfrm>
                <a:custGeom>
                  <a:avLst/>
                  <a:gdLst>
                    <a:gd name="T0" fmla="*/ 26 w 47"/>
                    <a:gd name="T1" fmla="*/ 2 h 46"/>
                    <a:gd name="T2" fmla="*/ 21 w 47"/>
                    <a:gd name="T3" fmla="*/ 16 h 46"/>
                    <a:gd name="T4" fmla="*/ 2 w 47"/>
                    <a:gd name="T5" fmla="*/ 34 h 46"/>
                    <a:gd name="T6" fmla="*/ 22 w 47"/>
                    <a:gd name="T7" fmla="*/ 38 h 46"/>
                    <a:gd name="T8" fmla="*/ 33 w 47"/>
                    <a:gd name="T9" fmla="*/ 28 h 46"/>
                    <a:gd name="T10" fmla="*/ 42 w 47"/>
                    <a:gd name="T11" fmla="*/ 23 h 46"/>
                    <a:gd name="T12" fmla="*/ 43 w 47"/>
                    <a:gd name="T13" fmla="*/ 11 h 46"/>
                    <a:gd name="T14" fmla="*/ 43 w 47"/>
                    <a:gd name="T15" fmla="*/ 1 h 46"/>
                    <a:gd name="T16" fmla="*/ 26 w 47"/>
                    <a:gd name="T17" fmla="*/ 2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46">
                      <a:moveTo>
                        <a:pt x="26" y="2"/>
                      </a:moveTo>
                      <a:cubicBezTo>
                        <a:pt x="26" y="2"/>
                        <a:pt x="27" y="10"/>
                        <a:pt x="21" y="16"/>
                      </a:cubicBezTo>
                      <a:cubicBezTo>
                        <a:pt x="16" y="21"/>
                        <a:pt x="5" y="28"/>
                        <a:pt x="2" y="34"/>
                      </a:cubicBezTo>
                      <a:cubicBezTo>
                        <a:pt x="0" y="40"/>
                        <a:pt x="11" y="46"/>
                        <a:pt x="22" y="38"/>
                      </a:cubicBezTo>
                      <a:cubicBezTo>
                        <a:pt x="27" y="34"/>
                        <a:pt x="30" y="30"/>
                        <a:pt x="33" y="28"/>
                      </a:cubicBezTo>
                      <a:cubicBezTo>
                        <a:pt x="36" y="25"/>
                        <a:pt x="39" y="25"/>
                        <a:pt x="42" y="23"/>
                      </a:cubicBezTo>
                      <a:cubicBezTo>
                        <a:pt x="47" y="19"/>
                        <a:pt x="45" y="14"/>
                        <a:pt x="43" y="11"/>
                      </a:cubicBezTo>
                      <a:cubicBezTo>
                        <a:pt x="42" y="8"/>
                        <a:pt x="42" y="5"/>
                        <a:pt x="43" y="1"/>
                      </a:cubicBezTo>
                      <a:cubicBezTo>
                        <a:pt x="39" y="0"/>
                        <a:pt x="26" y="2"/>
                        <a:pt x="26" y="2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23" name="Freeform 137">
                  <a:extLst>
                    <a:ext uri="{FF2B5EF4-FFF2-40B4-BE49-F238E27FC236}">
                      <a16:creationId xmlns:a16="http://schemas.microsoft.com/office/drawing/2014/main" id="{FA883FA1-5A2A-73F5-C4B3-EF9D14EDE4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674" y="2650937"/>
                  <a:ext cx="220188" cy="152664"/>
                </a:xfrm>
                <a:custGeom>
                  <a:avLst/>
                  <a:gdLst>
                    <a:gd name="T0" fmla="*/ 44 w 46"/>
                    <a:gd name="T1" fmla="*/ 0 h 32"/>
                    <a:gd name="T2" fmla="*/ 41 w 46"/>
                    <a:gd name="T3" fmla="*/ 6 h 32"/>
                    <a:gd name="T4" fmla="*/ 33 w 46"/>
                    <a:gd name="T5" fmla="*/ 12 h 32"/>
                    <a:gd name="T6" fmla="*/ 21 w 46"/>
                    <a:gd name="T7" fmla="*/ 21 h 32"/>
                    <a:gd name="T8" fmla="*/ 2 w 46"/>
                    <a:gd name="T9" fmla="*/ 21 h 32"/>
                    <a:gd name="T10" fmla="*/ 22 w 46"/>
                    <a:gd name="T11" fmla="*/ 24 h 32"/>
                    <a:gd name="T12" fmla="*/ 34 w 46"/>
                    <a:gd name="T13" fmla="*/ 15 h 32"/>
                    <a:gd name="T14" fmla="*/ 42 w 46"/>
                    <a:gd name="T15" fmla="*/ 9 h 32"/>
                    <a:gd name="T16" fmla="*/ 44 w 46"/>
                    <a:gd name="T17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" h="32">
                      <a:moveTo>
                        <a:pt x="44" y="0"/>
                      </a:moveTo>
                      <a:cubicBezTo>
                        <a:pt x="44" y="2"/>
                        <a:pt x="44" y="4"/>
                        <a:pt x="41" y="6"/>
                      </a:cubicBezTo>
                      <a:cubicBezTo>
                        <a:pt x="39" y="8"/>
                        <a:pt x="37" y="9"/>
                        <a:pt x="33" y="12"/>
                      </a:cubicBezTo>
                      <a:cubicBezTo>
                        <a:pt x="30" y="14"/>
                        <a:pt x="26" y="17"/>
                        <a:pt x="21" y="21"/>
                      </a:cubicBezTo>
                      <a:cubicBezTo>
                        <a:pt x="13" y="27"/>
                        <a:pt x="5" y="24"/>
                        <a:pt x="2" y="21"/>
                      </a:cubicBezTo>
                      <a:cubicBezTo>
                        <a:pt x="0" y="26"/>
                        <a:pt x="12" y="32"/>
                        <a:pt x="22" y="24"/>
                      </a:cubicBezTo>
                      <a:cubicBezTo>
                        <a:pt x="27" y="20"/>
                        <a:pt x="31" y="17"/>
                        <a:pt x="34" y="15"/>
                      </a:cubicBezTo>
                      <a:cubicBezTo>
                        <a:pt x="37" y="13"/>
                        <a:pt x="39" y="11"/>
                        <a:pt x="42" y="9"/>
                      </a:cubicBezTo>
                      <a:cubicBezTo>
                        <a:pt x="46" y="6"/>
                        <a:pt x="45" y="3"/>
                        <a:pt x="44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24" name="Freeform 138">
                  <a:extLst>
                    <a:ext uri="{FF2B5EF4-FFF2-40B4-BE49-F238E27FC236}">
                      <a16:creationId xmlns:a16="http://schemas.microsoft.com/office/drawing/2014/main" id="{84CBD40E-E0E4-9E0D-8A01-832F3EB20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7866" y="2539376"/>
                  <a:ext cx="2936" cy="20551"/>
                </a:xfrm>
                <a:custGeom>
                  <a:avLst/>
                  <a:gdLst>
                    <a:gd name="T0" fmla="*/ 0 w 1"/>
                    <a:gd name="T1" fmla="*/ 4 h 4"/>
                    <a:gd name="T2" fmla="*/ 1 w 1"/>
                    <a:gd name="T3" fmla="*/ 0 h 4"/>
                    <a:gd name="T4" fmla="*/ 0 w 1"/>
                    <a:gd name="T5" fmla="*/ 0 h 4"/>
                    <a:gd name="T6" fmla="*/ 0 w 1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cubicBezTo>
                        <a:pt x="0" y="3"/>
                        <a:pt x="1" y="2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2"/>
                        <a:pt x="0" y="3"/>
                        <a:pt x="0" y="4"/>
                      </a:cubicBezTo>
                      <a:close/>
                    </a:path>
                  </a:pathLst>
                </a:custGeom>
                <a:solidFill>
                  <a:srgbClr val="A3A3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25" name="Freeform 139">
                  <a:extLst>
                    <a:ext uri="{FF2B5EF4-FFF2-40B4-BE49-F238E27FC236}">
                      <a16:creationId xmlns:a16="http://schemas.microsoft.com/office/drawing/2014/main" id="{FEB9CA4A-A493-7494-2B0C-F3E3065AB1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9233" y="484285"/>
                  <a:ext cx="457992" cy="581297"/>
                </a:xfrm>
                <a:custGeom>
                  <a:avLst/>
                  <a:gdLst>
                    <a:gd name="T0" fmla="*/ 28 w 95"/>
                    <a:gd name="T1" fmla="*/ 26 h 121"/>
                    <a:gd name="T2" fmla="*/ 26 w 95"/>
                    <a:gd name="T3" fmla="*/ 77 h 121"/>
                    <a:gd name="T4" fmla="*/ 28 w 95"/>
                    <a:gd name="T5" fmla="*/ 79 h 121"/>
                    <a:gd name="T6" fmla="*/ 73 w 95"/>
                    <a:gd name="T7" fmla="*/ 84 h 121"/>
                    <a:gd name="T8" fmla="*/ 95 w 95"/>
                    <a:gd name="T9" fmla="*/ 114 h 121"/>
                    <a:gd name="T10" fmla="*/ 82 w 95"/>
                    <a:gd name="T11" fmla="*/ 121 h 121"/>
                    <a:gd name="T12" fmla="*/ 36 w 95"/>
                    <a:gd name="T13" fmla="*/ 104 h 121"/>
                    <a:gd name="T14" fmla="*/ 19 w 95"/>
                    <a:gd name="T15" fmla="*/ 96 h 121"/>
                    <a:gd name="T16" fmla="*/ 3 w 95"/>
                    <a:gd name="T17" fmla="*/ 60 h 121"/>
                    <a:gd name="T18" fmla="*/ 10 w 95"/>
                    <a:gd name="T19" fmla="*/ 9 h 121"/>
                    <a:gd name="T20" fmla="*/ 36 w 95"/>
                    <a:gd name="T21" fmla="*/ 12 h 121"/>
                    <a:gd name="T22" fmla="*/ 28 w 95"/>
                    <a:gd name="T23" fmla="*/ 26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5" h="121">
                      <a:moveTo>
                        <a:pt x="28" y="26"/>
                      </a:moveTo>
                      <a:cubicBezTo>
                        <a:pt x="20" y="37"/>
                        <a:pt x="24" y="68"/>
                        <a:pt x="26" y="77"/>
                      </a:cubicBezTo>
                      <a:cubicBezTo>
                        <a:pt x="27" y="77"/>
                        <a:pt x="27" y="78"/>
                        <a:pt x="28" y="79"/>
                      </a:cubicBezTo>
                      <a:cubicBezTo>
                        <a:pt x="30" y="80"/>
                        <a:pt x="62" y="86"/>
                        <a:pt x="73" y="84"/>
                      </a:cubicBezTo>
                      <a:cubicBezTo>
                        <a:pt x="73" y="83"/>
                        <a:pt x="76" y="107"/>
                        <a:pt x="95" y="114"/>
                      </a:cubicBezTo>
                      <a:cubicBezTo>
                        <a:pt x="89" y="117"/>
                        <a:pt x="86" y="120"/>
                        <a:pt x="82" y="121"/>
                      </a:cubicBezTo>
                      <a:cubicBezTo>
                        <a:pt x="77" y="121"/>
                        <a:pt x="50" y="110"/>
                        <a:pt x="36" y="104"/>
                      </a:cubicBezTo>
                      <a:cubicBezTo>
                        <a:pt x="29" y="101"/>
                        <a:pt x="23" y="98"/>
                        <a:pt x="19" y="96"/>
                      </a:cubicBezTo>
                      <a:cubicBezTo>
                        <a:pt x="5" y="90"/>
                        <a:pt x="0" y="82"/>
                        <a:pt x="3" y="60"/>
                      </a:cubicBezTo>
                      <a:cubicBezTo>
                        <a:pt x="7" y="38"/>
                        <a:pt x="7" y="18"/>
                        <a:pt x="10" y="9"/>
                      </a:cubicBezTo>
                      <a:cubicBezTo>
                        <a:pt x="14" y="0"/>
                        <a:pt x="33" y="8"/>
                        <a:pt x="36" y="12"/>
                      </a:cubicBezTo>
                      <a:cubicBezTo>
                        <a:pt x="38" y="16"/>
                        <a:pt x="34" y="23"/>
                        <a:pt x="28" y="26"/>
                      </a:cubicBezTo>
                      <a:close/>
                    </a:path>
                  </a:pathLst>
                </a:custGeom>
                <a:solidFill>
                  <a:srgbClr val="F7C1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26" name="Freeform 140">
                  <a:extLst>
                    <a:ext uri="{FF2B5EF4-FFF2-40B4-BE49-F238E27FC236}">
                      <a16:creationId xmlns:a16="http://schemas.microsoft.com/office/drawing/2014/main" id="{84DF6B2D-19A4-F008-335A-4F2B8C257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0426" y="636949"/>
                  <a:ext cx="466799" cy="566618"/>
                </a:xfrm>
                <a:custGeom>
                  <a:avLst/>
                  <a:gdLst>
                    <a:gd name="T0" fmla="*/ 75 w 97"/>
                    <a:gd name="T1" fmla="*/ 52 h 118"/>
                    <a:gd name="T2" fmla="*/ 30 w 97"/>
                    <a:gd name="T3" fmla="*/ 47 h 118"/>
                    <a:gd name="T4" fmla="*/ 28 w 97"/>
                    <a:gd name="T5" fmla="*/ 45 h 118"/>
                    <a:gd name="T6" fmla="*/ 27 w 97"/>
                    <a:gd name="T7" fmla="*/ 1 h 118"/>
                    <a:gd name="T8" fmla="*/ 9 w 97"/>
                    <a:gd name="T9" fmla="*/ 0 h 118"/>
                    <a:gd name="T10" fmla="*/ 4 w 97"/>
                    <a:gd name="T11" fmla="*/ 26 h 118"/>
                    <a:gd name="T12" fmla="*/ 20 w 97"/>
                    <a:gd name="T13" fmla="*/ 72 h 118"/>
                    <a:gd name="T14" fmla="*/ 37 w 97"/>
                    <a:gd name="T15" fmla="*/ 79 h 118"/>
                    <a:gd name="T16" fmla="*/ 69 w 97"/>
                    <a:gd name="T17" fmla="*/ 113 h 118"/>
                    <a:gd name="T18" fmla="*/ 97 w 97"/>
                    <a:gd name="T19" fmla="*/ 82 h 118"/>
                    <a:gd name="T20" fmla="*/ 75 w 97"/>
                    <a:gd name="T21" fmla="*/ 52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7" h="118">
                      <a:moveTo>
                        <a:pt x="75" y="52"/>
                      </a:moveTo>
                      <a:cubicBezTo>
                        <a:pt x="64" y="54"/>
                        <a:pt x="32" y="48"/>
                        <a:pt x="30" y="47"/>
                      </a:cubicBezTo>
                      <a:cubicBezTo>
                        <a:pt x="29" y="46"/>
                        <a:pt x="29" y="45"/>
                        <a:pt x="28" y="45"/>
                      </a:cubicBezTo>
                      <a:cubicBezTo>
                        <a:pt x="27" y="37"/>
                        <a:pt x="23" y="15"/>
                        <a:pt x="27" y="1"/>
                      </a:cubicBezTo>
                      <a:cubicBezTo>
                        <a:pt x="21" y="0"/>
                        <a:pt x="15" y="0"/>
                        <a:pt x="9" y="0"/>
                      </a:cubicBezTo>
                      <a:cubicBezTo>
                        <a:pt x="6" y="8"/>
                        <a:pt x="6" y="16"/>
                        <a:pt x="4" y="26"/>
                      </a:cubicBezTo>
                      <a:cubicBezTo>
                        <a:pt x="0" y="48"/>
                        <a:pt x="6" y="66"/>
                        <a:pt x="20" y="72"/>
                      </a:cubicBezTo>
                      <a:cubicBezTo>
                        <a:pt x="24" y="74"/>
                        <a:pt x="30" y="77"/>
                        <a:pt x="37" y="79"/>
                      </a:cubicBezTo>
                      <a:cubicBezTo>
                        <a:pt x="51" y="86"/>
                        <a:pt x="67" y="85"/>
                        <a:pt x="69" y="113"/>
                      </a:cubicBezTo>
                      <a:cubicBezTo>
                        <a:pt x="69" y="118"/>
                        <a:pt x="91" y="85"/>
                        <a:pt x="97" y="82"/>
                      </a:cubicBezTo>
                      <a:cubicBezTo>
                        <a:pt x="78" y="75"/>
                        <a:pt x="75" y="51"/>
                        <a:pt x="75" y="52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27" name="Freeform 141">
                  <a:extLst>
                    <a:ext uri="{FF2B5EF4-FFF2-40B4-BE49-F238E27FC236}">
                      <a16:creationId xmlns:a16="http://schemas.microsoft.com/office/drawing/2014/main" id="{C23D5618-97CE-8752-8B27-D97DC67D9C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5112" y="1444306"/>
                  <a:ext cx="293584" cy="1147915"/>
                </a:xfrm>
                <a:custGeom>
                  <a:avLst/>
                  <a:gdLst>
                    <a:gd name="T0" fmla="*/ 55 w 61"/>
                    <a:gd name="T1" fmla="*/ 0 h 239"/>
                    <a:gd name="T2" fmla="*/ 48 w 61"/>
                    <a:gd name="T3" fmla="*/ 49 h 239"/>
                    <a:gd name="T4" fmla="*/ 30 w 61"/>
                    <a:gd name="T5" fmla="*/ 108 h 239"/>
                    <a:gd name="T6" fmla="*/ 22 w 61"/>
                    <a:gd name="T7" fmla="*/ 232 h 239"/>
                    <a:gd name="T8" fmla="*/ 4 w 61"/>
                    <a:gd name="T9" fmla="*/ 230 h 239"/>
                    <a:gd name="T10" fmla="*/ 1 w 61"/>
                    <a:gd name="T11" fmla="*/ 116 h 239"/>
                    <a:gd name="T12" fmla="*/ 0 w 61"/>
                    <a:gd name="T13" fmla="*/ 21 h 239"/>
                    <a:gd name="T14" fmla="*/ 2 w 61"/>
                    <a:gd name="T15" fmla="*/ 5 h 239"/>
                    <a:gd name="T16" fmla="*/ 55 w 61"/>
                    <a:gd name="T17" fmla="*/ 0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239">
                      <a:moveTo>
                        <a:pt x="55" y="0"/>
                      </a:moveTo>
                      <a:cubicBezTo>
                        <a:pt x="55" y="0"/>
                        <a:pt x="61" y="40"/>
                        <a:pt x="48" y="49"/>
                      </a:cubicBezTo>
                      <a:cubicBezTo>
                        <a:pt x="34" y="58"/>
                        <a:pt x="30" y="108"/>
                        <a:pt x="30" y="108"/>
                      </a:cubicBezTo>
                      <a:cubicBezTo>
                        <a:pt x="30" y="108"/>
                        <a:pt x="34" y="161"/>
                        <a:pt x="22" y="232"/>
                      </a:cubicBezTo>
                      <a:cubicBezTo>
                        <a:pt x="7" y="239"/>
                        <a:pt x="4" y="230"/>
                        <a:pt x="4" y="230"/>
                      </a:cubicBezTo>
                      <a:cubicBezTo>
                        <a:pt x="4" y="230"/>
                        <a:pt x="2" y="151"/>
                        <a:pt x="1" y="116"/>
                      </a:cubicBezTo>
                      <a:cubicBezTo>
                        <a:pt x="0" y="82"/>
                        <a:pt x="0" y="21"/>
                        <a:pt x="0" y="21"/>
                      </a:cubicBezTo>
                      <a:cubicBezTo>
                        <a:pt x="2" y="5"/>
                        <a:pt x="2" y="5"/>
                        <a:pt x="2" y="5"/>
                      </a:cubicBez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28" name="Freeform 142">
                  <a:extLst>
                    <a:ext uri="{FF2B5EF4-FFF2-40B4-BE49-F238E27FC236}">
                      <a16:creationId xmlns:a16="http://schemas.microsoft.com/office/drawing/2014/main" id="{9A1EF443-92C8-9FA9-09D9-D70A001A2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674" y="1473665"/>
                  <a:ext cx="287713" cy="1156722"/>
                </a:xfrm>
                <a:custGeom>
                  <a:avLst/>
                  <a:gdLst>
                    <a:gd name="T0" fmla="*/ 52 w 60"/>
                    <a:gd name="T1" fmla="*/ 0 h 241"/>
                    <a:gd name="T2" fmla="*/ 56 w 60"/>
                    <a:gd name="T3" fmla="*/ 41 h 241"/>
                    <a:gd name="T4" fmla="*/ 44 w 60"/>
                    <a:gd name="T5" fmla="*/ 116 h 241"/>
                    <a:gd name="T6" fmla="*/ 44 w 60"/>
                    <a:gd name="T7" fmla="*/ 233 h 241"/>
                    <a:gd name="T8" fmla="*/ 25 w 60"/>
                    <a:gd name="T9" fmla="*/ 234 h 241"/>
                    <a:gd name="T10" fmla="*/ 16 w 60"/>
                    <a:gd name="T11" fmla="*/ 118 h 241"/>
                    <a:gd name="T12" fmla="*/ 4 w 60"/>
                    <a:gd name="T13" fmla="*/ 29 h 241"/>
                    <a:gd name="T14" fmla="*/ 0 w 60"/>
                    <a:gd name="T15" fmla="*/ 10 h 241"/>
                    <a:gd name="T16" fmla="*/ 52 w 60"/>
                    <a:gd name="T17" fmla="*/ 0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241">
                      <a:moveTo>
                        <a:pt x="52" y="0"/>
                      </a:moveTo>
                      <a:cubicBezTo>
                        <a:pt x="52" y="0"/>
                        <a:pt x="60" y="26"/>
                        <a:pt x="56" y="41"/>
                      </a:cubicBezTo>
                      <a:cubicBezTo>
                        <a:pt x="51" y="56"/>
                        <a:pt x="44" y="116"/>
                        <a:pt x="44" y="116"/>
                      </a:cubicBezTo>
                      <a:cubicBezTo>
                        <a:pt x="44" y="116"/>
                        <a:pt x="50" y="153"/>
                        <a:pt x="44" y="233"/>
                      </a:cubicBezTo>
                      <a:cubicBezTo>
                        <a:pt x="30" y="241"/>
                        <a:pt x="25" y="234"/>
                        <a:pt x="25" y="234"/>
                      </a:cubicBezTo>
                      <a:cubicBezTo>
                        <a:pt x="25" y="234"/>
                        <a:pt x="21" y="152"/>
                        <a:pt x="16" y="118"/>
                      </a:cubicBezTo>
                      <a:cubicBezTo>
                        <a:pt x="12" y="84"/>
                        <a:pt x="4" y="29"/>
                        <a:pt x="4" y="29"/>
                      </a:cubicBezTo>
                      <a:cubicBezTo>
                        <a:pt x="0" y="10"/>
                        <a:pt x="0" y="10"/>
                        <a:pt x="0" y="10"/>
                      </a:cubicBez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29" name="Freeform 143">
                  <a:extLst>
                    <a:ext uri="{FF2B5EF4-FFF2-40B4-BE49-F238E27FC236}">
                      <a16:creationId xmlns:a16="http://schemas.microsoft.com/office/drawing/2014/main" id="{FA6CB67C-FD3B-F054-849B-25A0712A7B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0984" y="839522"/>
                  <a:ext cx="496158" cy="507901"/>
                </a:xfrm>
                <a:custGeom>
                  <a:avLst/>
                  <a:gdLst>
                    <a:gd name="T0" fmla="*/ 86 w 103"/>
                    <a:gd name="T1" fmla="*/ 30 h 106"/>
                    <a:gd name="T2" fmla="*/ 64 w 103"/>
                    <a:gd name="T3" fmla="*/ 19 h 106"/>
                    <a:gd name="T4" fmla="*/ 47 w 103"/>
                    <a:gd name="T5" fmla="*/ 0 h 106"/>
                    <a:gd name="T6" fmla="*/ 19 w 103"/>
                    <a:gd name="T7" fmla="*/ 5 h 106"/>
                    <a:gd name="T8" fmla="*/ 5 w 103"/>
                    <a:gd name="T9" fmla="*/ 18 h 106"/>
                    <a:gd name="T10" fmla="*/ 0 w 103"/>
                    <a:gd name="T11" fmla="*/ 43 h 106"/>
                    <a:gd name="T12" fmla="*/ 7 w 103"/>
                    <a:gd name="T13" fmla="*/ 84 h 106"/>
                    <a:gd name="T14" fmla="*/ 70 w 103"/>
                    <a:gd name="T15" fmla="*/ 96 h 106"/>
                    <a:gd name="T16" fmla="*/ 83 w 103"/>
                    <a:gd name="T17" fmla="*/ 65 h 106"/>
                    <a:gd name="T18" fmla="*/ 86 w 103"/>
                    <a:gd name="T19" fmla="*/ 68 h 106"/>
                    <a:gd name="T20" fmla="*/ 103 w 103"/>
                    <a:gd name="T21" fmla="*/ 49 h 106"/>
                    <a:gd name="T22" fmla="*/ 86 w 103"/>
                    <a:gd name="T23" fmla="*/ 3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3" h="106">
                      <a:moveTo>
                        <a:pt x="86" y="30"/>
                      </a:moveTo>
                      <a:cubicBezTo>
                        <a:pt x="79" y="25"/>
                        <a:pt x="75" y="21"/>
                        <a:pt x="64" y="19"/>
                      </a:cubicBezTo>
                      <a:cubicBezTo>
                        <a:pt x="42" y="13"/>
                        <a:pt x="47" y="0"/>
                        <a:pt x="47" y="0"/>
                      </a:cubicBezTo>
                      <a:cubicBezTo>
                        <a:pt x="47" y="0"/>
                        <a:pt x="21" y="1"/>
                        <a:pt x="19" y="5"/>
                      </a:cubicBezTo>
                      <a:cubicBezTo>
                        <a:pt x="16" y="8"/>
                        <a:pt x="5" y="18"/>
                        <a:pt x="5" y="18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7" y="84"/>
                        <a:pt x="7" y="84"/>
                        <a:pt x="7" y="84"/>
                      </a:cubicBezTo>
                      <a:cubicBezTo>
                        <a:pt x="7" y="84"/>
                        <a:pt x="47" y="106"/>
                        <a:pt x="70" y="96"/>
                      </a:cubicBezTo>
                      <a:cubicBezTo>
                        <a:pt x="71" y="81"/>
                        <a:pt x="78" y="60"/>
                        <a:pt x="83" y="65"/>
                      </a:cubicBezTo>
                      <a:cubicBezTo>
                        <a:pt x="83" y="65"/>
                        <a:pt x="84" y="67"/>
                        <a:pt x="86" y="68"/>
                      </a:cubicBezTo>
                      <a:cubicBezTo>
                        <a:pt x="103" y="49"/>
                        <a:pt x="103" y="49"/>
                        <a:pt x="103" y="49"/>
                      </a:cubicBezTo>
                      <a:cubicBezTo>
                        <a:pt x="96" y="40"/>
                        <a:pt x="89" y="32"/>
                        <a:pt x="86" y="30"/>
                      </a:cubicBezTo>
                      <a:close/>
                    </a:path>
                  </a:pathLst>
                </a:custGeom>
                <a:solidFill>
                  <a:srgbClr val="F7C1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30" name="Freeform 144">
                  <a:extLst>
                    <a:ext uri="{FF2B5EF4-FFF2-40B4-BE49-F238E27FC236}">
                      <a16:creationId xmlns:a16="http://schemas.microsoft.com/office/drawing/2014/main" id="{69CA9712-B6A1-E6D9-4FCB-89103C83FB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625" y="868881"/>
                  <a:ext cx="443313" cy="763319"/>
                </a:xfrm>
                <a:custGeom>
                  <a:avLst/>
                  <a:gdLst>
                    <a:gd name="T0" fmla="*/ 87 w 92"/>
                    <a:gd name="T1" fmla="*/ 88 h 159"/>
                    <a:gd name="T2" fmla="*/ 89 w 92"/>
                    <a:gd name="T3" fmla="*/ 66 h 159"/>
                    <a:gd name="T4" fmla="*/ 89 w 92"/>
                    <a:gd name="T5" fmla="*/ 18 h 159"/>
                    <a:gd name="T6" fmla="*/ 53 w 92"/>
                    <a:gd name="T7" fmla="*/ 0 h 159"/>
                    <a:gd name="T8" fmla="*/ 23 w 92"/>
                    <a:gd name="T9" fmla="*/ 21 h 159"/>
                    <a:gd name="T10" fmla="*/ 16 w 92"/>
                    <a:gd name="T11" fmla="*/ 2 h 159"/>
                    <a:gd name="T12" fmla="*/ 7 w 92"/>
                    <a:gd name="T13" fmla="*/ 5 h 159"/>
                    <a:gd name="T14" fmla="*/ 4 w 92"/>
                    <a:gd name="T15" fmla="*/ 69 h 159"/>
                    <a:gd name="T16" fmla="*/ 0 w 92"/>
                    <a:gd name="T17" fmla="*/ 131 h 159"/>
                    <a:gd name="T18" fmla="*/ 89 w 92"/>
                    <a:gd name="T19" fmla="*/ 147 h 159"/>
                    <a:gd name="T20" fmla="*/ 87 w 92"/>
                    <a:gd name="T21" fmla="*/ 88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2" h="159">
                      <a:moveTo>
                        <a:pt x="87" y="88"/>
                      </a:moveTo>
                      <a:cubicBezTo>
                        <a:pt x="86" y="80"/>
                        <a:pt x="84" y="65"/>
                        <a:pt x="89" y="66"/>
                      </a:cubicBezTo>
                      <a:cubicBezTo>
                        <a:pt x="71" y="42"/>
                        <a:pt x="78" y="43"/>
                        <a:pt x="89" y="18"/>
                      </a:cubicBezTo>
                      <a:cubicBezTo>
                        <a:pt x="77" y="12"/>
                        <a:pt x="53" y="0"/>
                        <a:pt x="53" y="0"/>
                      </a:cubicBezTo>
                      <a:cubicBezTo>
                        <a:pt x="49" y="10"/>
                        <a:pt x="39" y="19"/>
                        <a:pt x="23" y="21"/>
                      </a:cubicBezTo>
                      <a:cubicBezTo>
                        <a:pt x="19" y="16"/>
                        <a:pt x="13" y="13"/>
                        <a:pt x="16" y="2"/>
                      </a:cubicBezTo>
                      <a:cubicBezTo>
                        <a:pt x="15" y="3"/>
                        <a:pt x="9" y="4"/>
                        <a:pt x="7" y="5"/>
                      </a:cubicBezTo>
                      <a:cubicBezTo>
                        <a:pt x="0" y="23"/>
                        <a:pt x="4" y="54"/>
                        <a:pt x="4" y="69"/>
                      </a:cubicBezTo>
                      <a:cubicBezTo>
                        <a:pt x="3" y="86"/>
                        <a:pt x="2" y="111"/>
                        <a:pt x="0" y="131"/>
                      </a:cubicBezTo>
                      <a:cubicBezTo>
                        <a:pt x="0" y="153"/>
                        <a:pt x="60" y="159"/>
                        <a:pt x="89" y="147"/>
                      </a:cubicBezTo>
                      <a:cubicBezTo>
                        <a:pt x="92" y="115"/>
                        <a:pt x="85" y="108"/>
                        <a:pt x="87" y="88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31" name="Freeform 145">
                  <a:extLst>
                    <a:ext uri="{FF2B5EF4-FFF2-40B4-BE49-F238E27FC236}">
                      <a16:creationId xmlns:a16="http://schemas.microsoft.com/office/drawing/2014/main" id="{35901A18-291C-30C2-832C-577F2FD9F6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199" y="1180080"/>
                  <a:ext cx="416890" cy="496157"/>
                </a:xfrm>
                <a:custGeom>
                  <a:avLst/>
                  <a:gdLst>
                    <a:gd name="T0" fmla="*/ 0 w 142"/>
                    <a:gd name="T1" fmla="*/ 69 h 169"/>
                    <a:gd name="T2" fmla="*/ 95 w 142"/>
                    <a:gd name="T3" fmla="*/ 169 h 169"/>
                    <a:gd name="T4" fmla="*/ 142 w 142"/>
                    <a:gd name="T5" fmla="*/ 98 h 169"/>
                    <a:gd name="T6" fmla="*/ 49 w 142"/>
                    <a:gd name="T7" fmla="*/ 0 h 169"/>
                    <a:gd name="T8" fmla="*/ 0 w 142"/>
                    <a:gd name="T9" fmla="*/ 69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2" h="169">
                      <a:moveTo>
                        <a:pt x="0" y="69"/>
                      </a:moveTo>
                      <a:lnTo>
                        <a:pt x="95" y="169"/>
                      </a:lnTo>
                      <a:lnTo>
                        <a:pt x="142" y="98"/>
                      </a:lnTo>
                      <a:lnTo>
                        <a:pt x="49" y="0"/>
                      </a:lnTo>
                      <a:lnTo>
                        <a:pt x="0" y="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32" name="Freeform 146">
                  <a:extLst>
                    <a:ext uri="{FF2B5EF4-FFF2-40B4-BE49-F238E27FC236}">
                      <a16:creationId xmlns:a16="http://schemas.microsoft.com/office/drawing/2014/main" id="{18682B82-4266-07B5-2241-5F3AC79185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926" y="1370910"/>
                  <a:ext cx="237803" cy="275969"/>
                </a:xfrm>
                <a:custGeom>
                  <a:avLst/>
                  <a:gdLst>
                    <a:gd name="T0" fmla="*/ 29 w 50"/>
                    <a:gd name="T1" fmla="*/ 0 h 57"/>
                    <a:gd name="T2" fmla="*/ 16 w 50"/>
                    <a:gd name="T3" fmla="*/ 28 h 57"/>
                    <a:gd name="T4" fmla="*/ 0 w 50"/>
                    <a:gd name="T5" fmla="*/ 38 h 57"/>
                    <a:gd name="T6" fmla="*/ 16 w 50"/>
                    <a:gd name="T7" fmla="*/ 56 h 57"/>
                    <a:gd name="T8" fmla="*/ 27 w 50"/>
                    <a:gd name="T9" fmla="*/ 37 h 57"/>
                    <a:gd name="T10" fmla="*/ 50 w 50"/>
                    <a:gd name="T11" fmla="*/ 0 h 57"/>
                    <a:gd name="T12" fmla="*/ 29 w 50"/>
                    <a:gd name="T1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57">
                      <a:moveTo>
                        <a:pt x="29" y="0"/>
                      </a:moveTo>
                      <a:cubicBezTo>
                        <a:pt x="24" y="12"/>
                        <a:pt x="19" y="26"/>
                        <a:pt x="16" y="28"/>
                      </a:cubicBezTo>
                      <a:cubicBezTo>
                        <a:pt x="10" y="31"/>
                        <a:pt x="0" y="32"/>
                        <a:pt x="0" y="38"/>
                      </a:cubicBezTo>
                      <a:cubicBezTo>
                        <a:pt x="0" y="45"/>
                        <a:pt x="9" y="57"/>
                        <a:pt x="16" y="56"/>
                      </a:cubicBezTo>
                      <a:cubicBezTo>
                        <a:pt x="22" y="54"/>
                        <a:pt x="23" y="45"/>
                        <a:pt x="27" y="37"/>
                      </a:cubicBezTo>
                      <a:cubicBezTo>
                        <a:pt x="31" y="32"/>
                        <a:pt x="43" y="15"/>
                        <a:pt x="50" y="0"/>
                      </a:cubicBez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F7C1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33" name="Freeform 148">
                  <a:extLst>
                    <a:ext uri="{FF2B5EF4-FFF2-40B4-BE49-F238E27FC236}">
                      <a16:creationId xmlns:a16="http://schemas.microsoft.com/office/drawing/2014/main" id="{75B2A51D-29DA-BA45-A780-B66A77F68C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5663" y="636949"/>
                  <a:ext cx="234868" cy="302392"/>
                </a:xfrm>
                <a:custGeom>
                  <a:avLst/>
                  <a:gdLst>
                    <a:gd name="T0" fmla="*/ 4 w 49"/>
                    <a:gd name="T1" fmla="*/ 17 h 63"/>
                    <a:gd name="T2" fmla="*/ 4 w 49"/>
                    <a:gd name="T3" fmla="*/ 53 h 63"/>
                    <a:gd name="T4" fmla="*/ 16 w 49"/>
                    <a:gd name="T5" fmla="*/ 63 h 63"/>
                    <a:gd name="T6" fmla="*/ 40 w 49"/>
                    <a:gd name="T7" fmla="*/ 46 h 63"/>
                    <a:gd name="T8" fmla="*/ 48 w 49"/>
                    <a:gd name="T9" fmla="*/ 38 h 63"/>
                    <a:gd name="T10" fmla="*/ 42 w 49"/>
                    <a:gd name="T11" fmla="*/ 31 h 63"/>
                    <a:gd name="T12" fmla="*/ 4 w 49"/>
                    <a:gd name="T13" fmla="*/ 17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63">
                      <a:moveTo>
                        <a:pt x="4" y="17"/>
                      </a:moveTo>
                      <a:cubicBezTo>
                        <a:pt x="4" y="17"/>
                        <a:pt x="0" y="42"/>
                        <a:pt x="4" y="53"/>
                      </a:cubicBezTo>
                      <a:cubicBezTo>
                        <a:pt x="6" y="63"/>
                        <a:pt x="12" y="63"/>
                        <a:pt x="16" y="63"/>
                      </a:cubicBezTo>
                      <a:cubicBezTo>
                        <a:pt x="20" y="62"/>
                        <a:pt x="37" y="58"/>
                        <a:pt x="40" y="46"/>
                      </a:cubicBezTo>
                      <a:cubicBezTo>
                        <a:pt x="45" y="46"/>
                        <a:pt x="48" y="43"/>
                        <a:pt x="48" y="38"/>
                      </a:cubicBezTo>
                      <a:cubicBezTo>
                        <a:pt x="49" y="34"/>
                        <a:pt x="46" y="28"/>
                        <a:pt x="42" y="31"/>
                      </a:cubicBezTo>
                      <a:cubicBezTo>
                        <a:pt x="41" y="23"/>
                        <a:pt x="10" y="0"/>
                        <a:pt x="4" y="17"/>
                      </a:cubicBezTo>
                      <a:close/>
                    </a:path>
                  </a:pathLst>
                </a:custGeom>
                <a:solidFill>
                  <a:srgbClr val="FFCF9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34" name="Freeform 149">
                  <a:extLst>
                    <a:ext uri="{FF2B5EF4-FFF2-40B4-BE49-F238E27FC236}">
                      <a16:creationId xmlns:a16="http://schemas.microsoft.com/office/drawing/2014/main" id="{CD597A5E-2B15-E781-B498-7EA9DD8A5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5112" y="592911"/>
                  <a:ext cx="299456" cy="246611"/>
                </a:xfrm>
                <a:custGeom>
                  <a:avLst/>
                  <a:gdLst>
                    <a:gd name="T0" fmla="*/ 52 w 62"/>
                    <a:gd name="T1" fmla="*/ 16 h 51"/>
                    <a:gd name="T2" fmla="*/ 28 w 62"/>
                    <a:gd name="T3" fmla="*/ 3 h 51"/>
                    <a:gd name="T4" fmla="*/ 20 w 62"/>
                    <a:gd name="T5" fmla="*/ 0 h 51"/>
                    <a:gd name="T6" fmla="*/ 20 w 62"/>
                    <a:gd name="T7" fmla="*/ 4 h 51"/>
                    <a:gd name="T8" fmla="*/ 15 w 62"/>
                    <a:gd name="T9" fmla="*/ 2 h 51"/>
                    <a:gd name="T10" fmla="*/ 15 w 62"/>
                    <a:gd name="T11" fmla="*/ 6 h 51"/>
                    <a:gd name="T12" fmla="*/ 10 w 62"/>
                    <a:gd name="T13" fmla="*/ 2 h 51"/>
                    <a:gd name="T14" fmla="*/ 8 w 62"/>
                    <a:gd name="T15" fmla="*/ 10 h 51"/>
                    <a:gd name="T16" fmla="*/ 5 w 62"/>
                    <a:gd name="T17" fmla="*/ 6 h 51"/>
                    <a:gd name="T18" fmla="*/ 8 w 62"/>
                    <a:gd name="T19" fmla="*/ 26 h 51"/>
                    <a:gd name="T20" fmla="*/ 35 w 62"/>
                    <a:gd name="T21" fmla="*/ 32 h 51"/>
                    <a:gd name="T22" fmla="*/ 41 w 62"/>
                    <a:gd name="T23" fmla="*/ 40 h 51"/>
                    <a:gd name="T24" fmla="*/ 41 w 62"/>
                    <a:gd name="T25" fmla="*/ 48 h 51"/>
                    <a:gd name="T26" fmla="*/ 43 w 62"/>
                    <a:gd name="T27" fmla="*/ 48 h 51"/>
                    <a:gd name="T28" fmla="*/ 51 w 62"/>
                    <a:gd name="T29" fmla="*/ 41 h 51"/>
                    <a:gd name="T30" fmla="*/ 51 w 62"/>
                    <a:gd name="T31" fmla="*/ 51 h 51"/>
                    <a:gd name="T32" fmla="*/ 55 w 62"/>
                    <a:gd name="T33" fmla="*/ 42 h 51"/>
                    <a:gd name="T34" fmla="*/ 55 w 62"/>
                    <a:gd name="T35" fmla="*/ 42 h 51"/>
                    <a:gd name="T36" fmla="*/ 52 w 62"/>
                    <a:gd name="T37" fmla="*/ 1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2" h="51">
                      <a:moveTo>
                        <a:pt x="52" y="16"/>
                      </a:moveTo>
                      <a:cubicBezTo>
                        <a:pt x="51" y="4"/>
                        <a:pt x="32" y="2"/>
                        <a:pt x="28" y="3"/>
                      </a:cubicBezTo>
                      <a:cubicBezTo>
                        <a:pt x="24" y="4"/>
                        <a:pt x="20" y="2"/>
                        <a:pt x="20" y="0"/>
                      </a:cubicBezTo>
                      <a:cubicBezTo>
                        <a:pt x="19" y="1"/>
                        <a:pt x="20" y="3"/>
                        <a:pt x="20" y="4"/>
                      </a:cubicBezTo>
                      <a:cubicBezTo>
                        <a:pt x="17" y="4"/>
                        <a:pt x="15" y="2"/>
                        <a:pt x="15" y="2"/>
                      </a:cubicBezTo>
                      <a:cubicBezTo>
                        <a:pt x="15" y="2"/>
                        <a:pt x="13" y="5"/>
                        <a:pt x="15" y="6"/>
                      </a:cubicBezTo>
                      <a:cubicBezTo>
                        <a:pt x="15" y="6"/>
                        <a:pt x="10" y="4"/>
                        <a:pt x="10" y="2"/>
                      </a:cubicBezTo>
                      <a:cubicBezTo>
                        <a:pt x="8" y="4"/>
                        <a:pt x="7" y="8"/>
                        <a:pt x="8" y="10"/>
                      </a:cubicBezTo>
                      <a:cubicBezTo>
                        <a:pt x="8" y="9"/>
                        <a:pt x="5" y="10"/>
                        <a:pt x="5" y="6"/>
                      </a:cubicBezTo>
                      <a:cubicBezTo>
                        <a:pt x="0" y="16"/>
                        <a:pt x="8" y="26"/>
                        <a:pt x="8" y="26"/>
                      </a:cubicBezTo>
                      <a:cubicBezTo>
                        <a:pt x="13" y="31"/>
                        <a:pt x="35" y="32"/>
                        <a:pt x="35" y="32"/>
                      </a:cubicBezTo>
                      <a:cubicBezTo>
                        <a:pt x="35" y="36"/>
                        <a:pt x="40" y="37"/>
                        <a:pt x="41" y="40"/>
                      </a:cubicBezTo>
                      <a:cubicBezTo>
                        <a:pt x="43" y="42"/>
                        <a:pt x="41" y="48"/>
                        <a:pt x="41" y="48"/>
                      </a:cubicBezTo>
                      <a:cubicBezTo>
                        <a:pt x="41" y="48"/>
                        <a:pt x="41" y="49"/>
                        <a:pt x="43" y="48"/>
                      </a:cubicBezTo>
                      <a:cubicBezTo>
                        <a:pt x="45" y="43"/>
                        <a:pt x="49" y="37"/>
                        <a:pt x="51" y="41"/>
                      </a:cubicBezTo>
                      <a:cubicBezTo>
                        <a:pt x="53" y="45"/>
                        <a:pt x="51" y="51"/>
                        <a:pt x="51" y="51"/>
                      </a:cubicBezTo>
                      <a:cubicBezTo>
                        <a:pt x="51" y="51"/>
                        <a:pt x="53" y="47"/>
                        <a:pt x="55" y="42"/>
                      </a:cubicBezTo>
                      <a:cubicBezTo>
                        <a:pt x="55" y="42"/>
                        <a:pt x="55" y="42"/>
                        <a:pt x="55" y="42"/>
                      </a:cubicBezTo>
                      <a:cubicBezTo>
                        <a:pt x="57" y="37"/>
                        <a:pt x="62" y="17"/>
                        <a:pt x="52" y="16"/>
                      </a:cubicBez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35" name="Freeform 150">
                  <a:extLst>
                    <a:ext uri="{FF2B5EF4-FFF2-40B4-BE49-F238E27FC236}">
                      <a16:creationId xmlns:a16="http://schemas.microsoft.com/office/drawing/2014/main" id="{D1879769-6DBC-A9DC-A961-4DD88F5FB6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471" y="968699"/>
                  <a:ext cx="114498" cy="460928"/>
                </a:xfrm>
                <a:custGeom>
                  <a:avLst/>
                  <a:gdLst>
                    <a:gd name="T0" fmla="*/ 20 w 39"/>
                    <a:gd name="T1" fmla="*/ 0 h 157"/>
                    <a:gd name="T2" fmla="*/ 10 w 39"/>
                    <a:gd name="T3" fmla="*/ 15 h 157"/>
                    <a:gd name="T4" fmla="*/ 15 w 39"/>
                    <a:gd name="T5" fmla="*/ 25 h 157"/>
                    <a:gd name="T6" fmla="*/ 0 w 39"/>
                    <a:gd name="T7" fmla="*/ 128 h 157"/>
                    <a:gd name="T8" fmla="*/ 20 w 39"/>
                    <a:gd name="T9" fmla="*/ 157 h 157"/>
                    <a:gd name="T10" fmla="*/ 39 w 39"/>
                    <a:gd name="T11" fmla="*/ 129 h 157"/>
                    <a:gd name="T12" fmla="*/ 26 w 39"/>
                    <a:gd name="T13" fmla="*/ 25 h 157"/>
                    <a:gd name="T14" fmla="*/ 35 w 39"/>
                    <a:gd name="T15" fmla="*/ 15 h 157"/>
                    <a:gd name="T16" fmla="*/ 20 w 39"/>
                    <a:gd name="T17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157">
                      <a:moveTo>
                        <a:pt x="20" y="0"/>
                      </a:moveTo>
                      <a:lnTo>
                        <a:pt x="10" y="15"/>
                      </a:lnTo>
                      <a:lnTo>
                        <a:pt x="15" y="25"/>
                      </a:lnTo>
                      <a:lnTo>
                        <a:pt x="0" y="128"/>
                      </a:lnTo>
                      <a:lnTo>
                        <a:pt x="20" y="157"/>
                      </a:lnTo>
                      <a:lnTo>
                        <a:pt x="39" y="129"/>
                      </a:lnTo>
                      <a:lnTo>
                        <a:pt x="26" y="25"/>
                      </a:lnTo>
                      <a:lnTo>
                        <a:pt x="35" y="15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sp>
            <p:nvSpPr>
              <p:cNvPr id="19" name="Freeform 147">
                <a:extLst>
                  <a:ext uri="{FF2B5EF4-FFF2-40B4-BE49-F238E27FC236}">
                    <a16:creationId xmlns:a16="http://schemas.microsoft.com/office/drawing/2014/main" id="{841AA3FF-C3B5-B362-AC83-96B610E276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0161" y="939341"/>
                <a:ext cx="475607" cy="595976"/>
              </a:xfrm>
              <a:custGeom>
                <a:avLst/>
                <a:gdLst>
                  <a:gd name="T0" fmla="*/ 96 w 99"/>
                  <a:gd name="T1" fmla="*/ 66 h 124"/>
                  <a:gd name="T2" fmla="*/ 86 w 99"/>
                  <a:gd name="T3" fmla="*/ 44 h 124"/>
                  <a:gd name="T4" fmla="*/ 86 w 99"/>
                  <a:gd name="T5" fmla="*/ 44 h 124"/>
                  <a:gd name="T6" fmla="*/ 72 w 99"/>
                  <a:gd name="T7" fmla="*/ 19 h 124"/>
                  <a:gd name="T8" fmla="*/ 49 w 99"/>
                  <a:gd name="T9" fmla="*/ 0 h 124"/>
                  <a:gd name="T10" fmla="*/ 45 w 99"/>
                  <a:gd name="T11" fmla="*/ 0 h 124"/>
                  <a:gd name="T12" fmla="*/ 17 w 99"/>
                  <a:gd name="T13" fmla="*/ 54 h 124"/>
                  <a:gd name="T14" fmla="*/ 35 w 99"/>
                  <a:gd name="T15" fmla="*/ 51 h 124"/>
                  <a:gd name="T16" fmla="*/ 54 w 99"/>
                  <a:gd name="T17" fmla="*/ 51 h 124"/>
                  <a:gd name="T18" fmla="*/ 70 w 99"/>
                  <a:gd name="T19" fmla="*/ 65 h 124"/>
                  <a:gd name="T20" fmla="*/ 72 w 99"/>
                  <a:gd name="T21" fmla="*/ 77 h 124"/>
                  <a:gd name="T22" fmla="*/ 58 w 99"/>
                  <a:gd name="T23" fmla="*/ 115 h 124"/>
                  <a:gd name="T24" fmla="*/ 69 w 99"/>
                  <a:gd name="T25" fmla="*/ 124 h 124"/>
                  <a:gd name="T26" fmla="*/ 96 w 99"/>
                  <a:gd name="T27" fmla="*/ 66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9" h="124">
                    <a:moveTo>
                      <a:pt x="96" y="66"/>
                    </a:moveTo>
                    <a:cubicBezTo>
                      <a:pt x="94" y="59"/>
                      <a:pt x="91" y="52"/>
                      <a:pt x="86" y="44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6" y="44"/>
                      <a:pt x="78" y="27"/>
                      <a:pt x="72" y="19"/>
                    </a:cubicBezTo>
                    <a:cubicBezTo>
                      <a:pt x="67" y="10"/>
                      <a:pt x="55" y="2"/>
                      <a:pt x="49" y="0"/>
                    </a:cubicBezTo>
                    <a:cubicBezTo>
                      <a:pt x="49" y="0"/>
                      <a:pt x="46" y="0"/>
                      <a:pt x="45" y="0"/>
                    </a:cubicBezTo>
                    <a:cubicBezTo>
                      <a:pt x="35" y="25"/>
                      <a:pt x="0" y="29"/>
                      <a:pt x="17" y="54"/>
                    </a:cubicBezTo>
                    <a:cubicBezTo>
                      <a:pt x="20" y="57"/>
                      <a:pt x="32" y="56"/>
                      <a:pt x="35" y="51"/>
                    </a:cubicBezTo>
                    <a:cubicBezTo>
                      <a:pt x="36" y="37"/>
                      <a:pt x="52" y="50"/>
                      <a:pt x="54" y="51"/>
                    </a:cubicBezTo>
                    <a:cubicBezTo>
                      <a:pt x="55" y="51"/>
                      <a:pt x="62" y="54"/>
                      <a:pt x="70" y="65"/>
                    </a:cubicBezTo>
                    <a:cubicBezTo>
                      <a:pt x="74" y="71"/>
                      <a:pt x="72" y="76"/>
                      <a:pt x="72" y="77"/>
                    </a:cubicBezTo>
                    <a:cubicBezTo>
                      <a:pt x="64" y="87"/>
                      <a:pt x="61" y="102"/>
                      <a:pt x="58" y="115"/>
                    </a:cubicBezTo>
                    <a:cubicBezTo>
                      <a:pt x="63" y="117"/>
                      <a:pt x="67" y="120"/>
                      <a:pt x="69" y="124"/>
                    </a:cubicBezTo>
                    <a:cubicBezTo>
                      <a:pt x="79" y="112"/>
                      <a:pt x="99" y="82"/>
                      <a:pt x="96" y="6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899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30D93B-F00E-8BC4-06D6-DF358FB1385E}"/>
              </a:ext>
            </a:extLst>
          </p:cNvPr>
          <p:cNvSpPr/>
          <p:nvPr/>
        </p:nvSpPr>
        <p:spPr>
          <a:xfrm>
            <a:off x="1136650" y="1479550"/>
            <a:ext cx="6432550" cy="146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6B3184-0905-6B58-1588-F3718F6F79FB}"/>
              </a:ext>
            </a:extLst>
          </p:cNvPr>
          <p:cNvSpPr/>
          <p:nvPr/>
        </p:nvSpPr>
        <p:spPr>
          <a:xfrm>
            <a:off x="2889250" y="3917950"/>
            <a:ext cx="6013450" cy="146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74EEE-92EE-5303-B440-EC1F99D1F861}"/>
              </a:ext>
            </a:extLst>
          </p:cNvPr>
          <p:cNvSpPr/>
          <p:nvPr/>
        </p:nvSpPr>
        <p:spPr>
          <a:xfrm>
            <a:off x="1403350" y="4946650"/>
            <a:ext cx="7092950" cy="146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F628E5-9390-4D23-B193-0F0D4015DACE}"/>
              </a:ext>
            </a:extLst>
          </p:cNvPr>
          <p:cNvSpPr/>
          <p:nvPr/>
        </p:nvSpPr>
        <p:spPr>
          <a:xfrm>
            <a:off x="5749925" y="5503569"/>
            <a:ext cx="3638550" cy="1460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975361" y="1074509"/>
            <a:ext cx="9892937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ru-RU" sz="2000">
                <a:latin typeface="Montserrat" panose="00000500000000000000" pitchFamily="2" charset="-52"/>
              </a:rPr>
              <a:t>При </a:t>
            </a:r>
            <a:r>
              <a:rPr lang="ru-RU" sz="2000" dirty="0">
                <a:latin typeface="Montserrat" panose="00000500000000000000" pitchFamily="2" charset="-52"/>
              </a:rPr>
              <a:t>оценке рисков прежде всего учитывают два критерия – </a:t>
            </a:r>
            <a:r>
              <a:rPr lang="ru-RU" sz="2000" dirty="0">
                <a:latin typeface="Montserrat Black" panose="00000A00000000000000" pitchFamily="2" charset="-52"/>
              </a:rPr>
              <a:t>вероятность риска и потенциальный ущерб. </a:t>
            </a:r>
            <a:r>
              <a:rPr lang="ru-RU" sz="2000" dirty="0">
                <a:latin typeface="Montserrat" panose="00000500000000000000" pitchFamily="2" charset="-52"/>
              </a:rPr>
              <a:t>В модели управления данными в государственной сфере вопросы оценки рисков и управления рисками являются ключевыми. Определение зависимостей рисков от исходных данных производится на основании исследования цепочки создания ценности. </a:t>
            </a:r>
          </a:p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ru-RU" sz="2000">
                <a:latin typeface="Montserrat" panose="00000500000000000000" pitchFamily="2" charset="-52"/>
              </a:rPr>
              <a:t>Частично, эти принципы и технологии уже реализованы </a:t>
            </a:r>
            <a:br>
              <a:rPr lang="ru-RU" sz="2000">
                <a:latin typeface="Montserrat" panose="00000500000000000000" pitchFamily="2" charset="-52"/>
              </a:rPr>
            </a:br>
            <a:r>
              <a:rPr lang="ru-RU" sz="2000">
                <a:latin typeface="Montserrat" panose="00000500000000000000" pitchFamily="2" charset="-52"/>
              </a:rPr>
              <a:t>федеральным казначейством в системе мониторинга, </a:t>
            </a:r>
            <a:br>
              <a:rPr lang="ru-RU" sz="2000">
                <a:latin typeface="Montserrat" panose="00000500000000000000" pitchFamily="2" charset="-52"/>
              </a:rPr>
            </a:br>
            <a:r>
              <a:rPr lang="ru-RU" sz="2000">
                <a:latin typeface="Montserrat" panose="00000500000000000000" pitchFamily="2" charset="-52"/>
              </a:rPr>
              <a:t>когда финансовые средства, направленные на новую цель, </a:t>
            </a:r>
            <a:r>
              <a:rPr lang="ru-RU" sz="2000">
                <a:latin typeface="Montserrat Black" panose="00000A00000000000000" pitchFamily="2" charset="-52"/>
              </a:rPr>
              <a:t>привязывают к конкретному результату.</a:t>
            </a:r>
          </a:p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ru-RU" sz="2000">
                <a:latin typeface="Montserrat" panose="00000500000000000000" pitchFamily="2" charset="-52"/>
              </a:rPr>
              <a:t>С учётом складывающейся политической и экономической </a:t>
            </a:r>
            <a:br>
              <a:rPr lang="ru-RU" sz="2000">
                <a:latin typeface="Montserrat" panose="00000500000000000000" pitchFamily="2" charset="-52"/>
              </a:rPr>
            </a:br>
            <a:r>
              <a:rPr lang="ru-RU" sz="2000">
                <a:latin typeface="Montserrat" panose="00000500000000000000" pitchFamily="2" charset="-52"/>
              </a:rPr>
              <a:t>ситуации, с высокой вероятностью, следует ожидать </a:t>
            </a:r>
            <a:br>
              <a:rPr lang="ru-RU" sz="2000">
                <a:latin typeface="Montserrat" panose="00000500000000000000" pitchFamily="2" charset="-52"/>
              </a:rPr>
            </a:br>
            <a:r>
              <a:rPr lang="ru-RU" sz="2000">
                <a:latin typeface="Montserrat Black" panose="00000A00000000000000" pitchFamily="2" charset="-52"/>
              </a:rPr>
              <a:t>смещения акцентов в государственной политике</a:t>
            </a:r>
            <a:r>
              <a:rPr lang="ru-RU" sz="2000" b="1">
                <a:latin typeface="Montserrat" panose="00000500000000000000" pitchFamily="2" charset="-52"/>
              </a:rPr>
              <a:t> </a:t>
            </a:r>
            <a:r>
              <a:rPr lang="ru-RU" sz="2000">
                <a:latin typeface="Montserrat" panose="00000500000000000000" pitchFamily="2" charset="-52"/>
              </a:rPr>
              <a:t>с деклараций </a:t>
            </a:r>
            <a:br>
              <a:rPr lang="ru-RU" sz="2000">
                <a:latin typeface="Montserrat" panose="00000500000000000000" pitchFamily="2" charset="-52"/>
              </a:rPr>
            </a:br>
            <a:r>
              <a:rPr lang="ru-RU" sz="2000">
                <a:latin typeface="Montserrat" panose="00000500000000000000" pitchFamily="2" charset="-52"/>
              </a:rPr>
              <a:t>об абстрактной пользе цифровизации в сторону формализуемых эффектов и перехода на </a:t>
            </a:r>
            <a:r>
              <a:rPr lang="ru-RU" sz="2000">
                <a:latin typeface="Montserrat Black" panose="00000A00000000000000" pitchFamily="2" charset="-52"/>
              </a:rPr>
              <a:t>инвестиционную модель </a:t>
            </a:r>
            <a:br>
              <a:rPr lang="ru-RU" sz="2000">
                <a:latin typeface="Montserrat Black" panose="00000A00000000000000" pitchFamily="2" charset="-52"/>
              </a:rPr>
            </a:br>
            <a:r>
              <a:rPr lang="ru-RU" sz="2000">
                <a:latin typeface="Montserrat" panose="00000500000000000000" pitchFamily="2" charset="-52"/>
              </a:rPr>
              <a:t>цифровой трансформации. </a:t>
            </a:r>
            <a:endParaRPr lang="ru-RU" sz="20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093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377322"/>
            <a:ext cx="4871843" cy="5949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46" y="1270701"/>
            <a:ext cx="6774566" cy="41626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61108" y="6326778"/>
            <a:ext cx="3939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(с) Андрей Щербаков Сретенский клуб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27374" y="1958009"/>
            <a:ext cx="3130826" cy="1282148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375" y="2663687"/>
            <a:ext cx="3756990" cy="278296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61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23405" y="1272897"/>
            <a:ext cx="101716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Montserrat" panose="00000500000000000000" pitchFamily="2" charset="-52"/>
              </a:rPr>
              <a:t>	«</a:t>
            </a:r>
            <a:r>
              <a:rPr lang="ru-RU" dirty="0">
                <a:latin typeface="Montserrat" panose="00000500000000000000" pitchFamily="2" charset="-52"/>
              </a:rPr>
              <a:t>Мы собрали описание </a:t>
            </a:r>
            <a:r>
              <a:rPr lang="ru-RU" b="1" dirty="0">
                <a:latin typeface="Montserrat" panose="00000500000000000000" pitchFamily="2" charset="-52"/>
              </a:rPr>
              <a:t>составов и структур данных всех ФГИС</a:t>
            </a:r>
            <a:r>
              <a:rPr lang="ru-RU" dirty="0">
                <a:latin typeface="Montserrat" panose="00000500000000000000" pitchFamily="2" charset="-52"/>
              </a:rPr>
              <a:t>. Мы увидели, что </a:t>
            </a:r>
            <a:r>
              <a:rPr lang="ru-RU" dirty="0">
                <a:latin typeface="Montserrat SemiBold" panose="00000700000000000000" pitchFamily="2" charset="-52"/>
              </a:rPr>
              <a:t>данные описываются различными способами </a:t>
            </a:r>
            <a:r>
              <a:rPr lang="ru-RU" dirty="0">
                <a:latin typeface="Montserrat" panose="00000500000000000000" pitchFamily="2" charset="-52"/>
              </a:rPr>
              <a:t>не только внутри отдельных ведомств, но и даже внутри одной системы – для одной подсистемы описание сделано одним способом, для другой подсистемы – другим. 10% описаний в распоряжении ведомств вообще </a:t>
            </a:r>
            <a:r>
              <a:rPr lang="ru-RU" b="1" dirty="0">
                <a:latin typeface="Montserrat SemiBold" panose="00000700000000000000" pitchFamily="2" charset="-52"/>
              </a:rPr>
              <a:t>не машиночитаемы</a:t>
            </a:r>
            <a:r>
              <a:rPr lang="ru-RU" dirty="0">
                <a:latin typeface="Montserrat" panose="00000500000000000000" pitchFamily="2" charset="-52"/>
              </a:rPr>
              <a:t>. Почти половина — машиночитаемы, но </a:t>
            </a:r>
            <a:r>
              <a:rPr lang="ru-RU" dirty="0">
                <a:latin typeface="Montserrat SemiBold" panose="00000700000000000000" pitchFamily="2" charset="-52"/>
              </a:rPr>
              <a:t>сформированы не стандартными средствами СУБД</a:t>
            </a:r>
            <a:r>
              <a:rPr lang="ru-RU" dirty="0">
                <a:latin typeface="Montserrat" panose="00000500000000000000" pitchFamily="2" charset="-52"/>
              </a:rPr>
              <a:t>, а иными способами, что делает их агрегацию чрезвычайно трудоемкой, а в масштабах всех ФГИС фактически невозможной. Почти треть описаний </a:t>
            </a:r>
            <a:r>
              <a:rPr lang="ru-RU" dirty="0">
                <a:latin typeface="Montserrat SemiBold" panose="00000700000000000000" pitchFamily="2" charset="-52"/>
              </a:rPr>
              <a:t>не содержит метаданных</a:t>
            </a:r>
            <a:r>
              <a:rPr lang="ru-RU" dirty="0">
                <a:latin typeface="Montserrat" panose="00000500000000000000" pitchFamily="2" charset="-52"/>
              </a:rPr>
              <a:t>, то есть понять смысл и назначение хранимых в системах данных для внешнего специалиста не представляется возможным. Общая ситуация с описанием данных противоречит мировой практике, изложенной, в частности, в сериях стандартов ГОСТ/ИСО 8000 и 10000. На данный момент </a:t>
            </a:r>
            <a:r>
              <a:rPr lang="ru-RU" dirty="0">
                <a:latin typeface="Montserrat SemiBold" panose="00000700000000000000" pitchFamily="2" charset="-52"/>
              </a:rPr>
              <a:t>сопоставить и свести воедино описание составов и структур данных </a:t>
            </a:r>
            <a:r>
              <a:rPr lang="ru-RU" dirty="0">
                <a:latin typeface="Montserrat" panose="00000500000000000000" pitchFamily="2" charset="-52"/>
              </a:rPr>
              <a:t>всех ФГИС не представляется возможным, что влечет за собой </a:t>
            </a:r>
            <a:r>
              <a:rPr lang="ru-RU" dirty="0">
                <a:latin typeface="Montserrat SemiBold" panose="00000700000000000000" pitchFamily="2" charset="-52"/>
              </a:rPr>
              <a:t>невозможность вовлекать эти данные в принятие управленческих решений.</a:t>
            </a:r>
            <a:r>
              <a:rPr lang="ru-RU" dirty="0">
                <a:latin typeface="Montserrat" panose="00000500000000000000" pitchFamily="2" charset="-52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66515" y="5917092"/>
            <a:ext cx="7611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>
                <a:latin typeface="Montserrat" panose="00000500000000000000" pitchFamily="2" charset="-52"/>
              </a:rPr>
              <a:t>Юрий Урсу</a:t>
            </a:r>
            <a:r>
              <a:rPr lang="en-US" sz="1400">
                <a:latin typeface="Montserrat" panose="00000500000000000000" pitchFamily="2" charset="-52"/>
              </a:rPr>
              <a:t>, </a:t>
            </a:r>
            <a:r>
              <a:rPr lang="ru-RU" sz="1400">
                <a:latin typeface="Montserrat" panose="00000500000000000000" pitchFamily="2" charset="-52"/>
              </a:rPr>
              <a:t>директор </a:t>
            </a:r>
            <a:r>
              <a:rPr lang="ru-RU" sz="1400" dirty="0">
                <a:latin typeface="Montserrat" panose="00000500000000000000" pitchFamily="2" charset="-52"/>
              </a:rPr>
              <a:t>департамента аудита цифрового развития и государственной поддержки предпринимательства Счётной палаты</a:t>
            </a:r>
            <a:r>
              <a:rPr lang="ru-RU" sz="1400">
                <a:latin typeface="Montserrat" panose="00000500000000000000" pitchFamily="2" charset="-52"/>
              </a:rPr>
              <a:t>. 2022 г</a:t>
            </a:r>
            <a:r>
              <a:rPr lang="ru-RU" sz="1400" dirty="0">
                <a:latin typeface="Montserrat" panose="00000500000000000000" pitchFamily="2" charset="-52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AEDEF-003F-7A8F-54F4-39124D28BB42}"/>
              </a:ext>
            </a:extLst>
          </p:cNvPr>
          <p:cNvSpPr txBox="1"/>
          <p:nvPr/>
        </p:nvSpPr>
        <p:spPr>
          <a:xfrm>
            <a:off x="2149251" y="258998"/>
            <a:ext cx="7893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Montserrat Black" panose="00000A00000000000000" pitchFamily="2" charset="-52"/>
              </a:rPr>
              <a:t>ПРОБЛЕМЫ</a:t>
            </a:r>
            <a:r>
              <a:rPr lang="en-US" sz="2000" dirty="0" smtClean="0">
                <a:latin typeface="Montserrat Black" panose="00000A00000000000000" pitchFamily="2" charset="-52"/>
              </a:rPr>
              <a:t> </a:t>
            </a:r>
            <a:r>
              <a:rPr lang="ru-RU" sz="2000" dirty="0" smtClean="0">
                <a:latin typeface="Montserrat Black" panose="00000A00000000000000" pitchFamily="2" charset="-52"/>
              </a:rPr>
              <a:t>ЦИФРОВИЗАЦИИ</a:t>
            </a:r>
            <a:r>
              <a:rPr lang="en-US" sz="2000" dirty="0">
                <a:latin typeface="Montserrat Black" panose="00000A00000000000000" pitchFamily="2" charset="-52"/>
              </a:rPr>
              <a:t/>
            </a:r>
            <a:br>
              <a:rPr lang="en-US" sz="2000" dirty="0">
                <a:latin typeface="Montserrat Black" panose="00000A00000000000000" pitchFamily="2" charset="-52"/>
              </a:rPr>
            </a:br>
            <a:r>
              <a:rPr lang="ru-RU" sz="2000" dirty="0" smtClean="0">
                <a:latin typeface="Montserrat Black" panose="00000A00000000000000" pitchFamily="2" charset="-52"/>
              </a:rPr>
              <a:t>В ГОСУДАРСТВЕННОМ УПРАВЛЕНИИ ВСЕХ УРОВНЕЙ </a:t>
            </a:r>
            <a:endParaRPr lang="ru-RU" sz="2000" dirty="0">
              <a:latin typeface="Montserr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909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8937" y="926354"/>
            <a:ext cx="1056349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000">
                <a:latin typeface="Montserrat SemiBold" panose="00000700000000000000" pitchFamily="2" charset="-52"/>
              </a:rPr>
              <a:t>Рост </a:t>
            </a:r>
            <a:r>
              <a:rPr lang="ru-RU" sz="2000" dirty="0">
                <a:latin typeface="Montserrat SemiBold" panose="00000700000000000000" pitchFamily="2" charset="-52"/>
              </a:rPr>
              <a:t>цен </a:t>
            </a:r>
            <a:r>
              <a:rPr lang="ru-RU" sz="2000" dirty="0">
                <a:latin typeface="Montserrat" panose="00000500000000000000" pitchFamily="2" charset="-52"/>
              </a:rPr>
              <a:t>на российский софт наблюдается с начала 2022 года. Зампред правления </a:t>
            </a:r>
            <a:r>
              <a:rPr lang="ru-RU" sz="2000" dirty="0" err="1">
                <a:latin typeface="Montserrat" panose="00000500000000000000" pitchFamily="2" charset="-52"/>
              </a:rPr>
              <a:t>Россельхозбанка</a:t>
            </a:r>
            <a:r>
              <a:rPr lang="ru-RU" sz="2000" dirty="0">
                <a:latin typeface="Montserrat" panose="00000500000000000000" pitchFamily="2" charset="-52"/>
              </a:rPr>
              <a:t> Николай Ульянов сообщил, что только за год с марта 2022-го цены выросли на 20–40%. </a:t>
            </a:r>
            <a:r>
              <a:rPr lang="ru-RU" sz="2000" dirty="0">
                <a:latin typeface="Montserrat SemiBold" panose="00000700000000000000" pitchFamily="2" charset="-52"/>
              </a:rPr>
              <a:t>Увеличение цен </a:t>
            </a:r>
            <a:r>
              <a:rPr lang="ru-RU" sz="2000" dirty="0">
                <a:latin typeface="Montserrat" panose="00000500000000000000" pitchFamily="2" charset="-52"/>
              </a:rPr>
              <a:t>на операционные системы тогда оценивалось в 30–50%. В июне 2023 года крупнейшие софтверные ассоциации России подписали соглашение о добровольном </a:t>
            </a:r>
            <a:r>
              <a:rPr lang="ru-RU" sz="2000" dirty="0">
                <a:latin typeface="Montserrat SemiBold" panose="00000700000000000000" pitchFamily="2" charset="-52"/>
              </a:rPr>
              <a:t>ограничении роста цен </a:t>
            </a:r>
            <a:r>
              <a:rPr lang="ru-RU" sz="2000" dirty="0">
                <a:latin typeface="Montserrat" panose="00000500000000000000" pitchFamily="2" charset="-52"/>
              </a:rPr>
              <a:t>до 2028 года.  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000">
                <a:latin typeface="Montserrat" panose="00000500000000000000" pitchFamily="2" charset="-52"/>
              </a:rPr>
              <a:t>В сентябре </a:t>
            </a:r>
            <a:r>
              <a:rPr lang="ru-RU" sz="2000" dirty="0">
                <a:latin typeface="Montserrat" panose="00000500000000000000" pitchFamily="2" charset="-52"/>
              </a:rPr>
              <a:t>2024-го замдиректора ФСТЭК Виталий Лютиков назвал </a:t>
            </a:r>
            <a:r>
              <a:rPr lang="ru-RU" sz="2000" dirty="0">
                <a:latin typeface="Montserrat SemiBold" panose="00000700000000000000" pitchFamily="2" charset="-52"/>
              </a:rPr>
              <a:t>завышенными цены </a:t>
            </a:r>
            <a:r>
              <a:rPr lang="ru-RU" sz="2000" dirty="0">
                <a:latin typeface="Montserrat" panose="00000500000000000000" pitchFamily="2" charset="-52"/>
              </a:rPr>
              <a:t>на средства защиты информации.  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000">
                <a:latin typeface="Montserrat" panose="00000500000000000000" pitchFamily="2" charset="-52"/>
              </a:rPr>
              <a:t>Директор </a:t>
            </a:r>
            <a:r>
              <a:rPr lang="ru-RU" sz="2000" dirty="0">
                <a:latin typeface="Montserrat" panose="00000500000000000000" pitchFamily="2" charset="-52"/>
              </a:rPr>
              <a:t>Центра компетенций по </a:t>
            </a:r>
            <a:r>
              <a:rPr lang="ru-RU" sz="2000" dirty="0" err="1">
                <a:latin typeface="Montserrat" panose="00000500000000000000" pitchFamily="2" charset="-52"/>
              </a:rPr>
              <a:t>импортозамещению</a:t>
            </a:r>
            <a:r>
              <a:rPr lang="ru-RU" sz="2000" dirty="0">
                <a:latin typeface="Montserrat" panose="00000500000000000000" pitchFamily="2" charset="-52"/>
              </a:rPr>
              <a:t> Илья </a:t>
            </a:r>
            <a:r>
              <a:rPr lang="ru-RU" sz="2000" dirty="0" err="1">
                <a:latin typeface="Montserrat" panose="00000500000000000000" pitchFamily="2" charset="-52"/>
              </a:rPr>
              <a:t>Массух</a:t>
            </a:r>
            <a:r>
              <a:rPr lang="ru-RU" sz="2000" dirty="0">
                <a:latin typeface="Montserrat" panose="00000500000000000000" pitchFamily="2" charset="-52"/>
              </a:rPr>
              <a:t> указывает на ежегодный </a:t>
            </a:r>
            <a:r>
              <a:rPr lang="ru-RU" sz="2000" dirty="0">
                <a:latin typeface="Montserrat SemiBold" panose="00000700000000000000" pitchFamily="2" charset="-52"/>
              </a:rPr>
              <a:t>рост цен </a:t>
            </a:r>
            <a:r>
              <a:rPr lang="ru-RU" sz="2000" dirty="0">
                <a:latin typeface="Montserrat" panose="00000500000000000000" pitchFamily="2" charset="-52"/>
              </a:rPr>
              <a:t>на российский софт на 15–20%.  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000">
                <a:latin typeface="Montserrat" panose="00000500000000000000" pitchFamily="2" charset="-52"/>
              </a:rPr>
              <a:t>Минцифры </a:t>
            </a:r>
            <a:r>
              <a:rPr lang="ru-RU" sz="2000" dirty="0">
                <a:latin typeface="Montserrat" panose="00000500000000000000" pitchFamily="2" charset="-52"/>
              </a:rPr>
              <a:t>планирует до конца года создать </a:t>
            </a:r>
            <a:r>
              <a:rPr lang="ru-RU" sz="2000" dirty="0">
                <a:latin typeface="Montserrat SemiBold" panose="00000700000000000000" pitchFamily="2" charset="-52"/>
              </a:rPr>
              <a:t>единый прайс-лист </a:t>
            </a:r>
            <a:r>
              <a:rPr lang="ru-RU" sz="2000" dirty="0">
                <a:latin typeface="Montserrat" panose="00000500000000000000" pitchFamily="2" charset="-52"/>
              </a:rPr>
              <a:t>для закупок основных программных продуктов госорганами и госкомпаниями, рассказал глава министерства </a:t>
            </a:r>
            <a:r>
              <a:rPr lang="ru-RU" sz="2000" dirty="0" err="1">
                <a:latin typeface="Montserrat" panose="00000500000000000000" pitchFamily="2" charset="-52"/>
              </a:rPr>
              <a:t>Максут</a:t>
            </a:r>
            <a:r>
              <a:rPr lang="ru-RU" sz="2000" dirty="0">
                <a:latin typeface="Montserrat" panose="00000500000000000000" pitchFamily="2" charset="-52"/>
              </a:rPr>
              <a:t> </a:t>
            </a:r>
            <a:r>
              <a:rPr lang="ru-RU" sz="2000" dirty="0" err="1">
                <a:latin typeface="Montserrat" panose="00000500000000000000" pitchFamily="2" charset="-52"/>
              </a:rPr>
              <a:t>Шадаев</a:t>
            </a:r>
            <a:r>
              <a:rPr lang="ru-RU" sz="2000" dirty="0">
                <a:latin typeface="Montserrat" panose="00000500000000000000" pitchFamily="2" charset="-52"/>
              </a:rPr>
              <a:t> на заседании Ассоциации предприятий компьютерных и информационных технологий (АПКИТ). Представитель Минцифры  отметил, что работа будет вестись совместно с участниками рынка и Счетной </a:t>
            </a:r>
            <a:r>
              <a:rPr lang="ru-RU" sz="2000">
                <a:latin typeface="Montserrat" panose="00000500000000000000" pitchFamily="2" charset="-52"/>
              </a:rPr>
              <a:t>палатой.</a:t>
            </a:r>
            <a:endParaRPr lang="en-US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7573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537" y="1150152"/>
            <a:ext cx="109989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>
                <a:effectLst/>
                <a:latin typeface="Montserrat" panose="00000500000000000000" pitchFamily="2" charset="-52"/>
              </a:rPr>
              <a:t>«</a:t>
            </a:r>
            <a:r>
              <a:rPr lang="ru-RU" sz="2400" dirty="0">
                <a:effectLst/>
                <a:latin typeface="Montserrat" panose="00000500000000000000" pitchFamily="2" charset="-52"/>
              </a:rPr>
              <a:t>В 2023 году муниципальным образованиям Сибири и Дальнего Востока только по двум программным продуктам (СЭД — 85,19 </a:t>
            </a:r>
            <a:r>
              <a:rPr lang="ru-RU" sz="2400">
                <a:effectLst/>
                <a:latin typeface="Montserrat" panose="00000500000000000000" pitchFamily="2" charset="-52"/>
              </a:rPr>
              <a:t>% </a:t>
            </a:r>
            <a:br>
              <a:rPr lang="ru-RU" sz="2400">
                <a:effectLst/>
                <a:latin typeface="Montserrat" panose="00000500000000000000" pitchFamily="2" charset="-52"/>
              </a:rPr>
            </a:br>
            <a:r>
              <a:rPr lang="ru-RU" sz="2400">
                <a:effectLst/>
                <a:latin typeface="Montserrat" panose="00000500000000000000" pitchFamily="2" charset="-52"/>
              </a:rPr>
              <a:t>и </a:t>
            </a:r>
            <a:r>
              <a:rPr lang="ru-RU" sz="2400" dirty="0">
                <a:effectLst/>
                <a:latin typeface="Montserrat" panose="00000500000000000000" pitchFamily="2" charset="-52"/>
              </a:rPr>
              <a:t>антивирусная защита — 88,89 %) достигнут достаточно высокий показатель перехода на отечественное программное обеспечение. К сожалению, больше половины муниципальных образований (59,26 %) не приступили к </a:t>
            </a:r>
            <a:r>
              <a:rPr lang="ru-RU" sz="2400">
                <a:effectLst/>
                <a:latin typeface="Montserrat" panose="00000500000000000000" pitchFamily="2" charset="-52"/>
              </a:rPr>
              <a:t>переходу </a:t>
            </a:r>
            <a:br>
              <a:rPr lang="ru-RU" sz="2400">
                <a:effectLst/>
                <a:latin typeface="Montserrat" panose="00000500000000000000" pitchFamily="2" charset="-52"/>
              </a:rPr>
            </a:br>
            <a:r>
              <a:rPr lang="ru-RU" sz="2400">
                <a:effectLst/>
                <a:latin typeface="Montserrat" panose="00000500000000000000" pitchFamily="2" charset="-52"/>
              </a:rPr>
              <a:t>на </a:t>
            </a:r>
            <a:r>
              <a:rPr lang="ru-RU" sz="2400" dirty="0">
                <a:effectLst/>
                <a:latin typeface="Montserrat" panose="00000500000000000000" pitchFamily="2" charset="-52"/>
              </a:rPr>
              <a:t>отечественные текстовые, табличные редакторы и редакторы презентаций. Ни одно муниципальное образование </a:t>
            </a:r>
            <a:r>
              <a:rPr lang="ru-RU" sz="2400">
                <a:effectLst/>
                <a:latin typeface="Montserrat" panose="00000500000000000000" pitchFamily="2" charset="-52"/>
              </a:rPr>
              <a:t>полностью </a:t>
            </a:r>
            <a:br>
              <a:rPr lang="ru-RU" sz="2400">
                <a:effectLst/>
                <a:latin typeface="Montserrat" panose="00000500000000000000" pitchFamily="2" charset="-52"/>
              </a:rPr>
            </a:br>
            <a:r>
              <a:rPr lang="ru-RU" sz="2400">
                <a:effectLst/>
                <a:latin typeface="Montserrat SemiBold" panose="00000700000000000000" pitchFamily="2" charset="-52"/>
              </a:rPr>
              <a:t>не </a:t>
            </a:r>
            <a:r>
              <a:rPr lang="ru-RU" sz="2400" dirty="0">
                <a:effectLst/>
                <a:latin typeface="Montserrat SemiBold" panose="00000700000000000000" pitchFamily="2" charset="-52"/>
              </a:rPr>
              <a:t>перешло </a:t>
            </a:r>
            <a:r>
              <a:rPr lang="ru-RU" sz="2400" dirty="0">
                <a:effectLst/>
                <a:latin typeface="Montserrat" panose="00000500000000000000" pitchFamily="2" charset="-52"/>
              </a:rPr>
              <a:t>на отечественную операционную </a:t>
            </a:r>
            <a:r>
              <a:rPr lang="ru-RU" sz="2400">
                <a:effectLst/>
                <a:latin typeface="Montserrat" panose="00000500000000000000" pitchFamily="2" charset="-52"/>
              </a:rPr>
              <a:t>систему»</a:t>
            </a:r>
            <a:endParaRPr lang="ru-RU" b="0" i="0" dirty="0">
              <a:solidFill>
                <a:srgbClr val="212529"/>
              </a:solidFill>
              <a:effectLst/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CD3F0C-50FF-DFD5-33DD-FB7644228FED}"/>
              </a:ext>
            </a:extLst>
          </p:cNvPr>
          <p:cNvSpPr txBox="1"/>
          <p:nvPr/>
        </p:nvSpPr>
        <p:spPr>
          <a:xfrm>
            <a:off x="5875142" y="5169031"/>
            <a:ext cx="54665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i="0" dirty="0">
                <a:solidFill>
                  <a:srgbClr val="212529"/>
                </a:solidFill>
                <a:effectLst/>
                <a:latin typeface="Montserrat SemiBold" panose="00000700000000000000" pitchFamily="2" charset="-52"/>
                <a:cs typeface="Arial" panose="020B0604020202020204" pitchFamily="34" charset="0"/>
              </a:rPr>
              <a:t>Данил </a:t>
            </a:r>
            <a:r>
              <a:rPr lang="ru-RU" sz="1800" i="0" dirty="0" err="1">
                <a:solidFill>
                  <a:srgbClr val="212529"/>
                </a:solidFill>
                <a:effectLst/>
                <a:latin typeface="Montserrat SemiBold" panose="00000700000000000000" pitchFamily="2" charset="-52"/>
                <a:cs typeface="Arial" panose="020B0604020202020204" pitchFamily="34" charset="0"/>
              </a:rPr>
              <a:t>Лябибович</a:t>
            </a:r>
            <a:r>
              <a:rPr lang="ru-RU" sz="1800" i="0" dirty="0">
                <a:solidFill>
                  <a:srgbClr val="212529"/>
                </a:solidFill>
                <a:effectLst/>
                <a:latin typeface="Montserrat SemiBold" panose="00000700000000000000" pitchFamily="2" charset="-52"/>
                <a:cs typeface="Arial" panose="020B0604020202020204" pitchFamily="34" charset="0"/>
              </a:rPr>
              <a:t> ВАЛИНУРОВ,</a:t>
            </a:r>
            <a:r>
              <a:rPr lang="ru-RU" sz="1800" b="0" i="0" dirty="0">
                <a:solidFill>
                  <a:srgbClr val="212529"/>
                </a:solidFill>
                <a:effectLst/>
                <a:latin typeface="Montserrat" panose="00000500000000000000" pitchFamily="2" charset="-52"/>
                <a:cs typeface="Arial" panose="020B0604020202020204" pitchFamily="34" charset="0"/>
              </a:rPr>
              <a:t> </a:t>
            </a:r>
            <a:br>
              <a:rPr lang="ru-RU" sz="1800" b="0" i="0" dirty="0">
                <a:solidFill>
                  <a:srgbClr val="212529"/>
                </a:solidFill>
                <a:effectLst/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1800" b="0" i="0" dirty="0">
                <a:solidFill>
                  <a:srgbClr val="212529"/>
                </a:solidFill>
                <a:effectLst/>
                <a:latin typeface="Montserrat" panose="00000500000000000000" pitchFamily="2" charset="-52"/>
                <a:cs typeface="Arial" panose="020B0604020202020204" pitchFamily="34" charset="0"/>
              </a:rPr>
              <a:t>член правления секции «Информатизация </a:t>
            </a:r>
            <a:br>
              <a:rPr lang="ru-RU" sz="1800" b="0" i="0" dirty="0">
                <a:solidFill>
                  <a:srgbClr val="212529"/>
                </a:solidFill>
                <a:effectLst/>
                <a:latin typeface="Montserrat" panose="00000500000000000000" pitchFamily="2" charset="-52"/>
                <a:cs typeface="Arial" panose="020B0604020202020204" pitchFamily="34" charset="0"/>
              </a:rPr>
            </a:br>
            <a:r>
              <a:rPr lang="ru-RU" sz="1800" b="0" i="0" dirty="0">
                <a:solidFill>
                  <a:srgbClr val="212529"/>
                </a:solidFill>
                <a:effectLst/>
                <a:latin typeface="Montserrat" panose="00000500000000000000" pitchFamily="2" charset="-52"/>
                <a:cs typeface="Arial" panose="020B0604020202020204" pitchFamily="34" charset="0"/>
              </a:rPr>
              <a:t>органов местного самоуправления» АСДГ</a:t>
            </a:r>
          </a:p>
          <a:p>
            <a:pPr algn="ctr"/>
            <a:endParaRPr lang="ru-RU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1487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383177"/>
            <a:ext cx="11416937" cy="62088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66524" y="6453557"/>
            <a:ext cx="76465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latin typeface="Montserrat" panose="00000500000000000000" pitchFamily="2" charset="-52"/>
              </a:rPr>
              <a:t>(с) П. </a:t>
            </a:r>
            <a:r>
              <a:rPr lang="ru-RU" sz="1200" dirty="0" err="1">
                <a:latin typeface="Montserrat" panose="00000500000000000000" pitchFamily="2" charset="-52"/>
              </a:rPr>
              <a:t>Отоцкий</a:t>
            </a:r>
            <a:r>
              <a:rPr lang="ru-RU" sz="1200" dirty="0">
                <a:latin typeface="Montserrat" panose="00000500000000000000" pitchFamily="2" charset="-52"/>
              </a:rPr>
              <a:t>, Институт прикладной математики им. М.В. Келдыша РАН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81538" y="5677656"/>
            <a:ext cx="4681331" cy="637402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8885583" y="3220277"/>
            <a:ext cx="2117035" cy="1023731"/>
          </a:xfrm>
          <a:prstGeom prst="ellipse">
            <a:avLst/>
          </a:prstGeom>
          <a:solidFill>
            <a:srgbClr val="FF0000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23108" y="60012"/>
            <a:ext cx="105323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«Количество </a:t>
            </a:r>
            <a:r>
              <a:rPr lang="ru-RU" sz="1600" dirty="0"/>
              <a:t>занятых в IT-сфере в России за год выросло на 8,1</a:t>
            </a:r>
            <a:r>
              <a:rPr lang="ru-RU" sz="1600" dirty="0" smtClean="0"/>
              <a:t>%» - </a:t>
            </a:r>
            <a:r>
              <a:rPr lang="ru-RU" sz="1600" dirty="0" err="1" smtClean="0"/>
              <a:t>В.В.Путин</a:t>
            </a:r>
            <a:r>
              <a:rPr lang="ru-RU" sz="1600" dirty="0" smtClean="0"/>
              <a:t> Форум «Россия зовёт! 04 декабря 2024г.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447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9842" y="751512"/>
            <a:ext cx="1129195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2400" dirty="0">
                <a:latin typeface="Montserrat SemiBold" panose="00000700000000000000" pitchFamily="2" charset="-52"/>
              </a:rPr>
              <a:t>Нехватка квалифицированных кадров </a:t>
            </a:r>
            <a:r>
              <a:rPr lang="ru-RU" sz="2400" dirty="0">
                <a:latin typeface="Montserrat" panose="00000500000000000000" pitchFamily="2" charset="-52"/>
              </a:rPr>
              <a:t>в органах муниципального управления</a:t>
            </a:r>
            <a:r>
              <a:rPr lang="en-US" sz="2400" dirty="0">
                <a:latin typeface="Montserrat" panose="00000500000000000000" pitchFamily="2" charset="-52"/>
              </a:rPr>
              <a:t> </a:t>
            </a:r>
            <a:r>
              <a:rPr lang="ru-RU" sz="2400" dirty="0">
                <a:latin typeface="Montserrat" panose="00000500000000000000" pitchFamily="2" charset="-52"/>
              </a:rPr>
              <a:t>увеличивает риски, ограничивает возможности развития и стимулирует возникновение новых угроз: </a:t>
            </a:r>
            <a:r>
              <a:rPr lang="en-US" sz="2400" dirty="0">
                <a:latin typeface="Montserrat" panose="00000500000000000000" pitchFamily="2" charset="-52"/>
              </a:rPr>
              <a:t> </a:t>
            </a: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400">
                <a:latin typeface="Montserrat SemiBold" panose="00000700000000000000" pitchFamily="2" charset="-52"/>
              </a:rPr>
              <a:t>оценка </a:t>
            </a:r>
            <a:r>
              <a:rPr lang="ru-RU" sz="2400" dirty="0">
                <a:latin typeface="Montserrat SemiBold" panose="00000700000000000000" pitchFamily="2" charset="-52"/>
              </a:rPr>
              <a:t>качества кода </a:t>
            </a:r>
            <a:r>
              <a:rPr lang="ru-RU" sz="2400" dirty="0">
                <a:latin typeface="Montserrat" panose="00000500000000000000" pitchFamily="2" charset="-52"/>
              </a:rPr>
              <a:t>является проблемой, поскольку заказная разработка идет на большом количестве языков (</a:t>
            </a:r>
            <a:r>
              <a:rPr lang="ru-RU" sz="2400" dirty="0" err="1">
                <a:latin typeface="Montserrat" panose="00000500000000000000" pitchFamily="2" charset="-52"/>
              </a:rPr>
              <a:t>java</a:t>
            </a:r>
            <a:r>
              <a:rPr lang="ru-RU" sz="2400" dirty="0">
                <a:latin typeface="Montserrat" panose="00000500000000000000" pitchFamily="2" charset="-52"/>
              </a:rPr>
              <a:t>, </a:t>
            </a:r>
            <a:r>
              <a:rPr lang="ru-RU" sz="2400" dirty="0" err="1">
                <a:latin typeface="Montserrat" panose="00000500000000000000" pitchFamily="2" charset="-52"/>
              </a:rPr>
              <a:t>php</a:t>
            </a:r>
            <a:r>
              <a:rPr lang="ru-RU" sz="2400" dirty="0">
                <a:latin typeface="Montserrat" panose="00000500000000000000" pitchFamily="2" charset="-52"/>
              </a:rPr>
              <a:t>, </a:t>
            </a:r>
            <a:r>
              <a:rPr lang="ru-RU" sz="2400" dirty="0" err="1">
                <a:latin typeface="Montserrat" panose="00000500000000000000" pitchFamily="2" charset="-52"/>
              </a:rPr>
              <a:t>python</a:t>
            </a:r>
            <a:r>
              <a:rPr lang="ru-RU" sz="2400" dirty="0">
                <a:latin typeface="Montserrat" panose="00000500000000000000" pitchFamily="2" charset="-52"/>
              </a:rPr>
              <a:t> и др.)  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400">
                <a:latin typeface="Montserrat" panose="00000500000000000000" pitchFamily="2" charset="-52"/>
              </a:rPr>
              <a:t>нормы </a:t>
            </a:r>
            <a:r>
              <a:rPr lang="ru-RU" sz="2400" dirty="0">
                <a:latin typeface="Montserrat" panose="00000500000000000000" pitchFamily="2" charset="-52"/>
              </a:rPr>
              <a:t>и подходы к разработке и развертыванию программных продуктов постоянно обновляются (использование искусственного интеллекта, встраиваемых компонентов и пр.), как следствие возрастают </a:t>
            </a:r>
            <a:r>
              <a:rPr lang="ru-RU" sz="2400" dirty="0">
                <a:latin typeface="Montserrat SemiBold" panose="00000700000000000000" pitchFamily="2" charset="-52"/>
              </a:rPr>
              <a:t>риски появления «закладок»</a:t>
            </a:r>
            <a:r>
              <a:rPr lang="ru-RU" sz="2400" dirty="0">
                <a:latin typeface="Montserrat" panose="00000500000000000000" pitchFamily="2" charset="-52"/>
              </a:rPr>
              <a:t>, в том числе иностранных, когда разработчики используют, казалось бы, «чистое» свободное программное обеспечение;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400">
                <a:latin typeface="Montserrat" panose="00000500000000000000" pitchFamily="2" charset="-52"/>
              </a:rPr>
              <a:t>высокий </a:t>
            </a:r>
            <a:r>
              <a:rPr lang="ru-RU" sz="2400" dirty="0">
                <a:latin typeface="Montserrat" panose="00000500000000000000" pitchFamily="2" charset="-52"/>
              </a:rPr>
              <a:t>уровень зависимости от конкретных подрядчиков и исполнителей, риски картельных сговоров и </a:t>
            </a:r>
            <a:r>
              <a:rPr lang="ru-RU" sz="2400" dirty="0">
                <a:latin typeface="Montserrat SemiBold" panose="00000700000000000000" pitchFamily="2" charset="-52"/>
              </a:rPr>
              <a:t>навязанных принципов ценообразования</a:t>
            </a:r>
            <a:r>
              <a:rPr lang="ru-RU" sz="2400" b="1" dirty="0">
                <a:latin typeface="Montserrat" panose="00000500000000000000" pitchFamily="2" charset="-52"/>
              </a:rPr>
              <a:t> 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8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2CEDBB-848E-40FE-D7A9-857171B93081}"/>
              </a:ext>
            </a:extLst>
          </p:cNvPr>
          <p:cNvSpPr/>
          <p:nvPr/>
        </p:nvSpPr>
        <p:spPr>
          <a:xfrm>
            <a:off x="6943725" y="0"/>
            <a:ext cx="5248275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874642"/>
            <a:ext cx="6450496" cy="53870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611" y="6419067"/>
            <a:ext cx="58636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" panose="00000500000000000000" pitchFamily="2" charset="-52"/>
              </a:rPr>
              <a:t>(с) П. </a:t>
            </a:r>
            <a:r>
              <a:rPr lang="ru-RU" sz="1100" dirty="0" err="1">
                <a:latin typeface="Montserrat" panose="00000500000000000000" pitchFamily="2" charset="-52"/>
              </a:rPr>
              <a:t>Отоцкий</a:t>
            </a:r>
            <a:r>
              <a:rPr lang="ru-RU" sz="1100" dirty="0">
                <a:latin typeface="Montserrat" panose="00000500000000000000" pitchFamily="2" charset="-52"/>
              </a:rPr>
              <a:t>, Институт прикладной математики им. М.В. Келдыша РАН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20143" y="751344"/>
            <a:ext cx="495962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22222"/>
                </a:solidFill>
                <a:effectLst/>
                <a:latin typeface="Montserrat" panose="00000500000000000000" pitchFamily="2" charset="-52"/>
              </a:rPr>
              <a:t>Среди чувствительных вопросов </a:t>
            </a:r>
            <a:r>
              <a:rPr lang="ru-RU" i="0" dirty="0">
                <a:solidFill>
                  <a:srgbClr val="222222"/>
                </a:solidFill>
                <a:effectLst/>
                <a:latin typeface="Montserrat Black" panose="00000A00000000000000" pitchFamily="2" charset="-52"/>
              </a:rPr>
              <a:t>Валентина Матвиенко</a:t>
            </a:r>
            <a:r>
              <a:rPr lang="ru-RU" i="0" dirty="0">
                <a:solidFill>
                  <a:srgbClr val="222222"/>
                </a:solidFill>
                <a:effectLst/>
                <a:latin typeface="Montserrat" panose="00000500000000000000" pitchFamily="2" charset="-52"/>
              </a:rPr>
              <a:t> </a:t>
            </a:r>
            <a:r>
              <a:rPr lang="ru-RU" b="0" i="0" dirty="0">
                <a:solidFill>
                  <a:srgbClr val="222222"/>
                </a:solidFill>
                <a:effectLst/>
                <a:latin typeface="Montserrat" panose="00000500000000000000" pitchFamily="2" charset="-52"/>
              </a:rPr>
              <a:t>назвала охрану и использование «больших данных». Она напомнила, что в 2025 году года </a:t>
            </a:r>
            <a:r>
              <a:rPr lang="ru-RU" b="1" i="0" dirty="0">
                <a:solidFill>
                  <a:srgbClr val="222222"/>
                </a:solidFill>
                <a:effectLst/>
                <a:latin typeface="Montserrat" panose="00000500000000000000" pitchFamily="2" charset="-52"/>
              </a:rPr>
              <a:t>стартует национальный проект «Экономика данных». «Чтобы он в полную меру заработал, нужно определить чёткие, прозрачные </a:t>
            </a:r>
            <a:r>
              <a:rPr lang="ru-RU" i="0" dirty="0">
                <a:solidFill>
                  <a:srgbClr val="222222"/>
                </a:solidFill>
                <a:effectLst/>
                <a:latin typeface="Montserrat Black" panose="00000A00000000000000" pitchFamily="2" charset="-52"/>
              </a:rPr>
              <a:t>правила игры,</a:t>
            </a:r>
            <a:r>
              <a:rPr lang="ru-RU" b="0" i="0" dirty="0">
                <a:solidFill>
                  <a:srgbClr val="222222"/>
                </a:solidFill>
                <a:effectLst/>
                <a:latin typeface="Montserrat" panose="00000500000000000000" pitchFamily="2" charset="-52"/>
              </a:rPr>
              <a:t> которые позволят обеспечить соблюдение </a:t>
            </a:r>
            <a:r>
              <a:rPr lang="ru-RU" i="0" dirty="0">
                <a:solidFill>
                  <a:srgbClr val="222222"/>
                </a:solidFill>
                <a:effectLst/>
                <a:latin typeface="Montserrat Black" panose="00000A00000000000000" pitchFamily="2" charset="-52"/>
              </a:rPr>
              <a:t>баланса интересов</a:t>
            </a:r>
            <a:r>
              <a:rPr lang="ru-RU" b="1" i="0" dirty="0">
                <a:solidFill>
                  <a:srgbClr val="222222"/>
                </a:solidFill>
                <a:effectLst/>
                <a:latin typeface="Montserrat" panose="00000500000000000000" pitchFamily="2" charset="-52"/>
              </a:rPr>
              <a:t> </a:t>
            </a:r>
            <a:r>
              <a:rPr lang="ru-RU" b="0" i="0" dirty="0">
                <a:solidFill>
                  <a:srgbClr val="222222"/>
                </a:solidFill>
                <a:effectLst/>
                <a:latin typeface="Montserrat" panose="00000500000000000000" pitchFamily="2" charset="-52"/>
              </a:rPr>
              <a:t>как разработчиков, так и пользователей. Чтобы «большие данные» стали фактором экономического развития страны, нужно пересмотреть действующие подходы с учётом всех аспектов информационной безопасности и охраны персональных данных»</a:t>
            </a:r>
            <a:endParaRPr lang="ru-RU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709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6763C-8AF0-D265-FEE9-757181EB0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4" y="1210235"/>
            <a:ext cx="9141786" cy="56477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55319" y="1637925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ontserrat Black" panose="00000A00000000000000" pitchFamily="2" charset="-52"/>
              </a:rPr>
              <a:t>«У местного уровня власти особая роль и ответственность. Именно сюда идут люди и граждане со своими повседневными нуждами»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5319" y="3805678"/>
            <a:ext cx="4509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>
                <a:latin typeface="Montserrat" panose="00000500000000000000" pitchFamily="2" charset="-52"/>
              </a:rPr>
              <a:t>Послание Президента</a:t>
            </a:r>
            <a:endParaRPr lang="en-US">
              <a:latin typeface="Montserrat" panose="00000500000000000000" pitchFamily="2" charset="-52"/>
            </a:endParaRPr>
          </a:p>
          <a:p>
            <a:pPr algn="r"/>
            <a:r>
              <a:rPr lang="ru-RU">
                <a:latin typeface="Montserrat" panose="00000500000000000000" pitchFamily="2" charset="-52"/>
              </a:rPr>
              <a:t>Федеральному </a:t>
            </a:r>
            <a:r>
              <a:rPr lang="ru-RU" dirty="0">
                <a:latin typeface="Montserrat" panose="00000500000000000000" pitchFamily="2" charset="-52"/>
              </a:rPr>
              <a:t>Собранию</a:t>
            </a:r>
          </a:p>
          <a:p>
            <a:pPr algn="r"/>
            <a:r>
              <a:rPr lang="ru-RU" dirty="0">
                <a:latin typeface="Montserrat" panose="00000500000000000000" pitchFamily="2" charset="-52"/>
              </a:rPr>
              <a:t>29 февраля 2024 года</a:t>
            </a:r>
          </a:p>
        </p:txBody>
      </p:sp>
    </p:spTree>
    <p:extLst>
      <p:ext uri="{BB962C8B-B14F-4D97-AF65-F5344CB8AC3E}">
        <p14:creationId xmlns:p14="http://schemas.microsoft.com/office/powerpoint/2010/main" val="5405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07" y="221226"/>
            <a:ext cx="11216355" cy="63531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61534" y="4513005"/>
            <a:ext cx="9542207" cy="1843549"/>
          </a:xfrm>
          <a:prstGeom prst="rect">
            <a:avLst/>
          </a:prstGeom>
          <a:solidFill>
            <a:srgbClr val="FF00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5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0515" y="1482112"/>
            <a:ext cx="103631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2000">
                <a:latin typeface="Montserrat" panose="00000500000000000000" pitchFamily="2" charset="-52"/>
              </a:rPr>
              <a:t>22 </a:t>
            </a:r>
            <a:r>
              <a:rPr lang="ru-RU" sz="2000" dirty="0">
                <a:latin typeface="Montserrat" panose="00000500000000000000" pitchFamily="2" charset="-52"/>
              </a:rPr>
              <a:t>июля на первом заседании подкомиссии по ключевым проектам цифровой трансформации при правительстве вице-премьер Дмитрий Григоренко заявил, что </a:t>
            </a:r>
            <a:r>
              <a:rPr lang="ru-RU" sz="2000" dirty="0">
                <a:latin typeface="Montserrat SemiBold" panose="00000700000000000000" pitchFamily="2" charset="-52"/>
              </a:rPr>
              <a:t>мониторинг ИТ-расходов </a:t>
            </a:r>
            <a:r>
              <a:rPr lang="ru-RU" sz="2000" dirty="0">
                <a:latin typeface="Montserrat" panose="00000500000000000000" pitchFamily="2" charset="-52"/>
              </a:rPr>
              <a:t>будет находиться особом контроле и все новые государственные и ведомственные информационные системы   обязательно будут рассматриваться на подкомиссии на предмет целесообразности их запуска.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2000">
                <a:latin typeface="Montserrat" panose="00000500000000000000" pitchFamily="2" charset="-52"/>
              </a:rPr>
              <a:t>С </a:t>
            </a:r>
            <a:r>
              <a:rPr lang="ru-RU" sz="2000" dirty="0">
                <a:latin typeface="Montserrat" panose="00000500000000000000" pitchFamily="2" charset="-52"/>
              </a:rPr>
              <a:t>учётом тенденций </a:t>
            </a:r>
            <a:r>
              <a:rPr lang="ru-RU" sz="2000" dirty="0">
                <a:latin typeface="Montserrat SemiBold" panose="00000700000000000000" pitchFamily="2" charset="-52"/>
              </a:rPr>
              <a:t>изменения подходов к принятию решений</a:t>
            </a:r>
            <a:r>
              <a:rPr lang="ru-RU" sz="2000" dirty="0">
                <a:latin typeface="Montserrat" panose="00000500000000000000" pitchFamily="2" charset="-52"/>
              </a:rPr>
              <a:t>, в том числе, при внедрении технологий обработки информации на принципах искусственного интеллекта, увеличении доли и спектра оперативных данных, снижении роли традиционной статистической информации и широком использовании методов </a:t>
            </a:r>
            <a:r>
              <a:rPr lang="ru-RU" sz="2000" dirty="0">
                <a:latin typeface="Montserrat SemiBold" panose="00000700000000000000" pitchFamily="2" charset="-52"/>
              </a:rPr>
              <a:t>предиктивной аналитики</a:t>
            </a:r>
            <a:r>
              <a:rPr lang="ru-RU" sz="2000" dirty="0">
                <a:latin typeface="Montserrat" panose="00000500000000000000" pitchFamily="2" charset="-52"/>
              </a:rPr>
              <a:t>, речь идёт прежде всего об обосновании и оптимизации затрат на реализацию </a:t>
            </a:r>
            <a:r>
              <a:rPr lang="ru-RU" sz="2000" dirty="0">
                <a:latin typeface="Montserrat SemiBold" panose="00000700000000000000" pitchFamily="2" charset="-52"/>
              </a:rPr>
              <a:t>жизненного цикла данных </a:t>
            </a:r>
            <a:r>
              <a:rPr lang="ru-RU" sz="2000" dirty="0">
                <a:latin typeface="Montserrat" panose="00000500000000000000" pitchFamily="2" charset="-52"/>
              </a:rPr>
              <a:t>в информационных системах.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ru-RU" sz="2000">
                <a:latin typeface="Montserrat" panose="00000500000000000000" pitchFamily="2" charset="-52"/>
              </a:rPr>
              <a:t>Задача </a:t>
            </a:r>
            <a:r>
              <a:rPr lang="ru-RU" sz="2000" dirty="0">
                <a:latin typeface="Montserrat SemiBold" panose="00000700000000000000" pitchFamily="2" charset="-52"/>
              </a:rPr>
              <a:t>адекватной оценки </a:t>
            </a:r>
            <a:r>
              <a:rPr lang="ru-RU" sz="2000" dirty="0">
                <a:latin typeface="Montserrat" panose="00000500000000000000" pitchFamily="2" charset="-52"/>
              </a:rPr>
              <a:t>создаваемой ценности и </a:t>
            </a:r>
            <a:r>
              <a:rPr lang="ru-RU" sz="2000" dirty="0">
                <a:latin typeface="Montserrat SemiBold" panose="00000700000000000000" pitchFamily="2" charset="-52"/>
              </a:rPr>
              <a:t>стоимости данных</a:t>
            </a:r>
            <a:r>
              <a:rPr lang="ru-RU" sz="2000" dirty="0">
                <a:latin typeface="Montserrat" panose="00000500000000000000" pitchFamily="2" charset="-52"/>
              </a:rPr>
              <a:t>, информационных продуктов и информационных систем является крайне актуальной и, по сути, поставлена на высшем государственном уровне.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917F0F-82CC-E335-8550-469562419BE2}"/>
              </a:ext>
            </a:extLst>
          </p:cNvPr>
          <p:cNvSpPr txBox="1"/>
          <p:nvPr/>
        </p:nvSpPr>
        <p:spPr>
          <a:xfrm>
            <a:off x="2197337" y="258998"/>
            <a:ext cx="7797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latin typeface="Montserrat Black" panose="00000A00000000000000" pitchFamily="2" charset="-52"/>
              </a:rPr>
              <a:t>ВОПРОС ОБОСНОВАННОСТИ ЗАТРАТ НА СОЗДАНИЕ </a:t>
            </a:r>
            <a:br>
              <a:rPr lang="ru-RU" sz="2000" dirty="0">
                <a:latin typeface="Montserrat Black" panose="00000A00000000000000" pitchFamily="2" charset="-52"/>
              </a:rPr>
            </a:br>
            <a:r>
              <a:rPr lang="ru-RU" sz="2000" dirty="0">
                <a:latin typeface="Montserrat Black" panose="00000A00000000000000" pitchFamily="2" charset="-52"/>
              </a:rPr>
              <a:t>ИНФОРМАЦИОННЫХ СИСТЕМ  НА ПОВЕСТКЕ ДНЯ</a:t>
            </a:r>
          </a:p>
        </p:txBody>
      </p:sp>
    </p:spTree>
    <p:extLst>
      <p:ext uri="{BB962C8B-B14F-4D97-AF65-F5344CB8AC3E}">
        <p14:creationId xmlns:p14="http://schemas.microsoft.com/office/powerpoint/2010/main" val="184409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3354B7A-0297-483E-7CAC-2CC5B0BB41E5}"/>
              </a:ext>
            </a:extLst>
          </p:cNvPr>
          <p:cNvSpPr/>
          <p:nvPr/>
        </p:nvSpPr>
        <p:spPr>
          <a:xfrm>
            <a:off x="0" y="0"/>
            <a:ext cx="5248275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0F72CC-AA09-7C7A-B4AC-AB3F495AE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48" y="3715940"/>
            <a:ext cx="5585884" cy="3142060"/>
          </a:xfrm>
          <a:prstGeom prst="rect">
            <a:avLst/>
          </a:prstGeom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0DB67155-2402-0568-E236-E1BF56B410C6}"/>
              </a:ext>
            </a:extLst>
          </p:cNvPr>
          <p:cNvSpPr/>
          <p:nvPr/>
        </p:nvSpPr>
        <p:spPr>
          <a:xfrm>
            <a:off x="5581652" y="3429000"/>
            <a:ext cx="2724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latin typeface="Montserrat" panose="00000500000000000000" pitchFamily="2" charset="-52"/>
              </a:rPr>
              <a:t>Послание Президента</a:t>
            </a:r>
            <a:endParaRPr lang="en-US" sz="1400">
              <a:latin typeface="Montserrat" panose="00000500000000000000" pitchFamily="2" charset="-52"/>
            </a:endParaRPr>
          </a:p>
          <a:p>
            <a:r>
              <a:rPr lang="ru-RU" sz="1400">
                <a:latin typeface="Montserrat" panose="00000500000000000000" pitchFamily="2" charset="-52"/>
              </a:rPr>
              <a:t>Федеральному </a:t>
            </a:r>
            <a:r>
              <a:rPr lang="ru-RU" sz="1400" dirty="0">
                <a:latin typeface="Montserrat" panose="00000500000000000000" pitchFamily="2" charset="-52"/>
              </a:rPr>
              <a:t>Собранию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29 февраля 2024 года</a:t>
            </a: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799A04E3-2CC4-027D-372B-E509074F6E2B}"/>
              </a:ext>
            </a:extLst>
          </p:cNvPr>
          <p:cNvSpPr/>
          <p:nvPr/>
        </p:nvSpPr>
        <p:spPr>
          <a:xfrm>
            <a:off x="5575300" y="626630"/>
            <a:ext cx="64452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latin typeface="Montserrat" panose="00000500000000000000" pitchFamily="2" charset="-52"/>
              </a:rPr>
              <a:t>«Мы пошли на такое решение, как временные моратории на проверки. Эта мера себя полностью оправдала.  </a:t>
            </a:r>
          </a:p>
          <a:p>
            <a:endParaRPr lang="ru-RU" sz="1600">
              <a:latin typeface="Montserrat" panose="00000500000000000000" pitchFamily="2" charset="-52"/>
            </a:endParaRPr>
          </a:p>
          <a:p>
            <a:r>
              <a:rPr lang="ru-RU" sz="1600">
                <a:latin typeface="Montserrat" panose="00000500000000000000" pitchFamily="2" charset="-52"/>
              </a:rPr>
              <a:t>Поэтому считаю возможным </a:t>
            </a:r>
            <a:r>
              <a:rPr lang="ru-RU" sz="1600">
                <a:latin typeface="Montserrat SemiBold" panose="00000700000000000000" pitchFamily="2" charset="-52"/>
              </a:rPr>
              <a:t>с 1 января 2025 года </a:t>
            </a:r>
            <a:r>
              <a:rPr lang="ru-RU" sz="1600">
                <a:latin typeface="Montserrat" panose="00000500000000000000" pitchFamily="2" charset="-52"/>
              </a:rPr>
              <a:t>отказаться от временных мораториев на проверки бизнеса и вместо этого с учётом наработанного опыта полностью </a:t>
            </a:r>
            <a:r>
              <a:rPr lang="ru-RU" sz="1600">
                <a:latin typeface="Montserrat SemiBold" panose="00000700000000000000" pitchFamily="2" charset="-52"/>
              </a:rPr>
              <a:t>перейти на рискориентированный подход</a:t>
            </a:r>
            <a:r>
              <a:rPr lang="ru-RU" sz="1600">
                <a:latin typeface="Montserrat" panose="00000500000000000000" pitchFamily="2" charset="-52"/>
              </a:rPr>
              <a:t>, закрепив его законодательно. Там, где риски отсутствуют, надо применять профилактические меры и, таким образом, минимизировать число проверок.»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3E9BC1-97A4-205E-F0C8-E859BEE45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3536224"/>
            <a:ext cx="5901632" cy="3321776"/>
          </a:xfrm>
          <a:prstGeom prst="rect">
            <a:avLst/>
          </a:prstGeom>
        </p:spPr>
      </p:pic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id="{DCEED492-8BAE-65EC-33F7-F7AE9C3FDD95}"/>
              </a:ext>
            </a:extLst>
          </p:cNvPr>
          <p:cNvSpPr/>
          <p:nvPr/>
        </p:nvSpPr>
        <p:spPr>
          <a:xfrm>
            <a:off x="575733" y="1225689"/>
            <a:ext cx="4262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latin typeface="Montserrat" panose="00000500000000000000" pitchFamily="2" charset="-52"/>
              </a:rPr>
              <a:t>«Мораторий на проверку </a:t>
            </a:r>
            <a:r>
              <a:rPr lang="en-US" sz="1600">
                <a:latin typeface="Montserrat" panose="00000500000000000000" pitchFamily="2" charset="-52"/>
              </a:rPr>
              <a:t/>
            </a:r>
            <a:br>
              <a:rPr lang="en-US" sz="1600">
                <a:latin typeface="Montserrat" panose="00000500000000000000" pitchFamily="2" charset="-52"/>
              </a:rPr>
            </a:br>
            <a:r>
              <a:rPr lang="ru-RU" sz="1600">
                <a:latin typeface="Montserrat" panose="00000500000000000000" pitchFamily="2" charset="-52"/>
              </a:rPr>
              <a:t>IT-компаний в РФ завершился, </a:t>
            </a:r>
            <a:r>
              <a:rPr lang="en-US" sz="1600">
                <a:latin typeface="Montserrat" panose="00000500000000000000" pitchFamily="2" charset="-52"/>
              </a:rPr>
              <a:t/>
            </a:r>
            <a:br>
              <a:rPr lang="en-US" sz="1600">
                <a:latin typeface="Montserrat" panose="00000500000000000000" pitchFamily="2" charset="-52"/>
              </a:rPr>
            </a:br>
            <a:r>
              <a:rPr lang="ru-RU" sz="1600">
                <a:latin typeface="Montserrat SemiBold" panose="00000700000000000000" pitchFamily="2" charset="-52"/>
              </a:rPr>
              <a:t>пора проверить ценообразование </a:t>
            </a:r>
            <a:r>
              <a:rPr lang="en-US" sz="1600">
                <a:latin typeface="Montserrat SemiBold" panose="00000700000000000000" pitchFamily="2" charset="-52"/>
              </a:rPr>
              <a:t/>
            </a:r>
            <a:br>
              <a:rPr lang="en-US" sz="1600">
                <a:latin typeface="Montserrat SemiBold" panose="00000700000000000000" pitchFamily="2" charset="-52"/>
              </a:rPr>
            </a:br>
            <a:r>
              <a:rPr lang="ru-RU" sz="1600">
                <a:latin typeface="Montserrat" panose="00000500000000000000" pitchFamily="2" charset="-52"/>
              </a:rPr>
              <a:t>в сфере цифровизации.» </a:t>
            </a:r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D1B35859-551D-BBC5-E79B-2468A1E876AA}"/>
              </a:ext>
            </a:extLst>
          </p:cNvPr>
          <p:cNvSpPr/>
          <p:nvPr/>
        </p:nvSpPr>
        <p:spPr>
          <a:xfrm>
            <a:off x="1532467" y="2657955"/>
            <a:ext cx="3367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>
                <a:latin typeface="Montserrat" panose="00000500000000000000" pitchFamily="2" charset="-52"/>
              </a:rPr>
              <a:t>Б. Ковальчук</a:t>
            </a:r>
            <a:r>
              <a:rPr lang="en-US" sz="1400">
                <a:latin typeface="Montserrat" panose="00000500000000000000" pitchFamily="2" charset="-52"/>
              </a:rPr>
              <a:t>,</a:t>
            </a:r>
            <a:r>
              <a:rPr lang="ru-RU" sz="1400">
                <a:latin typeface="Montserrat" panose="00000500000000000000" pitchFamily="2" charset="-52"/>
              </a:rPr>
              <a:t> Счетная палата РФ 15 мая 2024 года. РИА Новости. </a:t>
            </a:r>
          </a:p>
        </p:txBody>
      </p:sp>
    </p:spTree>
    <p:extLst>
      <p:ext uri="{BB962C8B-B14F-4D97-AF65-F5344CB8AC3E}">
        <p14:creationId xmlns:p14="http://schemas.microsoft.com/office/powerpoint/2010/main" val="99306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5130" y="453026"/>
            <a:ext cx="1091316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latin typeface="Montserrat SemiBold" panose="00000700000000000000" pitchFamily="2" charset="-52"/>
              </a:rPr>
              <a:t>Федеральный закон от 21.12.2021 N 414-ФЗ (ред. от 08.08.2024) </a:t>
            </a:r>
          </a:p>
          <a:p>
            <a:pPr algn="ctr">
              <a:lnSpc>
                <a:spcPct val="90000"/>
              </a:lnSpc>
            </a:pPr>
            <a:r>
              <a:rPr lang="ru-RU" sz="2400" dirty="0">
                <a:latin typeface="Montserrat SemiBold" panose="00000700000000000000" pitchFamily="2" charset="-52"/>
              </a:rPr>
              <a:t>"Об общих принципах организации публичной </a:t>
            </a:r>
            <a:r>
              <a:rPr lang="ru-RU" sz="2400">
                <a:latin typeface="Montserrat SemiBold" panose="00000700000000000000" pitchFamily="2" charset="-52"/>
              </a:rPr>
              <a:t>власти </a:t>
            </a:r>
            <a:br>
              <a:rPr lang="ru-RU" sz="2400">
                <a:latin typeface="Montserrat SemiBold" panose="00000700000000000000" pitchFamily="2" charset="-52"/>
              </a:rPr>
            </a:br>
            <a:r>
              <a:rPr lang="ru-RU" sz="2400">
                <a:latin typeface="Montserrat SemiBold" panose="00000700000000000000" pitchFamily="2" charset="-52"/>
              </a:rPr>
              <a:t>в </a:t>
            </a:r>
            <a:r>
              <a:rPr lang="ru-RU" sz="2400" dirty="0">
                <a:latin typeface="Montserrat SemiBold" panose="00000700000000000000" pitchFamily="2" charset="-52"/>
              </a:rPr>
              <a:t>субъектах Российской Федерации" </a:t>
            </a:r>
          </a:p>
          <a:p>
            <a:pPr algn="ctr">
              <a:lnSpc>
                <a:spcPct val="90000"/>
              </a:lnSpc>
            </a:pPr>
            <a:r>
              <a:rPr lang="ru-RU" sz="1600" dirty="0">
                <a:latin typeface="Montserrat SemiBold" panose="00000700000000000000" pitchFamily="2" charset="-52"/>
              </a:rPr>
              <a:t>(с изм. и доп., вступ. в силу с 01.09.2024)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4035" y="2178053"/>
            <a:ext cx="105553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ru-RU" sz="2000" dirty="0">
                <a:latin typeface="Montserrat" panose="00000500000000000000" pitchFamily="2" charset="-52"/>
              </a:rPr>
              <a:t>Статья 1. Организация публичной власти в субъектах Российской Федерации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ru-RU" sz="2000">
                <a:latin typeface="Montserrat" panose="00000500000000000000" pitchFamily="2" charset="-52"/>
              </a:rPr>
              <a:t>1</a:t>
            </a:r>
            <a:r>
              <a:rPr lang="ru-RU" sz="2000" dirty="0">
                <a:latin typeface="Montserrat" panose="00000500000000000000" pitchFamily="2" charset="-52"/>
              </a:rPr>
              <a:t>. В соответствии с Конституцией Российской Федерации органы государственной власти, иные государственные органы, </a:t>
            </a:r>
            <a:r>
              <a:rPr lang="ru-RU" sz="2000" dirty="0">
                <a:latin typeface="Montserrat SemiBold" panose="00000700000000000000" pitchFamily="2" charset="-52"/>
              </a:rPr>
              <a:t>органы местного самоуправления в их совокупности входят в единую систему публичной власти </a:t>
            </a:r>
            <a:r>
              <a:rPr lang="ru-RU" sz="2000" dirty="0">
                <a:latin typeface="Montserrat" panose="00000500000000000000" pitchFamily="2" charset="-52"/>
              </a:rPr>
              <a:t>в Российской Федерации и осуществляют взаимодействие для наиболее эффективного решения задач в интересах населения, проживающего на соответствующей территории.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ru-RU" sz="2000">
                <a:latin typeface="Montserrat" panose="00000500000000000000" pitchFamily="2" charset="-52"/>
              </a:rPr>
              <a:t>8</a:t>
            </a:r>
            <a:r>
              <a:rPr lang="ru-RU" sz="2000" dirty="0">
                <a:latin typeface="Montserrat" panose="00000500000000000000" pitchFamily="2" charset="-52"/>
              </a:rPr>
              <a:t>. В соответствии с настоящим Федеральным законом и федеральным законом, устанавливающим общие принципы организации местного самоуправления, </a:t>
            </a:r>
            <a:r>
              <a:rPr lang="ru-RU" sz="2000" dirty="0">
                <a:latin typeface="Montserrat SemiBold" panose="00000700000000000000" pitchFamily="2" charset="-52"/>
              </a:rPr>
              <a:t>органы государственной власти субъекта Российской Федерации участвуют в решении задач местного самоуправления</a:t>
            </a:r>
            <a:r>
              <a:rPr lang="ru-RU" sz="2000" dirty="0">
                <a:latin typeface="Montserrat" panose="00000500000000000000" pitchFamily="2" charset="-52"/>
              </a:rPr>
              <a:t>, вправе наделять органы местного самоуправления отдельными государственными полномочиями.</a:t>
            </a:r>
            <a:endParaRPr lang="ru-RU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0220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63F8AB-0080-0DB4-5A52-E40D6CEAB689}"/>
              </a:ext>
            </a:extLst>
          </p:cNvPr>
          <p:cNvSpPr/>
          <p:nvPr/>
        </p:nvSpPr>
        <p:spPr>
          <a:xfrm>
            <a:off x="5111646" y="0"/>
            <a:ext cx="7080355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824549" y="3904179"/>
            <a:ext cx="6910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21234" y="1466139"/>
            <a:ext cx="644434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anose="00000500000000000000" pitchFamily="2" charset="-52"/>
              </a:rPr>
              <a:t>Указ Президента Российской Федерации от 28.11.2024 № 1014 "Об оценке эффективности деятельности высших должностных лиц субъектов Российской Федерации и деятельности исполнительных органов субъектов Российской Федерации«. </a:t>
            </a:r>
          </a:p>
          <a:p>
            <a:endParaRPr lang="ru-RU" sz="2000" dirty="0">
              <a:latin typeface="Montserrat" panose="00000500000000000000" pitchFamily="2" charset="-52"/>
            </a:endParaRPr>
          </a:p>
          <a:p>
            <a:r>
              <a:rPr lang="ru-RU" sz="2000" dirty="0">
                <a:latin typeface="Montserrat" panose="00000500000000000000" pitchFamily="2" charset="-52"/>
              </a:rPr>
              <a:t>В числе показателей для оценки</a:t>
            </a:r>
            <a:r>
              <a:rPr lang="en-US" sz="2000" dirty="0">
                <a:latin typeface="Montserrat" panose="00000500000000000000" pitchFamily="2" charset="-52"/>
              </a:rPr>
              <a:t> </a:t>
            </a:r>
            <a:r>
              <a:rPr lang="ru-RU" sz="2000" b="1" dirty="0">
                <a:latin typeface="Montserrat" panose="00000500000000000000" pitchFamily="2" charset="-52"/>
              </a:rPr>
              <a:t>пункт 21 </a:t>
            </a:r>
            <a:r>
              <a:rPr lang="en-US" sz="2000" b="1" dirty="0">
                <a:latin typeface="Montserrat" panose="00000500000000000000" pitchFamily="2" charset="-52"/>
              </a:rPr>
              <a:t>–</a:t>
            </a:r>
            <a:r>
              <a:rPr lang="ru-RU" sz="2000" b="1" dirty="0">
                <a:latin typeface="Montserrat" panose="00000500000000000000" pitchFamily="2" charset="-52"/>
              </a:rPr>
              <a:t> «Цифровая зрелость»</a:t>
            </a:r>
            <a:r>
              <a:rPr lang="ru-RU" sz="2000" dirty="0">
                <a:latin typeface="Montserrat" panose="00000500000000000000" pitchFamily="2" charset="-52"/>
              </a:rPr>
              <a:t> государственного и </a:t>
            </a:r>
            <a:r>
              <a:rPr lang="ru-RU" sz="2000" dirty="0">
                <a:latin typeface="Montserrat Black" panose="00000A00000000000000" pitchFamily="2" charset="-52"/>
              </a:rPr>
              <a:t>муниципального</a:t>
            </a:r>
            <a:r>
              <a:rPr lang="ru-RU" sz="2000" b="1" dirty="0">
                <a:latin typeface="Montserrat" panose="00000500000000000000" pitchFamily="2" charset="-52"/>
              </a:rPr>
              <a:t> </a:t>
            </a:r>
            <a:r>
              <a:rPr lang="ru-RU" sz="2000" dirty="0">
                <a:latin typeface="Montserrat" panose="00000500000000000000" pitchFamily="2" charset="-52"/>
              </a:rPr>
              <a:t>управления, ключевых отраслей экономики и социальной сферы, в том числе, здравоохранения и образования  </a:t>
            </a:r>
          </a:p>
          <a:p>
            <a:endParaRPr lang="ru-RU" dirty="0">
              <a:latin typeface="Montserrat" panose="000005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24" y="136931"/>
            <a:ext cx="4885222" cy="67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074536-CE53-C54D-3281-35E6FFF7D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711200"/>
            <a:ext cx="10287000" cy="53467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57005" y="1302264"/>
            <a:ext cx="9675222" cy="425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2400"/>
              </a:spcAft>
            </a:pPr>
            <a:r>
              <a:rPr lang="ru-RU" sz="2000" dirty="0">
                <a:latin typeface="Montserrat SemiBold" panose="00000700000000000000" pitchFamily="2" charset="-52"/>
              </a:rPr>
              <a:t>Администрация президента готовит реформу KPI для губернаторов</a:t>
            </a:r>
          </a:p>
          <a:p>
            <a:pPr algn="ctr">
              <a:lnSpc>
                <a:spcPct val="90000"/>
              </a:lnSpc>
              <a:spcAft>
                <a:spcPts val="2400"/>
              </a:spcAft>
            </a:pPr>
            <a:r>
              <a:rPr lang="ru-RU" sz="2000" i="1">
                <a:latin typeface="Montserrat" panose="00000500000000000000" pitchFamily="2" charset="-52"/>
              </a:rPr>
              <a:t>Как </a:t>
            </a:r>
            <a:r>
              <a:rPr lang="ru-RU" sz="2000" i="1" dirty="0">
                <a:latin typeface="Montserrat" panose="00000500000000000000" pitchFamily="2" charset="-52"/>
              </a:rPr>
              <a:t>стало известно «Ъ», в администрации президента (АП) работают над обновлением ключевых показателей эффективности (KPI) губернаторов. В них будет больше </a:t>
            </a:r>
            <a:r>
              <a:rPr lang="ru-RU" sz="2000" i="1" dirty="0">
                <a:latin typeface="Montserrat SemiBold" panose="00000700000000000000" pitchFamily="2" charset="-52"/>
              </a:rPr>
              <a:t>социологически измеряемых параметров</a:t>
            </a:r>
            <a:r>
              <a:rPr lang="ru-RU" sz="2000" i="1" dirty="0">
                <a:latin typeface="Montserrat" panose="00000500000000000000" pitchFamily="2" charset="-52"/>
              </a:rPr>
              <a:t>, поясняют источники «Ъ», осведомленные о ходе этой работы. Сейчас по ряду KPI главы регионов отчитываются цифрами статистики, а в АП хотели бы знать, как изменения </a:t>
            </a:r>
            <a:r>
              <a:rPr lang="ru-RU" sz="2000" i="1" dirty="0">
                <a:latin typeface="Montserrat SemiBold" panose="00000700000000000000" pitchFamily="2" charset="-52"/>
              </a:rPr>
              <a:t>на местах оценивают сами граждане</a:t>
            </a:r>
            <a:r>
              <a:rPr lang="ru-RU" sz="2000" i="1" dirty="0">
                <a:latin typeface="Montserrat" panose="00000500000000000000" pitchFamily="2" charset="-52"/>
              </a:rPr>
              <a:t>. Предполагается, что обновленный KPI будет зафиксирован указом президента. Так как губернаторы — это избираемые публичные политики, их действительно стоит оценивать не только по объективным статистическим показателям, но и по тому, как люди воспринимают работу региональных властей</a:t>
            </a:r>
          </a:p>
          <a:p>
            <a:pPr algn="ctr">
              <a:lnSpc>
                <a:spcPct val="90000"/>
              </a:lnSpc>
              <a:spcAft>
                <a:spcPts val="2400"/>
              </a:spcAft>
            </a:pPr>
            <a:r>
              <a:rPr lang="ru-RU" sz="1600">
                <a:latin typeface="Montserrat" panose="00000500000000000000" pitchFamily="2" charset="-52"/>
              </a:rPr>
              <a:t>«</a:t>
            </a:r>
            <a:r>
              <a:rPr lang="ru-RU" sz="1600" err="1">
                <a:latin typeface="Montserrat" panose="00000500000000000000" pitchFamily="2" charset="-52"/>
              </a:rPr>
              <a:t>КоммерсантЪ</a:t>
            </a:r>
            <a:r>
              <a:rPr lang="ru-RU" sz="1600">
                <a:latin typeface="Montserrat" panose="00000500000000000000" pitchFamily="2" charset="-52"/>
              </a:rPr>
              <a:t>»</a:t>
            </a:r>
            <a:r>
              <a:rPr lang="en-US" sz="1600">
                <a:latin typeface="Montserrat" panose="00000500000000000000" pitchFamily="2" charset="-52"/>
              </a:rPr>
              <a:t>,</a:t>
            </a:r>
            <a:r>
              <a:rPr lang="ru-RU" sz="1600">
                <a:latin typeface="Montserrat" panose="00000500000000000000" pitchFamily="2" charset="-52"/>
              </a:rPr>
              <a:t> 26.11.2024</a:t>
            </a:r>
            <a:r>
              <a:rPr lang="en-US" sz="1600">
                <a:latin typeface="Montserrat" panose="00000500000000000000" pitchFamily="2" charset="-52"/>
              </a:rPr>
              <a:t> </a:t>
            </a:r>
            <a:r>
              <a:rPr lang="ru-RU" sz="1600">
                <a:latin typeface="Montserrat" panose="00000500000000000000" pitchFamily="2" charset="-52"/>
              </a:rPr>
              <a:t>г</a:t>
            </a:r>
            <a:r>
              <a:rPr lang="ru-RU" sz="1600" dirty="0">
                <a:latin typeface="Montserrat" panose="00000500000000000000" pitchFamily="2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1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39" y="396240"/>
            <a:ext cx="7862751" cy="60655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1315" y="3361509"/>
            <a:ext cx="7201988" cy="1445622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8769" y="623406"/>
            <a:ext cx="87032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 SemiBold" panose="00000700000000000000" pitchFamily="2" charset="-52"/>
              </a:rPr>
              <a:t>Опрос жителей об оценке эффективности деятельности руководителей органов местного самоуправления внутригородских муниципальных образований города федерального значения Санкт-Петербурга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3" y="513806"/>
            <a:ext cx="2748540" cy="15426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09303" y="2279503"/>
            <a:ext cx="11530148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Удовлетворены ли Вы в целом деятельностью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главы городского округа/ муниципального района в 2024 году?  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Удовлетворены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ли Вы </a:t>
            </a: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организацией транспортного обслуживания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вашем населенном пункте в 2024 году?   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Удовлетворены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ли Вы </a:t>
            </a: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качеством автомобильных дорог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вашем населенном пункте в 2024 году? 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Удовлетворены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ли Вы уровнем </a:t>
            </a:r>
            <a:r>
              <a:rPr lang="ru-RU" b="1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теплоснабжения в вашем доме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(горячего водоснабжения, снабжения топливом) в 2024 году?  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Удовлетворены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ли Вы уровнем </a:t>
            </a: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водоснабжения (водоотведения)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вашем доме в 2024 году?  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Удовлетворены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ли Вы </a:t>
            </a: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качеством услуг электроснабжения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вашем доме в 2024 году?</a:t>
            </a:r>
          </a:p>
          <a:p>
            <a:pPr marL="342900" lvl="0" indent="-342900">
              <a:lnSpc>
                <a:spcPct val="9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Удовлетворены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ли Вы </a:t>
            </a:r>
            <a:r>
              <a:rPr lang="ru-RU" dirty="0">
                <a:effectLst/>
                <a:latin typeface="Montserrat SemiBold" panose="000007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уровнем организации газоснабжения </a:t>
            </a:r>
            <a:r>
              <a:rPr lang="ru-RU" dirty="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вашем доме в 2024 </a:t>
            </a:r>
            <a:r>
              <a:rPr lang="ru-RU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году?</a:t>
            </a:r>
            <a:r>
              <a:rPr lang="ru-RU" sz="1100">
                <a:effectLst/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Montserrat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3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AA">
            <a:alpha val="4274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000" y="99807"/>
            <a:ext cx="6164716" cy="66510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12" y="803872"/>
            <a:ext cx="3719488" cy="57001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24282" y="1748118"/>
            <a:ext cx="5338483" cy="1358153"/>
          </a:xfrm>
          <a:prstGeom prst="rect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24281" y="4881716"/>
            <a:ext cx="5338483" cy="787266"/>
          </a:xfrm>
          <a:prstGeom prst="rect">
            <a:avLst/>
          </a:prstGeom>
          <a:solidFill>
            <a:srgbClr val="FF00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37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6CF82D-EF4A-0554-1235-AFBC5D677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47" y="1358900"/>
            <a:ext cx="9776178" cy="54991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0957" y="950484"/>
            <a:ext cx="65456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>
                <a:latin typeface="Montserrat" panose="00000500000000000000" pitchFamily="2" charset="-52"/>
              </a:rPr>
              <a:t>«</a:t>
            </a:r>
            <a:r>
              <a:rPr lang="ru-RU" sz="2400" dirty="0">
                <a:latin typeface="Montserrat" panose="00000500000000000000" pitchFamily="2" charset="-52"/>
              </a:rPr>
              <a:t>Хочу подчеркнуть: главный результат наших программ измеряется не тоннами, километрами и суммой потраченных денег. Главное – это оценка людей, то, как меняется к лучшему их жизнь. Масштаб исторических вызовов, которые стоят перед Россией, требует предельно чёткой, слаженной работы государства, гражданского общества, </a:t>
            </a:r>
            <a:r>
              <a:rPr lang="ru-RU" sz="2400">
                <a:latin typeface="Montserrat" panose="00000500000000000000" pitchFamily="2" charset="-52"/>
              </a:rPr>
              <a:t>бизнеса.»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4582" y="1794518"/>
            <a:ext cx="10436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DFAEDB-D93E-71F1-54D5-741787B370F4}"/>
              </a:ext>
            </a:extLst>
          </p:cNvPr>
          <p:cNvSpPr/>
          <p:nvPr/>
        </p:nvSpPr>
        <p:spPr>
          <a:xfrm>
            <a:off x="3470879" y="5168852"/>
            <a:ext cx="27241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>
                <a:latin typeface="Montserrat" panose="00000500000000000000" pitchFamily="2" charset="-52"/>
              </a:rPr>
              <a:t>Послание Президента</a:t>
            </a:r>
            <a:endParaRPr lang="en-US" sz="1400">
              <a:latin typeface="Montserrat" panose="00000500000000000000" pitchFamily="2" charset="-52"/>
            </a:endParaRPr>
          </a:p>
          <a:p>
            <a:pPr algn="r"/>
            <a:r>
              <a:rPr lang="ru-RU" sz="1400">
                <a:latin typeface="Montserrat" panose="00000500000000000000" pitchFamily="2" charset="-52"/>
              </a:rPr>
              <a:t>Федеральному </a:t>
            </a:r>
            <a:r>
              <a:rPr lang="ru-RU" sz="1400" dirty="0">
                <a:latin typeface="Montserrat" panose="00000500000000000000" pitchFamily="2" charset="-52"/>
              </a:rPr>
              <a:t>Собранию</a:t>
            </a:r>
          </a:p>
          <a:p>
            <a:pPr algn="r"/>
            <a:r>
              <a:rPr lang="ru-RU" sz="1400" dirty="0">
                <a:latin typeface="Montserrat" panose="00000500000000000000" pitchFamily="2" charset="-52"/>
              </a:rPr>
              <a:t>29 февраля 2024 года</a:t>
            </a:r>
          </a:p>
        </p:txBody>
      </p:sp>
    </p:spTree>
    <p:extLst>
      <p:ext uri="{BB962C8B-B14F-4D97-AF65-F5344CB8AC3E}">
        <p14:creationId xmlns:p14="http://schemas.microsoft.com/office/powerpoint/2010/main" val="41064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59" y="624272"/>
            <a:ext cx="10001542" cy="55239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4704" y="2663687"/>
            <a:ext cx="8835887" cy="387627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9" y="115981"/>
            <a:ext cx="11985811" cy="6742019"/>
          </a:xfrm>
          <a:prstGeom prst="rect">
            <a:avLst/>
          </a:prstGeom>
          <a:solidFill>
            <a:schemeClr val="accent4">
              <a:lumMod val="40000"/>
              <a:lumOff val="60000"/>
              <a:alpha val="12000"/>
            </a:schemeClr>
          </a:solidFill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25067" y="5695123"/>
            <a:ext cx="6125429" cy="9938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569766" y="5825986"/>
            <a:ext cx="5168347" cy="9387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" panose="00000500000000000000" pitchFamily="2" charset="-52"/>
              </a:rPr>
              <a:t>Материалы форума «Города локомотивы роста» 15 ноября 2024г. </a:t>
            </a:r>
          </a:p>
          <a:p>
            <a:r>
              <a:rPr lang="ru-RU" sz="1100" dirty="0">
                <a:latin typeface="Montserrat" panose="00000500000000000000" pitchFamily="2" charset="-52"/>
              </a:rPr>
              <a:t>г. Екатеринбург</a:t>
            </a:r>
          </a:p>
          <a:p>
            <a:r>
              <a:rPr lang="ru-RU" sz="1100" dirty="0">
                <a:latin typeface="Montserrat" panose="00000500000000000000" pitchFamily="2" charset="-52"/>
              </a:rPr>
              <a:t>(с) </a:t>
            </a:r>
            <a:r>
              <a:rPr lang="ru-RU" sz="1100" dirty="0" err="1">
                <a:latin typeface="Montserrat" panose="00000500000000000000" pitchFamily="2" charset="-52"/>
              </a:rPr>
              <a:t>Пенчук</a:t>
            </a:r>
            <a:r>
              <a:rPr lang="ru-RU" sz="1100" dirty="0">
                <a:latin typeface="Montserrat" panose="00000500000000000000" pitchFamily="2" charset="-52"/>
              </a:rPr>
              <a:t> Анна Витальевна – начальник отдела департамента программно-целевого планирования и проектного управления Минфина РФ. </a:t>
            </a:r>
          </a:p>
        </p:txBody>
      </p:sp>
    </p:spTree>
    <p:extLst>
      <p:ext uri="{BB962C8B-B14F-4D97-AF65-F5344CB8AC3E}">
        <p14:creationId xmlns:p14="http://schemas.microsoft.com/office/powerpoint/2010/main" val="208035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217" y="462197"/>
            <a:ext cx="80981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>
                <a:solidFill>
                  <a:srgbClr val="0070C0"/>
                </a:solidFill>
                <a:latin typeface="Montserrat" panose="00000500000000000000" pitchFamily="2" charset="-52"/>
              </a:rPr>
              <a:t> </a:t>
            </a:r>
            <a:r>
              <a:rPr lang="ru-RU">
                <a:latin typeface="Montserrat" panose="00000500000000000000" pitchFamily="2" charset="-52"/>
              </a:rPr>
              <a:t>«За последние несколько лет нам удалось выстроить систему управления, а также реализации национальных проектов на новых принципах, на основе </a:t>
            </a:r>
            <a:r>
              <a:rPr lang="ru-RU" b="1">
                <a:latin typeface="Montserrat SemiBold" panose="00000700000000000000" pitchFamily="2" charset="-52"/>
              </a:rPr>
              <a:t>больших массивов данных</a:t>
            </a:r>
            <a:r>
              <a:rPr lang="ru-RU">
                <a:latin typeface="Montserrat" panose="00000500000000000000" pitchFamily="2" charset="-52"/>
              </a:rPr>
              <a:t>, современных цифровых технологий, что позволило повысить эффективность работы, </a:t>
            </a:r>
            <a:r>
              <a:rPr lang="ru-RU" b="1">
                <a:latin typeface="Montserrat SemiBold" panose="00000700000000000000" pitchFamily="2" charset="-52"/>
              </a:rPr>
              <a:t>контролировать риски</a:t>
            </a:r>
            <a:r>
              <a:rPr lang="ru-RU">
                <a:latin typeface="Montserrat" panose="00000500000000000000" pitchFamily="2" charset="-52"/>
              </a:rPr>
              <a:t>, учитывать весь объём информации, постоянно донастраивать проекты и программы, опираясь на </a:t>
            </a:r>
            <a:r>
              <a:rPr lang="ru-RU" b="1">
                <a:latin typeface="Montserrat SemiBold" panose="00000700000000000000" pitchFamily="2" charset="-52"/>
              </a:rPr>
              <a:t>обратную связь с гражданами</a:t>
            </a:r>
            <a:r>
              <a:rPr lang="ru-RU">
                <a:latin typeface="Montserrat" panose="00000500000000000000" pitchFamily="2" charset="-52"/>
              </a:rPr>
              <a:t>.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" name="Прямоугольник 3">
            <a:extLst>
              <a:ext uri="{FF2B5EF4-FFF2-40B4-BE49-F238E27FC236}">
                <a16:creationId xmlns:a16="http://schemas.microsoft.com/office/drawing/2014/main" id="{C0E4AFDC-1DE3-6C56-20EA-EF7A625C8F9F}"/>
              </a:ext>
            </a:extLst>
          </p:cNvPr>
          <p:cNvSpPr/>
          <p:nvPr/>
        </p:nvSpPr>
        <p:spPr>
          <a:xfrm>
            <a:off x="2026919" y="5128500"/>
            <a:ext cx="4509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>
                <a:latin typeface="Montserrat" panose="00000500000000000000" pitchFamily="2" charset="-52"/>
              </a:rPr>
              <a:t>Послание Президента</a:t>
            </a:r>
            <a:endParaRPr lang="en-US">
              <a:latin typeface="Montserrat" panose="00000500000000000000" pitchFamily="2" charset="-52"/>
            </a:endParaRPr>
          </a:p>
          <a:p>
            <a:pPr algn="r"/>
            <a:r>
              <a:rPr lang="ru-RU">
                <a:latin typeface="Montserrat" panose="00000500000000000000" pitchFamily="2" charset="-52"/>
              </a:rPr>
              <a:t>Федеральному </a:t>
            </a:r>
            <a:r>
              <a:rPr lang="ru-RU" dirty="0">
                <a:latin typeface="Montserrat" panose="00000500000000000000" pitchFamily="2" charset="-52"/>
              </a:rPr>
              <a:t>Собранию</a:t>
            </a:r>
          </a:p>
          <a:p>
            <a:pPr algn="r"/>
            <a:r>
              <a:rPr lang="ru-RU" dirty="0">
                <a:latin typeface="Montserrat" panose="00000500000000000000" pitchFamily="2" charset="-52"/>
              </a:rPr>
              <a:t>29 февраля 2024 года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C1FA3-BC9A-DE34-AF1F-0BED586DD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441" y="1779686"/>
            <a:ext cx="8232321" cy="5078313"/>
          </a:xfrm>
          <a:prstGeom prst="rect">
            <a:avLst/>
          </a:prstGeom>
        </p:spPr>
      </p:pic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167C1068-B1DC-0E75-594D-3CF5F3FEBF03}"/>
              </a:ext>
            </a:extLst>
          </p:cNvPr>
          <p:cNvSpPr/>
          <p:nvPr/>
        </p:nvSpPr>
        <p:spPr>
          <a:xfrm>
            <a:off x="436217" y="2656849"/>
            <a:ext cx="66884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latin typeface="Montserrat" panose="00000500000000000000" pitchFamily="2" charset="-52"/>
              </a:rPr>
              <a:t>Ровно </a:t>
            </a:r>
            <a:r>
              <a:rPr lang="ru-RU" dirty="0">
                <a:latin typeface="Montserrat" panose="00000500000000000000" pitchFamily="2" charset="-52"/>
              </a:rPr>
              <a:t>в этой логике мы продолжим действовать. До конца года </a:t>
            </a:r>
            <a:r>
              <a:rPr lang="ru-RU" b="1" dirty="0">
                <a:latin typeface="Montserrat SemiBold" panose="00000700000000000000" pitchFamily="2" charset="-52"/>
              </a:rPr>
              <a:t>все</a:t>
            </a:r>
            <a:r>
              <a:rPr lang="ru-RU" b="1" dirty="0">
                <a:latin typeface="Montserrat" panose="00000500000000000000" pitchFamily="2" charset="-52"/>
              </a:rPr>
              <a:t> </a:t>
            </a:r>
            <a:r>
              <a:rPr lang="ru-RU" b="1" dirty="0">
                <a:latin typeface="Montserrat SemiBold" panose="00000700000000000000" pitchFamily="2" charset="-52"/>
              </a:rPr>
              <a:t>национальные проекты</a:t>
            </a:r>
            <a:r>
              <a:rPr lang="ru-RU" dirty="0">
                <a:latin typeface="Montserrat" panose="00000500000000000000" pitchFamily="2" charset="-52"/>
              </a:rPr>
              <a:t>, о которых сегодня говорил, должны быть утверждены, </a:t>
            </a:r>
            <a:r>
              <a:rPr lang="ru-RU" b="1" dirty="0">
                <a:latin typeface="Montserrat SemiBold" panose="00000700000000000000" pitchFamily="2" charset="-52"/>
              </a:rPr>
              <a:t>скоординированы между собой</a:t>
            </a:r>
            <a:r>
              <a:rPr lang="ru-RU" dirty="0">
                <a:latin typeface="Montserrat" panose="00000500000000000000" pitchFamily="2" charset="-52"/>
              </a:rPr>
              <a:t>. Хочу ещё раз подчеркнуть: это не проекты отдельных ведомств, они должны работать на </a:t>
            </a:r>
            <a:r>
              <a:rPr lang="ru-RU" b="1" dirty="0">
                <a:latin typeface="Montserrat SemiBold" panose="00000700000000000000" pitchFamily="2" charset="-52"/>
              </a:rPr>
              <a:t>общие системные задачи</a:t>
            </a:r>
            <a:r>
              <a:rPr lang="ru-RU" dirty="0">
                <a:latin typeface="Montserrat" panose="00000500000000000000" pitchFamily="2" charset="-52"/>
              </a:rPr>
              <a:t>, на достижение наших национальных </a:t>
            </a:r>
            <a:r>
              <a:rPr lang="ru-RU">
                <a:latin typeface="Montserrat" panose="00000500000000000000" pitchFamily="2" charset="-52"/>
              </a:rPr>
              <a:t>целей развития».</a:t>
            </a:r>
            <a:endParaRPr lang="ru-RU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180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6683" y="1136749"/>
            <a:ext cx="674866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tserrat" panose="00000500000000000000" pitchFamily="2" charset="-52"/>
              </a:rPr>
              <a:t>Указ Президента РФ от 07 мая 2024 </a:t>
            </a:r>
            <a:r>
              <a:rPr lang="ru-RU" sz="2000">
                <a:latin typeface="Montserrat" panose="00000500000000000000" pitchFamily="2" charset="-52"/>
              </a:rPr>
              <a:t>года </a:t>
            </a:r>
            <a:br>
              <a:rPr lang="ru-RU" sz="2000">
                <a:latin typeface="Montserrat" panose="00000500000000000000" pitchFamily="2" charset="-52"/>
              </a:rPr>
            </a:br>
            <a:r>
              <a:rPr lang="ru-RU" sz="2000">
                <a:latin typeface="Montserrat" panose="00000500000000000000" pitchFamily="2" charset="-52"/>
              </a:rPr>
              <a:t>«</a:t>
            </a:r>
            <a:r>
              <a:rPr lang="ru-RU" sz="2000" dirty="0">
                <a:latin typeface="Montserrat" panose="00000500000000000000" pitchFamily="2" charset="-52"/>
              </a:rPr>
              <a:t>О национальных целях развития Российской Федерации на период до 2030 года и на перспективу до 2036 года»:</a:t>
            </a:r>
          </a:p>
          <a:p>
            <a:endParaRPr lang="ru-RU" sz="2000" dirty="0">
              <a:latin typeface="Montserrat" panose="00000500000000000000" pitchFamily="2" charset="-52"/>
            </a:endParaRPr>
          </a:p>
          <a:p>
            <a:pPr marL="342900" indent="-342900">
              <a:buClr>
                <a:schemeClr val="accent2"/>
              </a:buClr>
              <a:buFont typeface="Montserrat" panose="00000500000000000000" pitchFamily="2" charset="-52"/>
              <a:buChar char="↗"/>
            </a:pPr>
            <a:r>
              <a:rPr lang="ru-RU" sz="2000">
                <a:latin typeface="Montserrat" panose="00000500000000000000" pitchFamily="2" charset="-52"/>
              </a:rPr>
              <a:t>п</a:t>
            </a:r>
            <a:r>
              <a:rPr lang="ru-RU" sz="2000" dirty="0">
                <a:latin typeface="Montserrat" panose="00000500000000000000" pitchFamily="2" charset="-52"/>
              </a:rPr>
              <a:t>. 8. Установить следующие </a:t>
            </a:r>
            <a:r>
              <a:rPr lang="ru-RU" sz="2000" dirty="0">
                <a:latin typeface="Montserrat SemiBold" panose="00000700000000000000" pitchFamily="2" charset="-52"/>
              </a:rPr>
              <a:t>целевые показатели</a:t>
            </a:r>
            <a:r>
              <a:rPr lang="ru-RU" sz="2000" b="1" dirty="0">
                <a:latin typeface="Montserrat" panose="00000500000000000000" pitchFamily="2" charset="-52"/>
              </a:rPr>
              <a:t> </a:t>
            </a:r>
            <a:r>
              <a:rPr lang="ru-RU" sz="2000" dirty="0">
                <a:latin typeface="Montserrat" panose="00000500000000000000" pitchFamily="2" charset="-52"/>
              </a:rPr>
              <a:t>и задачи, выполнение которых характеризует достижение национальной цели "Цифровая трансформация государственного и муниципального управления, экономики и социальной сферы":</a:t>
            </a:r>
          </a:p>
          <a:p>
            <a:pPr marL="342900" indent="-342900">
              <a:buClr>
                <a:schemeClr val="accent2"/>
              </a:buClr>
              <a:buFont typeface="Montserrat" panose="00000500000000000000" pitchFamily="2" charset="-52"/>
              <a:buChar char="↗"/>
            </a:pPr>
            <a:endParaRPr lang="ru-RU" sz="2000" dirty="0">
              <a:latin typeface="Montserrat" panose="00000500000000000000" pitchFamily="2" charset="-52"/>
            </a:endParaRPr>
          </a:p>
          <a:p>
            <a:pPr marL="800100" lvl="1" indent="-342900">
              <a:buClr>
                <a:schemeClr val="accent2"/>
              </a:buClr>
              <a:buFont typeface="Montserrat" panose="00000500000000000000" pitchFamily="2" charset="-52"/>
              <a:buChar char="↗"/>
            </a:pPr>
            <a:r>
              <a:rPr lang="ru-RU" sz="2000">
                <a:latin typeface="Montserrat" panose="00000500000000000000" pitchFamily="2" charset="-52"/>
              </a:rPr>
              <a:t>б</a:t>
            </a:r>
            <a:r>
              <a:rPr lang="ru-RU" sz="2000" dirty="0">
                <a:latin typeface="Montserrat" panose="00000500000000000000" pitchFamily="2" charset="-52"/>
              </a:rPr>
              <a:t>) формирование </a:t>
            </a:r>
            <a:r>
              <a:rPr lang="ru-RU" sz="2000" b="1" dirty="0">
                <a:latin typeface="Montserrat SemiBold" panose="00000700000000000000" pitchFamily="2" charset="-52"/>
              </a:rPr>
              <a:t>рынка данных</a:t>
            </a:r>
            <a:r>
              <a:rPr lang="ru-RU" sz="2000" dirty="0">
                <a:latin typeface="Montserrat" panose="00000500000000000000" pitchFamily="2" charset="-52"/>
              </a:rPr>
              <a:t>, их активное </a:t>
            </a:r>
            <a:r>
              <a:rPr lang="ru-RU" sz="2000" dirty="0">
                <a:latin typeface="Montserrat SemiBold" panose="00000700000000000000" pitchFamily="2" charset="-52"/>
              </a:rPr>
              <a:t>вовлечение в хозяйственный оборот</a:t>
            </a:r>
            <a:r>
              <a:rPr lang="ru-RU" sz="2000" dirty="0">
                <a:latin typeface="Montserrat" panose="00000500000000000000" pitchFamily="2" charset="-52"/>
              </a:rPr>
              <a:t>, хранение, обмен и защита.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9" y="696461"/>
            <a:ext cx="4611756" cy="55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D395E-72CF-E62D-C88B-6F7E491F7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1C702F-5796-2FE2-6AB5-0B5AF57E5755}"/>
              </a:ext>
            </a:extLst>
          </p:cNvPr>
          <p:cNvGrpSpPr/>
          <p:nvPr/>
        </p:nvGrpSpPr>
        <p:grpSpPr>
          <a:xfrm>
            <a:off x="1131305" y="2692987"/>
            <a:ext cx="4415481" cy="2025902"/>
            <a:chOff x="3888259" y="3642564"/>
            <a:chExt cx="4415481" cy="2025902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498FEB8D-0894-1551-314B-B11875782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624" y="3642564"/>
              <a:ext cx="3014751" cy="1002461"/>
            </a:xfrm>
            <a:custGeom>
              <a:avLst/>
              <a:gdLst>
                <a:gd name="T0" fmla="*/ 0 w 947"/>
                <a:gd name="T1" fmla="*/ 198 h 430"/>
                <a:gd name="T2" fmla="*/ 473 w 947"/>
                <a:gd name="T3" fmla="*/ 0 h 430"/>
                <a:gd name="T4" fmla="*/ 947 w 947"/>
                <a:gd name="T5" fmla="*/ 198 h 430"/>
                <a:gd name="T6" fmla="*/ 473 w 947"/>
                <a:gd name="T7" fmla="*/ 430 h 430"/>
                <a:gd name="T8" fmla="*/ 0 w 947"/>
                <a:gd name="T9" fmla="*/ 198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7" h="430">
                  <a:moveTo>
                    <a:pt x="0" y="198"/>
                  </a:moveTo>
                  <a:lnTo>
                    <a:pt x="473" y="0"/>
                  </a:lnTo>
                  <a:lnTo>
                    <a:pt x="947" y="198"/>
                  </a:lnTo>
                  <a:lnTo>
                    <a:pt x="473" y="430"/>
                  </a:lnTo>
                  <a:lnTo>
                    <a:pt x="0" y="19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08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CC8B2BBD-F028-773D-19E9-418220C5C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07" y="4104162"/>
              <a:ext cx="2209333" cy="1564304"/>
            </a:xfrm>
            <a:custGeom>
              <a:avLst/>
              <a:gdLst>
                <a:gd name="T0" fmla="*/ 0 w 694"/>
                <a:gd name="T1" fmla="*/ 671 h 671"/>
                <a:gd name="T2" fmla="*/ 694 w 694"/>
                <a:gd name="T3" fmla="*/ 329 h 671"/>
                <a:gd name="T4" fmla="*/ 474 w 694"/>
                <a:gd name="T5" fmla="*/ 0 h 671"/>
                <a:gd name="T6" fmla="*/ 0 w 694"/>
                <a:gd name="T7" fmla="*/ 232 h 671"/>
                <a:gd name="T8" fmla="*/ 0 w 694"/>
                <a:gd name="T9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4" h="671">
                  <a:moveTo>
                    <a:pt x="0" y="671"/>
                  </a:moveTo>
                  <a:lnTo>
                    <a:pt x="694" y="329"/>
                  </a:lnTo>
                  <a:lnTo>
                    <a:pt x="474" y="0"/>
                  </a:lnTo>
                  <a:lnTo>
                    <a:pt x="0" y="232"/>
                  </a:lnTo>
                  <a:lnTo>
                    <a:pt x="0" y="671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7EB7D60-7A09-E4CF-F4E1-B7DA5AE6D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259" y="4104162"/>
              <a:ext cx="2206148" cy="1564304"/>
            </a:xfrm>
            <a:custGeom>
              <a:avLst/>
              <a:gdLst>
                <a:gd name="T0" fmla="*/ 693 w 693"/>
                <a:gd name="T1" fmla="*/ 232 h 671"/>
                <a:gd name="T2" fmla="*/ 220 w 693"/>
                <a:gd name="T3" fmla="*/ 0 h 671"/>
                <a:gd name="T4" fmla="*/ 0 w 693"/>
                <a:gd name="T5" fmla="*/ 329 h 671"/>
                <a:gd name="T6" fmla="*/ 693 w 693"/>
                <a:gd name="T7" fmla="*/ 671 h 671"/>
                <a:gd name="T8" fmla="*/ 693 w 693"/>
                <a:gd name="T9" fmla="*/ 232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3" h="671">
                  <a:moveTo>
                    <a:pt x="693" y="232"/>
                  </a:moveTo>
                  <a:lnTo>
                    <a:pt x="220" y="0"/>
                  </a:lnTo>
                  <a:lnTo>
                    <a:pt x="0" y="329"/>
                  </a:lnTo>
                  <a:lnTo>
                    <a:pt x="693" y="671"/>
                  </a:lnTo>
                  <a:lnTo>
                    <a:pt x="693" y="232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76314F-5810-1BCE-D639-C68772FF239B}"/>
              </a:ext>
            </a:extLst>
          </p:cNvPr>
          <p:cNvGrpSpPr/>
          <p:nvPr/>
        </p:nvGrpSpPr>
        <p:grpSpPr>
          <a:xfrm>
            <a:off x="1885788" y="1888380"/>
            <a:ext cx="2906513" cy="1524671"/>
            <a:chOff x="4642742" y="2837957"/>
            <a:chExt cx="2906513" cy="1524671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6D74E6B-D60F-DDFC-837B-B29ADF142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107" y="2837957"/>
              <a:ext cx="1505783" cy="501230"/>
            </a:xfrm>
            <a:custGeom>
              <a:avLst/>
              <a:gdLst>
                <a:gd name="T0" fmla="*/ 0 w 473"/>
                <a:gd name="T1" fmla="*/ 97 h 215"/>
                <a:gd name="T2" fmla="*/ 236 w 473"/>
                <a:gd name="T3" fmla="*/ 0 h 215"/>
                <a:gd name="T4" fmla="*/ 473 w 473"/>
                <a:gd name="T5" fmla="*/ 97 h 215"/>
                <a:gd name="T6" fmla="*/ 236 w 473"/>
                <a:gd name="T7" fmla="*/ 215 h 215"/>
                <a:gd name="T8" fmla="*/ 0 w 473"/>
                <a:gd name="T9" fmla="*/ 9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215">
                  <a:moveTo>
                    <a:pt x="0" y="97"/>
                  </a:moveTo>
                  <a:lnTo>
                    <a:pt x="236" y="0"/>
                  </a:lnTo>
                  <a:lnTo>
                    <a:pt x="473" y="97"/>
                  </a:lnTo>
                  <a:lnTo>
                    <a:pt x="236" y="215"/>
                  </a:lnTo>
                  <a:lnTo>
                    <a:pt x="0" y="97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28A8359A-D2B8-720D-F14A-D570403F3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07" y="3064093"/>
              <a:ext cx="1454848" cy="1298535"/>
            </a:xfrm>
            <a:custGeom>
              <a:avLst/>
              <a:gdLst>
                <a:gd name="T0" fmla="*/ 0 w 457"/>
                <a:gd name="T1" fmla="*/ 557 h 557"/>
                <a:gd name="T2" fmla="*/ 457 w 457"/>
                <a:gd name="T3" fmla="*/ 333 h 557"/>
                <a:gd name="T4" fmla="*/ 237 w 457"/>
                <a:gd name="T5" fmla="*/ 0 h 557"/>
                <a:gd name="T6" fmla="*/ 0 w 457"/>
                <a:gd name="T7" fmla="*/ 118 h 557"/>
                <a:gd name="T8" fmla="*/ 0 w 457"/>
                <a:gd name="T9" fmla="*/ 557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7" h="557">
                  <a:moveTo>
                    <a:pt x="0" y="557"/>
                  </a:moveTo>
                  <a:lnTo>
                    <a:pt x="457" y="333"/>
                  </a:lnTo>
                  <a:lnTo>
                    <a:pt x="237" y="0"/>
                  </a:lnTo>
                  <a:lnTo>
                    <a:pt x="0" y="118"/>
                  </a:lnTo>
                  <a:lnTo>
                    <a:pt x="0" y="557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6D960521-72D2-144C-AC74-0F629FF06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742" y="3064093"/>
              <a:ext cx="1451665" cy="1298535"/>
            </a:xfrm>
            <a:custGeom>
              <a:avLst/>
              <a:gdLst>
                <a:gd name="T0" fmla="*/ 456 w 456"/>
                <a:gd name="T1" fmla="*/ 118 h 557"/>
                <a:gd name="T2" fmla="*/ 220 w 456"/>
                <a:gd name="T3" fmla="*/ 0 h 557"/>
                <a:gd name="T4" fmla="*/ 0 w 456"/>
                <a:gd name="T5" fmla="*/ 333 h 557"/>
                <a:gd name="T6" fmla="*/ 456 w 456"/>
                <a:gd name="T7" fmla="*/ 557 h 557"/>
                <a:gd name="T8" fmla="*/ 456 w 456"/>
                <a:gd name="T9" fmla="*/ 118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6" h="557">
                  <a:moveTo>
                    <a:pt x="456" y="118"/>
                  </a:moveTo>
                  <a:lnTo>
                    <a:pt x="220" y="0"/>
                  </a:lnTo>
                  <a:lnTo>
                    <a:pt x="0" y="333"/>
                  </a:lnTo>
                  <a:lnTo>
                    <a:pt x="456" y="557"/>
                  </a:lnTo>
                  <a:lnTo>
                    <a:pt x="456" y="118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3C75FC-99BA-23DB-9680-76CB1F7B6A69}"/>
              </a:ext>
            </a:extLst>
          </p:cNvPr>
          <p:cNvGrpSpPr/>
          <p:nvPr/>
        </p:nvGrpSpPr>
        <p:grpSpPr>
          <a:xfrm>
            <a:off x="2640273" y="1103680"/>
            <a:ext cx="1397545" cy="1032767"/>
            <a:chOff x="5397227" y="2053257"/>
            <a:chExt cx="1397545" cy="1032767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F9536DFE-DDEF-01C8-7298-1D6963711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07" y="2053257"/>
              <a:ext cx="700365" cy="1032767"/>
            </a:xfrm>
            <a:custGeom>
              <a:avLst/>
              <a:gdLst>
                <a:gd name="T0" fmla="*/ 0 w 220"/>
                <a:gd name="T1" fmla="*/ 443 h 443"/>
                <a:gd name="T2" fmla="*/ 220 w 220"/>
                <a:gd name="T3" fmla="*/ 333 h 443"/>
                <a:gd name="T4" fmla="*/ 0 w 220"/>
                <a:gd name="T5" fmla="*/ 0 h 443"/>
                <a:gd name="T6" fmla="*/ 0 w 220"/>
                <a:gd name="T7" fmla="*/ 4 h 443"/>
                <a:gd name="T8" fmla="*/ 0 w 220"/>
                <a:gd name="T9" fmla="*/ 44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443">
                  <a:moveTo>
                    <a:pt x="0" y="443"/>
                  </a:moveTo>
                  <a:lnTo>
                    <a:pt x="220" y="333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43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FA5E86C-FA85-E2ED-CBB5-0AB446382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7227" y="2053257"/>
              <a:ext cx="697180" cy="1032767"/>
            </a:xfrm>
            <a:custGeom>
              <a:avLst/>
              <a:gdLst>
                <a:gd name="T0" fmla="*/ 219 w 219"/>
                <a:gd name="T1" fmla="*/ 4 h 443"/>
                <a:gd name="T2" fmla="*/ 219 w 219"/>
                <a:gd name="T3" fmla="*/ 0 h 443"/>
                <a:gd name="T4" fmla="*/ 0 w 219"/>
                <a:gd name="T5" fmla="*/ 333 h 443"/>
                <a:gd name="T6" fmla="*/ 219 w 219"/>
                <a:gd name="T7" fmla="*/ 443 h 443"/>
                <a:gd name="T8" fmla="*/ 219 w 219"/>
                <a:gd name="T9" fmla="*/ 4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443">
                  <a:moveTo>
                    <a:pt x="219" y="4"/>
                  </a:moveTo>
                  <a:lnTo>
                    <a:pt x="219" y="0"/>
                  </a:lnTo>
                  <a:lnTo>
                    <a:pt x="0" y="333"/>
                  </a:lnTo>
                  <a:lnTo>
                    <a:pt x="219" y="443"/>
                  </a:lnTo>
                  <a:lnTo>
                    <a:pt x="219" y="4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08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2E30F5-8F5E-F659-BCB7-BDB4AD698084}"/>
              </a:ext>
            </a:extLst>
          </p:cNvPr>
          <p:cNvSpPr txBox="1"/>
          <p:nvPr/>
        </p:nvSpPr>
        <p:spPr>
          <a:xfrm>
            <a:off x="7258890" y="685381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>
                <a:latin typeface="Montserrat Black" panose="00000A00000000000000" pitchFamily="2" charset="-52"/>
              </a:rPr>
              <a:t>Ценность данных</a:t>
            </a:r>
            <a:endParaRPr lang="id-ID" b="1" dirty="0">
              <a:latin typeface="Montserrat Black" panose="00000A00000000000000" pitchFamily="2" charset="-5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C886E4-1F7E-973D-E7D6-4923C929734D}"/>
              </a:ext>
            </a:extLst>
          </p:cNvPr>
          <p:cNvSpPr/>
          <p:nvPr/>
        </p:nvSpPr>
        <p:spPr>
          <a:xfrm>
            <a:off x="7258891" y="1011449"/>
            <a:ext cx="355388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>
                <a:latin typeface="Montserrat" panose="00000500000000000000" pitchFamily="2" charset="-52"/>
              </a:rPr>
              <a:t>Монетизация данных</a:t>
            </a:r>
          </a:p>
          <a:p>
            <a:pPr algn="just">
              <a:lnSpc>
                <a:spcPct val="90000"/>
              </a:lnSpc>
            </a:pPr>
            <a:r>
              <a:rPr lang="ru-RU" sz="1600">
                <a:latin typeface="Montserrat" panose="00000500000000000000" pitchFamily="2" charset="-52"/>
              </a:rPr>
              <a:t>Постановка на баланс</a:t>
            </a:r>
          </a:p>
          <a:p>
            <a:pPr algn="just">
              <a:lnSpc>
                <a:spcPct val="90000"/>
              </a:lnSpc>
            </a:pPr>
            <a:r>
              <a:rPr lang="ru-RU" sz="1600">
                <a:latin typeface="Montserrat" panose="00000500000000000000" pitchFamily="2" charset="-52"/>
              </a:rPr>
              <a:t>Юридическое оформление</a:t>
            </a:r>
          </a:p>
          <a:p>
            <a:pPr algn="just">
              <a:lnSpc>
                <a:spcPct val="90000"/>
              </a:lnSpc>
            </a:pPr>
            <a:r>
              <a:rPr lang="ru-RU" sz="1600">
                <a:latin typeface="Montserrat" panose="00000500000000000000" pitchFamily="2" charset="-52"/>
              </a:rPr>
              <a:t>Оценка стоимости данных</a:t>
            </a:r>
            <a:endParaRPr lang="en-US" sz="1600" dirty="0">
              <a:latin typeface="Montserrat" panose="000005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013571-E4F2-DAA0-EF6E-177EBEFDEA43}"/>
              </a:ext>
            </a:extLst>
          </p:cNvPr>
          <p:cNvSpPr txBox="1"/>
          <p:nvPr/>
        </p:nvSpPr>
        <p:spPr>
          <a:xfrm>
            <a:off x="7258890" y="206186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>
                <a:latin typeface="Montserrat Black" panose="00000A00000000000000" pitchFamily="2" charset="-52"/>
              </a:rPr>
              <a:t>Анализ данных</a:t>
            </a:r>
            <a:endParaRPr lang="id-ID" b="1" dirty="0">
              <a:latin typeface="Montserrat Black" panose="00000A00000000000000" pitchFamily="2" charset="-5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EB65BA-C24C-65C0-78A7-91E9DBFC87B8}"/>
              </a:ext>
            </a:extLst>
          </p:cNvPr>
          <p:cNvSpPr/>
          <p:nvPr/>
        </p:nvSpPr>
        <p:spPr>
          <a:xfrm>
            <a:off x="7258891" y="2397455"/>
            <a:ext cx="357466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>
                <a:latin typeface="Montserrat" panose="00000500000000000000" pitchFamily="2" charset="-52"/>
              </a:rPr>
              <a:t>Накопление данных</a:t>
            </a:r>
          </a:p>
          <a:p>
            <a:pPr algn="just">
              <a:lnSpc>
                <a:spcPct val="90000"/>
              </a:lnSpc>
            </a:pPr>
            <a:r>
              <a:rPr lang="ru-RU" sz="1600">
                <a:latin typeface="Montserrat" panose="00000500000000000000" pitchFamily="2" charset="-52"/>
              </a:rPr>
              <a:t>Обогащение данных</a:t>
            </a:r>
          </a:p>
          <a:p>
            <a:pPr algn="just">
              <a:lnSpc>
                <a:spcPct val="90000"/>
              </a:lnSpc>
            </a:pPr>
            <a:r>
              <a:rPr lang="ru-RU" sz="1600">
                <a:latin typeface="Montserrat" panose="00000500000000000000" pitchFamily="2" charset="-52"/>
              </a:rPr>
              <a:t>Использование технологий</a:t>
            </a:r>
            <a:endParaRPr lang="en-US" sz="1600" dirty="0">
              <a:latin typeface="Montserrat" panose="00000500000000000000" pitchFamily="2" charset="-5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6EFA41-0EF2-7CB5-8487-7F18CD07DE58}"/>
              </a:ext>
            </a:extLst>
          </p:cNvPr>
          <p:cNvSpPr txBox="1"/>
          <p:nvPr/>
        </p:nvSpPr>
        <p:spPr>
          <a:xfrm>
            <a:off x="7258890" y="3231129"/>
            <a:ext cx="304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>
                <a:latin typeface="Montserrat Black" panose="00000A00000000000000" pitchFamily="2" charset="-52"/>
              </a:rPr>
              <a:t>Управление данными</a:t>
            </a:r>
            <a:endParaRPr lang="id-ID" b="1" dirty="0">
              <a:latin typeface="Montserrat Black" panose="00000A00000000000000" pitchFamily="2" charset="-5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845ABA-2B94-EBD4-4695-A1AF2788645D}"/>
              </a:ext>
            </a:extLst>
          </p:cNvPr>
          <p:cNvSpPr/>
          <p:nvPr/>
        </p:nvSpPr>
        <p:spPr>
          <a:xfrm>
            <a:off x="7258890" y="3566722"/>
            <a:ext cx="431081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600">
                <a:latin typeface="Montserrat" panose="00000500000000000000" pitchFamily="2" charset="-52"/>
              </a:rPr>
              <a:t>Хранение и архивирование</a:t>
            </a:r>
          </a:p>
          <a:p>
            <a:pPr algn="just">
              <a:lnSpc>
                <a:spcPct val="90000"/>
              </a:lnSpc>
            </a:pPr>
            <a:r>
              <a:rPr lang="ru-RU" sz="1600">
                <a:latin typeface="Montserrat" panose="00000500000000000000" pitchFamily="2" charset="-52"/>
              </a:rPr>
              <a:t>Контроль качества</a:t>
            </a:r>
          </a:p>
          <a:p>
            <a:pPr algn="just">
              <a:lnSpc>
                <a:spcPct val="90000"/>
              </a:lnSpc>
            </a:pPr>
            <a:r>
              <a:rPr lang="ru-RU" sz="1600">
                <a:latin typeface="Montserrat" panose="00000500000000000000" pitchFamily="2" charset="-52"/>
              </a:rPr>
              <a:t>Нормализация и систематизация</a:t>
            </a:r>
          </a:p>
          <a:p>
            <a:pPr algn="just">
              <a:lnSpc>
                <a:spcPct val="90000"/>
              </a:lnSpc>
            </a:pPr>
            <a:r>
              <a:rPr lang="ru-RU" sz="1600">
                <a:latin typeface="Montserrat" panose="00000500000000000000" pitchFamily="2" charset="-52"/>
              </a:rPr>
              <a:t>Сбор данных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BDEB08-2A0D-AA86-62C3-42A045ECE65B}"/>
              </a:ext>
            </a:extLst>
          </p:cNvPr>
          <p:cNvCxnSpPr/>
          <p:nvPr/>
        </p:nvCxnSpPr>
        <p:spPr>
          <a:xfrm>
            <a:off x="4168212" y="1548440"/>
            <a:ext cx="2430708" cy="0"/>
          </a:xfrm>
          <a:prstGeom prst="line">
            <a:avLst/>
          </a:prstGeom>
          <a:ln w="15875">
            <a:solidFill>
              <a:schemeClr val="accent3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AD05A32-6ED8-0470-3577-5B6DEADEB689}"/>
              </a:ext>
            </a:extLst>
          </p:cNvPr>
          <p:cNvCxnSpPr/>
          <p:nvPr/>
        </p:nvCxnSpPr>
        <p:spPr>
          <a:xfrm>
            <a:off x="4751582" y="2498172"/>
            <a:ext cx="1847338" cy="0"/>
          </a:xfrm>
          <a:prstGeom prst="line">
            <a:avLst/>
          </a:prstGeom>
          <a:ln w="15875">
            <a:solidFill>
              <a:schemeClr val="accent2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FCCB6A9-D83D-2131-CABF-F7301D5BC9FC}"/>
              </a:ext>
            </a:extLst>
          </p:cNvPr>
          <p:cNvCxnSpPr/>
          <p:nvPr/>
        </p:nvCxnSpPr>
        <p:spPr>
          <a:xfrm>
            <a:off x="5278175" y="3527267"/>
            <a:ext cx="1320745" cy="0"/>
          </a:xfrm>
          <a:prstGeom prst="line">
            <a:avLst/>
          </a:prstGeom>
          <a:ln w="15875">
            <a:solidFill>
              <a:schemeClr val="accent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498389-82CF-C6BD-70B4-DA529111CF20}"/>
              </a:ext>
            </a:extLst>
          </p:cNvPr>
          <p:cNvGrpSpPr/>
          <p:nvPr/>
        </p:nvGrpSpPr>
        <p:grpSpPr>
          <a:xfrm>
            <a:off x="6790725" y="3298028"/>
            <a:ext cx="403766" cy="405040"/>
            <a:chOff x="1727201" y="319088"/>
            <a:chExt cx="503237" cy="504825"/>
          </a:xfrm>
          <a:solidFill>
            <a:schemeClr val="accent1"/>
          </a:solidFill>
        </p:grpSpPr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47361A28-310A-E842-4AAC-0E7D1E6C5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406400"/>
              <a:ext cx="120650" cy="119062"/>
            </a:xfrm>
            <a:custGeom>
              <a:avLst/>
              <a:gdLst>
                <a:gd name="T0" fmla="*/ 30 w 32"/>
                <a:gd name="T1" fmla="*/ 0 h 32"/>
                <a:gd name="T2" fmla="*/ 0 w 32"/>
                <a:gd name="T3" fmla="*/ 30 h 32"/>
                <a:gd name="T4" fmla="*/ 2 w 32"/>
                <a:gd name="T5" fmla="*/ 32 h 32"/>
                <a:gd name="T6" fmla="*/ 4 w 32"/>
                <a:gd name="T7" fmla="*/ 30 h 32"/>
                <a:gd name="T8" fmla="*/ 30 w 32"/>
                <a:gd name="T9" fmla="*/ 4 h 32"/>
                <a:gd name="T10" fmla="*/ 32 w 32"/>
                <a:gd name="T11" fmla="*/ 2 h 32"/>
                <a:gd name="T12" fmla="*/ 30 w 32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2">
                  <a:moveTo>
                    <a:pt x="30" y="0"/>
                  </a:moveTo>
                  <a:cubicBezTo>
                    <a:pt x="13" y="0"/>
                    <a:pt x="0" y="13"/>
                    <a:pt x="0" y="30"/>
                  </a:cubicBezTo>
                  <a:cubicBezTo>
                    <a:pt x="0" y="31"/>
                    <a:pt x="1" y="32"/>
                    <a:pt x="2" y="32"/>
                  </a:cubicBezTo>
                  <a:cubicBezTo>
                    <a:pt x="3" y="32"/>
                    <a:pt x="4" y="31"/>
                    <a:pt x="4" y="30"/>
                  </a:cubicBezTo>
                  <a:cubicBezTo>
                    <a:pt x="4" y="15"/>
                    <a:pt x="15" y="4"/>
                    <a:pt x="30" y="4"/>
                  </a:cubicBezTo>
                  <a:cubicBezTo>
                    <a:pt x="31" y="4"/>
                    <a:pt x="32" y="3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AEE33253-2988-5275-2374-20BD9A5A2B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7201" y="319088"/>
              <a:ext cx="503237" cy="504825"/>
            </a:xfrm>
            <a:custGeom>
              <a:avLst/>
              <a:gdLst>
                <a:gd name="T0" fmla="*/ 131 w 134"/>
                <a:gd name="T1" fmla="*/ 120 h 134"/>
                <a:gd name="T2" fmla="*/ 102 w 134"/>
                <a:gd name="T3" fmla="*/ 91 h 134"/>
                <a:gd name="T4" fmla="*/ 95 w 134"/>
                <a:gd name="T5" fmla="*/ 90 h 134"/>
                <a:gd name="T6" fmla="*/ 89 w 134"/>
                <a:gd name="T7" fmla="*/ 84 h 134"/>
                <a:gd name="T8" fmla="*/ 89 w 134"/>
                <a:gd name="T9" fmla="*/ 84 h 134"/>
                <a:gd name="T10" fmla="*/ 87 w 134"/>
                <a:gd name="T11" fmla="*/ 19 h 134"/>
                <a:gd name="T12" fmla="*/ 19 w 134"/>
                <a:gd name="T13" fmla="*/ 19 h 134"/>
                <a:gd name="T14" fmla="*/ 19 w 134"/>
                <a:gd name="T15" fmla="*/ 87 h 134"/>
                <a:gd name="T16" fmla="*/ 84 w 134"/>
                <a:gd name="T17" fmla="*/ 89 h 134"/>
                <a:gd name="T18" fmla="*/ 84 w 134"/>
                <a:gd name="T19" fmla="*/ 89 h 134"/>
                <a:gd name="T20" fmla="*/ 90 w 134"/>
                <a:gd name="T21" fmla="*/ 95 h 134"/>
                <a:gd name="T22" fmla="*/ 91 w 134"/>
                <a:gd name="T23" fmla="*/ 102 h 134"/>
                <a:gd name="T24" fmla="*/ 120 w 134"/>
                <a:gd name="T25" fmla="*/ 131 h 134"/>
                <a:gd name="T26" fmla="*/ 130 w 134"/>
                <a:gd name="T27" fmla="*/ 130 h 134"/>
                <a:gd name="T28" fmla="*/ 131 w 134"/>
                <a:gd name="T29" fmla="*/ 120 h 134"/>
                <a:gd name="T30" fmla="*/ 81 w 134"/>
                <a:gd name="T31" fmla="*/ 81 h 134"/>
                <a:gd name="T32" fmla="*/ 24 w 134"/>
                <a:gd name="T33" fmla="*/ 81 h 134"/>
                <a:gd name="T34" fmla="*/ 24 w 134"/>
                <a:gd name="T35" fmla="*/ 24 h 134"/>
                <a:gd name="T36" fmla="*/ 81 w 134"/>
                <a:gd name="T37" fmla="*/ 24 h 134"/>
                <a:gd name="T38" fmla="*/ 81 w 134"/>
                <a:gd name="T39" fmla="*/ 8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134">
                  <a:moveTo>
                    <a:pt x="131" y="120"/>
                  </a:moveTo>
                  <a:cubicBezTo>
                    <a:pt x="102" y="91"/>
                    <a:pt x="102" y="91"/>
                    <a:pt x="102" y="91"/>
                  </a:cubicBezTo>
                  <a:cubicBezTo>
                    <a:pt x="100" y="89"/>
                    <a:pt x="98" y="89"/>
                    <a:pt x="95" y="90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105" y="65"/>
                    <a:pt x="104" y="36"/>
                    <a:pt x="87" y="19"/>
                  </a:cubicBezTo>
                  <a:cubicBezTo>
                    <a:pt x="68" y="0"/>
                    <a:pt x="38" y="0"/>
                    <a:pt x="19" y="19"/>
                  </a:cubicBezTo>
                  <a:cubicBezTo>
                    <a:pt x="0" y="37"/>
                    <a:pt x="0" y="68"/>
                    <a:pt x="19" y="87"/>
                  </a:cubicBezTo>
                  <a:cubicBezTo>
                    <a:pt x="37" y="104"/>
                    <a:pt x="65" y="105"/>
                    <a:pt x="84" y="89"/>
                  </a:cubicBezTo>
                  <a:cubicBezTo>
                    <a:pt x="84" y="89"/>
                    <a:pt x="84" y="89"/>
                    <a:pt x="84" y="89"/>
                  </a:cubicBezTo>
                  <a:cubicBezTo>
                    <a:pt x="90" y="95"/>
                    <a:pt x="90" y="95"/>
                    <a:pt x="90" y="95"/>
                  </a:cubicBezTo>
                  <a:cubicBezTo>
                    <a:pt x="89" y="98"/>
                    <a:pt x="89" y="100"/>
                    <a:pt x="91" y="102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122" y="134"/>
                    <a:pt x="127" y="133"/>
                    <a:pt x="130" y="130"/>
                  </a:cubicBezTo>
                  <a:cubicBezTo>
                    <a:pt x="133" y="127"/>
                    <a:pt x="134" y="122"/>
                    <a:pt x="131" y="120"/>
                  </a:cubicBezTo>
                  <a:close/>
                  <a:moveTo>
                    <a:pt x="81" y="81"/>
                  </a:moveTo>
                  <a:cubicBezTo>
                    <a:pt x="65" y="97"/>
                    <a:pt x="40" y="97"/>
                    <a:pt x="24" y="81"/>
                  </a:cubicBezTo>
                  <a:cubicBezTo>
                    <a:pt x="9" y="65"/>
                    <a:pt x="9" y="40"/>
                    <a:pt x="24" y="24"/>
                  </a:cubicBezTo>
                  <a:cubicBezTo>
                    <a:pt x="40" y="9"/>
                    <a:pt x="65" y="9"/>
                    <a:pt x="81" y="24"/>
                  </a:cubicBezTo>
                  <a:cubicBezTo>
                    <a:pt x="97" y="40"/>
                    <a:pt x="97" y="65"/>
                    <a:pt x="8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F362AF-157D-B502-590D-AB0B29126CCB}"/>
              </a:ext>
            </a:extLst>
          </p:cNvPr>
          <p:cNvGrpSpPr/>
          <p:nvPr/>
        </p:nvGrpSpPr>
        <p:grpSpPr>
          <a:xfrm>
            <a:off x="6772824" y="1297999"/>
            <a:ext cx="439569" cy="500882"/>
            <a:chOff x="4616451" y="1741488"/>
            <a:chExt cx="2959100" cy="3371850"/>
          </a:xfrm>
          <a:solidFill>
            <a:schemeClr val="accent3"/>
          </a:solidFill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D438598C-9BBB-A23D-B2B5-FC0FE9696B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6451" y="1741488"/>
              <a:ext cx="2959100" cy="3371850"/>
            </a:xfrm>
            <a:custGeom>
              <a:avLst/>
              <a:gdLst>
                <a:gd name="T0" fmla="*/ 578 w 786"/>
                <a:gd name="T1" fmla="*/ 28 h 896"/>
                <a:gd name="T2" fmla="*/ 205 w 786"/>
                <a:gd name="T3" fmla="*/ 59 h 896"/>
                <a:gd name="T4" fmla="*/ 67 w 786"/>
                <a:gd name="T5" fmla="*/ 236 h 896"/>
                <a:gd name="T6" fmla="*/ 68 w 786"/>
                <a:gd name="T7" fmla="*/ 346 h 896"/>
                <a:gd name="T8" fmla="*/ 70 w 786"/>
                <a:gd name="T9" fmla="*/ 356 h 896"/>
                <a:gd name="T10" fmla="*/ 39 w 786"/>
                <a:gd name="T11" fmla="*/ 406 h 896"/>
                <a:gd name="T12" fmla="*/ 14 w 786"/>
                <a:gd name="T13" fmla="*/ 441 h 896"/>
                <a:gd name="T14" fmla="*/ 14 w 786"/>
                <a:gd name="T15" fmla="*/ 442 h 896"/>
                <a:gd name="T16" fmla="*/ 36 w 786"/>
                <a:gd name="T17" fmla="*/ 540 h 896"/>
                <a:gd name="T18" fmla="*/ 50 w 786"/>
                <a:gd name="T19" fmla="*/ 587 h 896"/>
                <a:gd name="T20" fmla="*/ 75 w 786"/>
                <a:gd name="T21" fmla="*/ 649 h 896"/>
                <a:gd name="T22" fmla="*/ 74 w 786"/>
                <a:gd name="T23" fmla="*/ 694 h 896"/>
                <a:gd name="T24" fmla="*/ 169 w 786"/>
                <a:gd name="T25" fmla="*/ 773 h 896"/>
                <a:gd name="T26" fmla="*/ 244 w 786"/>
                <a:gd name="T27" fmla="*/ 830 h 896"/>
                <a:gd name="T28" fmla="*/ 618 w 786"/>
                <a:gd name="T29" fmla="*/ 896 h 896"/>
                <a:gd name="T30" fmla="*/ 686 w 786"/>
                <a:gd name="T31" fmla="*/ 814 h 896"/>
                <a:gd name="T32" fmla="*/ 664 w 786"/>
                <a:gd name="T33" fmla="*/ 637 h 896"/>
                <a:gd name="T34" fmla="*/ 777 w 786"/>
                <a:gd name="T35" fmla="*/ 417 h 896"/>
                <a:gd name="T36" fmla="*/ 706 w 786"/>
                <a:gd name="T37" fmla="*/ 118 h 896"/>
                <a:gd name="T38" fmla="*/ 627 w 786"/>
                <a:gd name="T39" fmla="*/ 606 h 896"/>
                <a:gd name="T40" fmla="*/ 639 w 786"/>
                <a:gd name="T41" fmla="*/ 823 h 896"/>
                <a:gd name="T42" fmla="*/ 618 w 786"/>
                <a:gd name="T43" fmla="*/ 847 h 896"/>
                <a:gd name="T44" fmla="*/ 292 w 786"/>
                <a:gd name="T45" fmla="*/ 827 h 896"/>
                <a:gd name="T46" fmla="*/ 260 w 786"/>
                <a:gd name="T47" fmla="*/ 706 h 896"/>
                <a:gd name="T48" fmla="*/ 169 w 786"/>
                <a:gd name="T49" fmla="*/ 725 h 896"/>
                <a:gd name="T50" fmla="*/ 101 w 786"/>
                <a:gd name="T51" fmla="*/ 604 h 896"/>
                <a:gd name="T52" fmla="*/ 110 w 786"/>
                <a:gd name="T53" fmla="*/ 568 h 896"/>
                <a:gd name="T54" fmla="*/ 86 w 786"/>
                <a:gd name="T55" fmla="*/ 555 h 896"/>
                <a:gd name="T56" fmla="*/ 94 w 786"/>
                <a:gd name="T57" fmla="*/ 519 h 896"/>
                <a:gd name="T58" fmla="*/ 65 w 786"/>
                <a:gd name="T59" fmla="*/ 501 h 896"/>
                <a:gd name="T60" fmla="*/ 55 w 786"/>
                <a:gd name="T61" fmla="*/ 467 h 896"/>
                <a:gd name="T62" fmla="*/ 112 w 786"/>
                <a:gd name="T63" fmla="*/ 381 h 896"/>
                <a:gd name="T64" fmla="*/ 115 w 786"/>
                <a:gd name="T65" fmla="*/ 335 h 896"/>
                <a:gd name="T66" fmla="*/ 114 w 786"/>
                <a:gd name="T67" fmla="*/ 248 h 896"/>
                <a:gd name="T68" fmla="*/ 729 w 786"/>
                <a:gd name="T69" fmla="*/ 41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86" h="896">
                  <a:moveTo>
                    <a:pt x="706" y="118"/>
                  </a:moveTo>
                  <a:cubicBezTo>
                    <a:pt x="672" y="79"/>
                    <a:pt x="629" y="49"/>
                    <a:pt x="578" y="28"/>
                  </a:cubicBezTo>
                  <a:cubicBezTo>
                    <a:pt x="531" y="10"/>
                    <a:pt x="478" y="0"/>
                    <a:pt x="425" y="0"/>
                  </a:cubicBezTo>
                  <a:cubicBezTo>
                    <a:pt x="346" y="0"/>
                    <a:pt x="268" y="21"/>
                    <a:pt x="205" y="59"/>
                  </a:cubicBezTo>
                  <a:cubicBezTo>
                    <a:pt x="171" y="79"/>
                    <a:pt x="142" y="104"/>
                    <a:pt x="119" y="133"/>
                  </a:cubicBezTo>
                  <a:cubicBezTo>
                    <a:pt x="94" y="164"/>
                    <a:pt x="77" y="198"/>
                    <a:pt x="67" y="236"/>
                  </a:cubicBezTo>
                  <a:cubicBezTo>
                    <a:pt x="59" y="268"/>
                    <a:pt x="58" y="305"/>
                    <a:pt x="65" y="335"/>
                  </a:cubicBezTo>
                  <a:cubicBezTo>
                    <a:pt x="68" y="346"/>
                    <a:pt x="68" y="346"/>
                    <a:pt x="68" y="346"/>
                  </a:cubicBezTo>
                  <a:cubicBezTo>
                    <a:pt x="68" y="349"/>
                    <a:pt x="69" y="352"/>
                    <a:pt x="70" y="354"/>
                  </a:cubicBezTo>
                  <a:cubicBezTo>
                    <a:pt x="70" y="355"/>
                    <a:pt x="70" y="356"/>
                    <a:pt x="70" y="356"/>
                  </a:cubicBezTo>
                  <a:cubicBezTo>
                    <a:pt x="68" y="360"/>
                    <a:pt x="68" y="360"/>
                    <a:pt x="68" y="360"/>
                  </a:cubicBezTo>
                  <a:cubicBezTo>
                    <a:pt x="61" y="375"/>
                    <a:pt x="50" y="390"/>
                    <a:pt x="39" y="406"/>
                  </a:cubicBezTo>
                  <a:cubicBezTo>
                    <a:pt x="31" y="417"/>
                    <a:pt x="22" y="428"/>
                    <a:pt x="14" y="441"/>
                  </a:cubicBezTo>
                  <a:cubicBezTo>
                    <a:pt x="14" y="441"/>
                    <a:pt x="14" y="441"/>
                    <a:pt x="14" y="441"/>
                  </a:cubicBezTo>
                  <a:cubicBezTo>
                    <a:pt x="14" y="441"/>
                    <a:pt x="14" y="441"/>
                    <a:pt x="14" y="441"/>
                  </a:cubicBezTo>
                  <a:cubicBezTo>
                    <a:pt x="14" y="442"/>
                    <a:pt x="14" y="442"/>
                    <a:pt x="14" y="442"/>
                  </a:cubicBezTo>
                  <a:cubicBezTo>
                    <a:pt x="3" y="459"/>
                    <a:pt x="0" y="481"/>
                    <a:pt x="6" y="501"/>
                  </a:cubicBezTo>
                  <a:cubicBezTo>
                    <a:pt x="11" y="517"/>
                    <a:pt x="22" y="531"/>
                    <a:pt x="36" y="540"/>
                  </a:cubicBezTo>
                  <a:cubicBezTo>
                    <a:pt x="35" y="553"/>
                    <a:pt x="37" y="565"/>
                    <a:pt x="43" y="576"/>
                  </a:cubicBezTo>
                  <a:cubicBezTo>
                    <a:pt x="45" y="580"/>
                    <a:pt x="47" y="584"/>
                    <a:pt x="50" y="587"/>
                  </a:cubicBezTo>
                  <a:cubicBezTo>
                    <a:pt x="48" y="603"/>
                    <a:pt x="52" y="619"/>
                    <a:pt x="62" y="632"/>
                  </a:cubicBezTo>
                  <a:cubicBezTo>
                    <a:pt x="75" y="649"/>
                    <a:pt x="75" y="649"/>
                    <a:pt x="75" y="649"/>
                  </a:cubicBezTo>
                  <a:cubicBezTo>
                    <a:pt x="75" y="652"/>
                    <a:pt x="75" y="654"/>
                    <a:pt x="74" y="657"/>
                  </a:cubicBezTo>
                  <a:cubicBezTo>
                    <a:pt x="74" y="667"/>
                    <a:pt x="73" y="680"/>
                    <a:pt x="74" y="694"/>
                  </a:cubicBezTo>
                  <a:cubicBezTo>
                    <a:pt x="77" y="715"/>
                    <a:pt x="85" y="732"/>
                    <a:pt x="97" y="746"/>
                  </a:cubicBezTo>
                  <a:cubicBezTo>
                    <a:pt x="114" y="764"/>
                    <a:pt x="139" y="773"/>
                    <a:pt x="169" y="773"/>
                  </a:cubicBezTo>
                  <a:cubicBezTo>
                    <a:pt x="189" y="773"/>
                    <a:pt x="212" y="769"/>
                    <a:pt x="240" y="761"/>
                  </a:cubicBezTo>
                  <a:cubicBezTo>
                    <a:pt x="241" y="779"/>
                    <a:pt x="243" y="801"/>
                    <a:pt x="244" y="830"/>
                  </a:cubicBezTo>
                  <a:cubicBezTo>
                    <a:pt x="246" y="867"/>
                    <a:pt x="276" y="896"/>
                    <a:pt x="313" y="896"/>
                  </a:cubicBezTo>
                  <a:cubicBezTo>
                    <a:pt x="618" y="896"/>
                    <a:pt x="618" y="896"/>
                    <a:pt x="618" y="896"/>
                  </a:cubicBezTo>
                  <a:cubicBezTo>
                    <a:pt x="638" y="896"/>
                    <a:pt x="658" y="887"/>
                    <a:pt x="671" y="871"/>
                  </a:cubicBezTo>
                  <a:cubicBezTo>
                    <a:pt x="684" y="855"/>
                    <a:pt x="690" y="834"/>
                    <a:pt x="686" y="814"/>
                  </a:cubicBezTo>
                  <a:cubicBezTo>
                    <a:pt x="658" y="658"/>
                    <a:pt x="658" y="658"/>
                    <a:pt x="658" y="658"/>
                  </a:cubicBezTo>
                  <a:cubicBezTo>
                    <a:pt x="657" y="650"/>
                    <a:pt x="659" y="643"/>
                    <a:pt x="664" y="637"/>
                  </a:cubicBezTo>
                  <a:cubicBezTo>
                    <a:pt x="686" y="610"/>
                    <a:pt x="712" y="578"/>
                    <a:pt x="733" y="541"/>
                  </a:cubicBezTo>
                  <a:cubicBezTo>
                    <a:pt x="756" y="501"/>
                    <a:pt x="770" y="460"/>
                    <a:pt x="777" y="417"/>
                  </a:cubicBezTo>
                  <a:cubicBezTo>
                    <a:pt x="786" y="355"/>
                    <a:pt x="784" y="298"/>
                    <a:pt x="772" y="247"/>
                  </a:cubicBezTo>
                  <a:cubicBezTo>
                    <a:pt x="759" y="198"/>
                    <a:pt x="737" y="154"/>
                    <a:pt x="706" y="118"/>
                  </a:cubicBezTo>
                  <a:close/>
                  <a:moveTo>
                    <a:pt x="729" y="410"/>
                  </a:moveTo>
                  <a:cubicBezTo>
                    <a:pt x="717" y="491"/>
                    <a:pt x="674" y="550"/>
                    <a:pt x="627" y="606"/>
                  </a:cubicBezTo>
                  <a:cubicBezTo>
                    <a:pt x="613" y="622"/>
                    <a:pt x="607" y="645"/>
                    <a:pt x="611" y="666"/>
                  </a:cubicBezTo>
                  <a:cubicBezTo>
                    <a:pt x="639" y="823"/>
                    <a:pt x="639" y="823"/>
                    <a:pt x="639" y="823"/>
                  </a:cubicBezTo>
                  <a:cubicBezTo>
                    <a:pt x="640" y="829"/>
                    <a:pt x="638" y="835"/>
                    <a:pt x="634" y="840"/>
                  </a:cubicBezTo>
                  <a:cubicBezTo>
                    <a:pt x="630" y="845"/>
                    <a:pt x="624" y="847"/>
                    <a:pt x="618" y="847"/>
                  </a:cubicBezTo>
                  <a:cubicBezTo>
                    <a:pt x="313" y="847"/>
                    <a:pt x="313" y="847"/>
                    <a:pt x="313" y="847"/>
                  </a:cubicBezTo>
                  <a:cubicBezTo>
                    <a:pt x="302" y="847"/>
                    <a:pt x="293" y="839"/>
                    <a:pt x="292" y="827"/>
                  </a:cubicBezTo>
                  <a:cubicBezTo>
                    <a:pt x="290" y="774"/>
                    <a:pt x="286" y="742"/>
                    <a:pt x="284" y="724"/>
                  </a:cubicBezTo>
                  <a:cubicBezTo>
                    <a:pt x="284" y="715"/>
                    <a:pt x="272" y="706"/>
                    <a:pt x="260" y="706"/>
                  </a:cubicBezTo>
                  <a:cubicBezTo>
                    <a:pt x="258" y="706"/>
                    <a:pt x="256" y="706"/>
                    <a:pt x="254" y="707"/>
                  </a:cubicBezTo>
                  <a:cubicBezTo>
                    <a:pt x="216" y="720"/>
                    <a:pt x="189" y="725"/>
                    <a:pt x="169" y="725"/>
                  </a:cubicBezTo>
                  <a:cubicBezTo>
                    <a:pt x="95" y="725"/>
                    <a:pt x="134" y="648"/>
                    <a:pt x="120" y="629"/>
                  </a:cubicBezTo>
                  <a:cubicBezTo>
                    <a:pt x="101" y="604"/>
                    <a:pt x="101" y="604"/>
                    <a:pt x="101" y="604"/>
                  </a:cubicBezTo>
                  <a:cubicBezTo>
                    <a:pt x="96" y="597"/>
                    <a:pt x="96" y="589"/>
                    <a:pt x="100" y="583"/>
                  </a:cubicBezTo>
                  <a:cubicBezTo>
                    <a:pt x="110" y="568"/>
                    <a:pt x="110" y="568"/>
                    <a:pt x="110" y="568"/>
                  </a:cubicBezTo>
                  <a:cubicBezTo>
                    <a:pt x="98" y="565"/>
                    <a:pt x="98" y="565"/>
                    <a:pt x="98" y="565"/>
                  </a:cubicBezTo>
                  <a:cubicBezTo>
                    <a:pt x="93" y="563"/>
                    <a:pt x="89" y="560"/>
                    <a:pt x="86" y="555"/>
                  </a:cubicBezTo>
                  <a:cubicBezTo>
                    <a:pt x="84" y="550"/>
                    <a:pt x="84" y="545"/>
                    <a:pt x="86" y="540"/>
                  </a:cubicBezTo>
                  <a:cubicBezTo>
                    <a:pt x="94" y="519"/>
                    <a:pt x="94" y="519"/>
                    <a:pt x="94" y="519"/>
                  </a:cubicBezTo>
                  <a:cubicBezTo>
                    <a:pt x="95" y="517"/>
                    <a:pt x="94" y="514"/>
                    <a:pt x="92" y="513"/>
                  </a:cubicBezTo>
                  <a:cubicBezTo>
                    <a:pt x="65" y="501"/>
                    <a:pt x="65" y="501"/>
                    <a:pt x="65" y="501"/>
                  </a:cubicBezTo>
                  <a:cubicBezTo>
                    <a:pt x="59" y="499"/>
                    <a:pt x="54" y="493"/>
                    <a:pt x="52" y="487"/>
                  </a:cubicBezTo>
                  <a:cubicBezTo>
                    <a:pt x="50" y="480"/>
                    <a:pt x="51" y="473"/>
                    <a:pt x="55" y="467"/>
                  </a:cubicBezTo>
                  <a:cubicBezTo>
                    <a:pt x="55" y="466"/>
                    <a:pt x="55" y="466"/>
                    <a:pt x="55" y="466"/>
                  </a:cubicBezTo>
                  <a:cubicBezTo>
                    <a:pt x="73" y="438"/>
                    <a:pt x="97" y="412"/>
                    <a:pt x="112" y="381"/>
                  </a:cubicBezTo>
                  <a:cubicBezTo>
                    <a:pt x="118" y="368"/>
                    <a:pt x="118" y="368"/>
                    <a:pt x="118" y="368"/>
                  </a:cubicBezTo>
                  <a:cubicBezTo>
                    <a:pt x="122" y="359"/>
                    <a:pt x="117" y="345"/>
                    <a:pt x="115" y="335"/>
                  </a:cubicBezTo>
                  <a:cubicBezTo>
                    <a:pt x="112" y="325"/>
                    <a:pt x="112" y="325"/>
                    <a:pt x="112" y="325"/>
                  </a:cubicBezTo>
                  <a:cubicBezTo>
                    <a:pt x="107" y="301"/>
                    <a:pt x="108" y="271"/>
                    <a:pt x="114" y="248"/>
                  </a:cubicBezTo>
                  <a:cubicBezTo>
                    <a:pt x="146" y="120"/>
                    <a:pt x="286" y="48"/>
                    <a:pt x="425" y="48"/>
                  </a:cubicBezTo>
                  <a:cubicBezTo>
                    <a:pt x="597" y="48"/>
                    <a:pt x="767" y="158"/>
                    <a:pt x="729" y="4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056AA1F2-BBED-30A2-9B70-632467BF4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4776" y="2062163"/>
              <a:ext cx="2085975" cy="1700213"/>
            </a:xfrm>
            <a:custGeom>
              <a:avLst/>
              <a:gdLst>
                <a:gd name="T0" fmla="*/ 367 w 554"/>
                <a:gd name="T1" fmla="*/ 21 h 452"/>
                <a:gd name="T2" fmla="*/ 325 w 554"/>
                <a:gd name="T3" fmla="*/ 5 h 452"/>
                <a:gd name="T4" fmla="*/ 298 w 554"/>
                <a:gd name="T5" fmla="*/ 11 h 452"/>
                <a:gd name="T6" fmla="*/ 267 w 554"/>
                <a:gd name="T7" fmla="*/ 0 h 452"/>
                <a:gd name="T8" fmla="*/ 243 w 554"/>
                <a:gd name="T9" fmla="*/ 7 h 452"/>
                <a:gd name="T10" fmla="*/ 223 w 554"/>
                <a:gd name="T11" fmla="*/ 5 h 452"/>
                <a:gd name="T12" fmla="*/ 168 w 554"/>
                <a:gd name="T13" fmla="*/ 24 h 452"/>
                <a:gd name="T14" fmla="*/ 163 w 554"/>
                <a:gd name="T15" fmla="*/ 24 h 452"/>
                <a:gd name="T16" fmla="*/ 96 w 554"/>
                <a:gd name="T17" fmla="*/ 54 h 452"/>
                <a:gd name="T18" fmla="*/ 38 w 554"/>
                <a:gd name="T19" fmla="*/ 123 h 452"/>
                <a:gd name="T20" fmla="*/ 15 w 554"/>
                <a:gd name="T21" fmla="*/ 156 h 452"/>
                <a:gd name="T22" fmla="*/ 15 w 554"/>
                <a:gd name="T23" fmla="*/ 161 h 452"/>
                <a:gd name="T24" fmla="*/ 0 w 554"/>
                <a:gd name="T25" fmla="*/ 210 h 452"/>
                <a:gd name="T26" fmla="*/ 39 w 554"/>
                <a:gd name="T27" fmla="*/ 282 h 452"/>
                <a:gd name="T28" fmla="*/ 103 w 554"/>
                <a:gd name="T29" fmla="*/ 327 h 452"/>
                <a:gd name="T30" fmla="*/ 135 w 554"/>
                <a:gd name="T31" fmla="*/ 319 h 452"/>
                <a:gd name="T32" fmla="*/ 177 w 554"/>
                <a:gd name="T33" fmla="*/ 344 h 452"/>
                <a:gd name="T34" fmla="*/ 260 w 554"/>
                <a:gd name="T35" fmla="*/ 403 h 452"/>
                <a:gd name="T36" fmla="*/ 296 w 554"/>
                <a:gd name="T37" fmla="*/ 395 h 452"/>
                <a:gd name="T38" fmla="*/ 391 w 554"/>
                <a:gd name="T39" fmla="*/ 452 h 452"/>
                <a:gd name="T40" fmla="*/ 492 w 554"/>
                <a:gd name="T41" fmla="*/ 382 h 452"/>
                <a:gd name="T42" fmla="*/ 549 w 554"/>
                <a:gd name="T43" fmla="*/ 287 h 452"/>
                <a:gd name="T44" fmla="*/ 547 w 554"/>
                <a:gd name="T45" fmla="*/ 267 h 452"/>
                <a:gd name="T46" fmla="*/ 554 w 554"/>
                <a:gd name="T47" fmla="*/ 235 h 452"/>
                <a:gd name="T48" fmla="*/ 536 w 554"/>
                <a:gd name="T49" fmla="*/ 185 h 452"/>
                <a:gd name="T50" fmla="*/ 537 w 554"/>
                <a:gd name="T51" fmla="*/ 174 h 452"/>
                <a:gd name="T52" fmla="*/ 493 w 554"/>
                <a:gd name="T53" fmla="*/ 106 h 452"/>
                <a:gd name="T54" fmla="*/ 367 w 554"/>
                <a:gd name="T55" fmla="*/ 2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54" h="452">
                  <a:moveTo>
                    <a:pt x="367" y="21"/>
                  </a:moveTo>
                  <a:cubicBezTo>
                    <a:pt x="356" y="11"/>
                    <a:pt x="341" y="5"/>
                    <a:pt x="325" y="5"/>
                  </a:cubicBezTo>
                  <a:cubicBezTo>
                    <a:pt x="315" y="5"/>
                    <a:pt x="306" y="7"/>
                    <a:pt x="298" y="11"/>
                  </a:cubicBezTo>
                  <a:cubicBezTo>
                    <a:pt x="289" y="4"/>
                    <a:pt x="279" y="0"/>
                    <a:pt x="267" y="0"/>
                  </a:cubicBezTo>
                  <a:cubicBezTo>
                    <a:pt x="258" y="0"/>
                    <a:pt x="250" y="3"/>
                    <a:pt x="243" y="7"/>
                  </a:cubicBezTo>
                  <a:cubicBezTo>
                    <a:pt x="237" y="5"/>
                    <a:pt x="230" y="5"/>
                    <a:pt x="223" y="5"/>
                  </a:cubicBezTo>
                  <a:cubicBezTo>
                    <a:pt x="203" y="5"/>
                    <a:pt x="183" y="12"/>
                    <a:pt x="168" y="24"/>
                  </a:cubicBezTo>
                  <a:cubicBezTo>
                    <a:pt x="166" y="24"/>
                    <a:pt x="165" y="24"/>
                    <a:pt x="163" y="24"/>
                  </a:cubicBezTo>
                  <a:cubicBezTo>
                    <a:pt x="136" y="24"/>
                    <a:pt x="112" y="36"/>
                    <a:pt x="96" y="54"/>
                  </a:cubicBezTo>
                  <a:cubicBezTo>
                    <a:pt x="63" y="60"/>
                    <a:pt x="38" y="89"/>
                    <a:pt x="38" y="123"/>
                  </a:cubicBezTo>
                  <a:cubicBezTo>
                    <a:pt x="24" y="128"/>
                    <a:pt x="15" y="141"/>
                    <a:pt x="15" y="156"/>
                  </a:cubicBezTo>
                  <a:cubicBezTo>
                    <a:pt x="15" y="158"/>
                    <a:pt x="15" y="159"/>
                    <a:pt x="15" y="161"/>
                  </a:cubicBezTo>
                  <a:cubicBezTo>
                    <a:pt x="6" y="175"/>
                    <a:pt x="0" y="192"/>
                    <a:pt x="0" y="210"/>
                  </a:cubicBezTo>
                  <a:cubicBezTo>
                    <a:pt x="0" y="240"/>
                    <a:pt x="16" y="266"/>
                    <a:pt x="39" y="282"/>
                  </a:cubicBezTo>
                  <a:cubicBezTo>
                    <a:pt x="48" y="308"/>
                    <a:pt x="74" y="327"/>
                    <a:pt x="103" y="327"/>
                  </a:cubicBezTo>
                  <a:cubicBezTo>
                    <a:pt x="115" y="327"/>
                    <a:pt x="126" y="324"/>
                    <a:pt x="135" y="319"/>
                  </a:cubicBezTo>
                  <a:cubicBezTo>
                    <a:pt x="145" y="332"/>
                    <a:pt x="160" y="341"/>
                    <a:pt x="177" y="344"/>
                  </a:cubicBezTo>
                  <a:cubicBezTo>
                    <a:pt x="189" y="378"/>
                    <a:pt x="222" y="403"/>
                    <a:pt x="260" y="403"/>
                  </a:cubicBezTo>
                  <a:cubicBezTo>
                    <a:pt x="273" y="403"/>
                    <a:pt x="285" y="400"/>
                    <a:pt x="296" y="395"/>
                  </a:cubicBezTo>
                  <a:cubicBezTo>
                    <a:pt x="314" y="429"/>
                    <a:pt x="350" y="452"/>
                    <a:pt x="391" y="452"/>
                  </a:cubicBezTo>
                  <a:cubicBezTo>
                    <a:pt x="437" y="452"/>
                    <a:pt x="477" y="423"/>
                    <a:pt x="492" y="382"/>
                  </a:cubicBezTo>
                  <a:cubicBezTo>
                    <a:pt x="526" y="364"/>
                    <a:pt x="549" y="328"/>
                    <a:pt x="549" y="287"/>
                  </a:cubicBezTo>
                  <a:cubicBezTo>
                    <a:pt x="549" y="280"/>
                    <a:pt x="548" y="274"/>
                    <a:pt x="547" y="267"/>
                  </a:cubicBezTo>
                  <a:cubicBezTo>
                    <a:pt x="552" y="257"/>
                    <a:pt x="554" y="246"/>
                    <a:pt x="554" y="235"/>
                  </a:cubicBezTo>
                  <a:cubicBezTo>
                    <a:pt x="554" y="216"/>
                    <a:pt x="547" y="199"/>
                    <a:pt x="536" y="185"/>
                  </a:cubicBezTo>
                  <a:cubicBezTo>
                    <a:pt x="536" y="182"/>
                    <a:pt x="537" y="178"/>
                    <a:pt x="537" y="174"/>
                  </a:cubicBezTo>
                  <a:cubicBezTo>
                    <a:pt x="537" y="144"/>
                    <a:pt x="519" y="118"/>
                    <a:pt x="493" y="106"/>
                  </a:cubicBezTo>
                  <a:cubicBezTo>
                    <a:pt x="472" y="57"/>
                    <a:pt x="423" y="22"/>
                    <a:pt x="36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A99344-9A00-C498-AC0A-BEF31A7E49B0}"/>
              </a:ext>
            </a:extLst>
          </p:cNvPr>
          <p:cNvGrpSpPr/>
          <p:nvPr/>
        </p:nvGrpSpPr>
        <p:grpSpPr>
          <a:xfrm>
            <a:off x="6808403" y="2322205"/>
            <a:ext cx="368411" cy="329977"/>
            <a:chOff x="5326063" y="2705101"/>
            <a:chExt cx="1506538" cy="1349374"/>
          </a:xfrm>
          <a:solidFill>
            <a:schemeClr val="accent2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486F88DA-F06F-52D6-AFE3-0F62252466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26063" y="2705101"/>
              <a:ext cx="1506538" cy="1349374"/>
            </a:xfrm>
            <a:custGeom>
              <a:avLst/>
              <a:gdLst>
                <a:gd name="T0" fmla="*/ 109 w 112"/>
                <a:gd name="T1" fmla="*/ 4 h 100"/>
                <a:gd name="T2" fmla="*/ 83 w 112"/>
                <a:gd name="T3" fmla="*/ 0 h 100"/>
                <a:gd name="T4" fmla="*/ 67 w 112"/>
                <a:gd name="T5" fmla="*/ 3 h 100"/>
                <a:gd name="T6" fmla="*/ 56 w 112"/>
                <a:gd name="T7" fmla="*/ 10 h 100"/>
                <a:gd name="T8" fmla="*/ 45 w 112"/>
                <a:gd name="T9" fmla="*/ 3 h 100"/>
                <a:gd name="T10" fmla="*/ 29 w 112"/>
                <a:gd name="T11" fmla="*/ 0 h 100"/>
                <a:gd name="T12" fmla="*/ 3 w 112"/>
                <a:gd name="T13" fmla="*/ 4 h 100"/>
                <a:gd name="T14" fmla="*/ 0 w 112"/>
                <a:gd name="T15" fmla="*/ 5 h 100"/>
                <a:gd name="T16" fmla="*/ 0 w 112"/>
                <a:gd name="T17" fmla="*/ 92 h 100"/>
                <a:gd name="T18" fmla="*/ 5 w 112"/>
                <a:gd name="T19" fmla="*/ 91 h 100"/>
                <a:gd name="T20" fmla="*/ 41 w 112"/>
                <a:gd name="T21" fmla="*/ 91 h 100"/>
                <a:gd name="T22" fmla="*/ 56 w 112"/>
                <a:gd name="T23" fmla="*/ 100 h 100"/>
                <a:gd name="T24" fmla="*/ 71 w 112"/>
                <a:gd name="T25" fmla="*/ 91 h 100"/>
                <a:gd name="T26" fmla="*/ 107 w 112"/>
                <a:gd name="T27" fmla="*/ 91 h 100"/>
                <a:gd name="T28" fmla="*/ 112 w 112"/>
                <a:gd name="T29" fmla="*/ 92 h 100"/>
                <a:gd name="T30" fmla="*/ 112 w 112"/>
                <a:gd name="T31" fmla="*/ 5 h 100"/>
                <a:gd name="T32" fmla="*/ 109 w 112"/>
                <a:gd name="T33" fmla="*/ 4 h 100"/>
                <a:gd name="T34" fmla="*/ 52 w 112"/>
                <a:gd name="T35" fmla="*/ 87 h 100"/>
                <a:gd name="T36" fmla="*/ 44 w 112"/>
                <a:gd name="T37" fmla="*/ 83 h 100"/>
                <a:gd name="T38" fmla="*/ 27 w 112"/>
                <a:gd name="T39" fmla="*/ 81 h 100"/>
                <a:gd name="T40" fmla="*/ 8 w 112"/>
                <a:gd name="T41" fmla="*/ 82 h 100"/>
                <a:gd name="T42" fmla="*/ 8 w 112"/>
                <a:gd name="T43" fmla="*/ 11 h 100"/>
                <a:gd name="T44" fmla="*/ 29 w 112"/>
                <a:gd name="T45" fmla="*/ 8 h 100"/>
                <a:gd name="T46" fmla="*/ 42 w 112"/>
                <a:gd name="T47" fmla="*/ 11 h 100"/>
                <a:gd name="T48" fmla="*/ 52 w 112"/>
                <a:gd name="T49" fmla="*/ 20 h 100"/>
                <a:gd name="T50" fmla="*/ 52 w 112"/>
                <a:gd name="T51" fmla="*/ 21 h 100"/>
                <a:gd name="T52" fmla="*/ 52 w 112"/>
                <a:gd name="T53" fmla="*/ 84 h 100"/>
                <a:gd name="T54" fmla="*/ 52 w 112"/>
                <a:gd name="T55" fmla="*/ 84 h 100"/>
                <a:gd name="T56" fmla="*/ 52 w 112"/>
                <a:gd name="T57" fmla="*/ 87 h 100"/>
                <a:gd name="T58" fmla="*/ 104 w 112"/>
                <a:gd name="T59" fmla="*/ 82 h 100"/>
                <a:gd name="T60" fmla="*/ 85 w 112"/>
                <a:gd name="T61" fmla="*/ 81 h 100"/>
                <a:gd name="T62" fmla="*/ 68 w 112"/>
                <a:gd name="T63" fmla="*/ 83 h 100"/>
                <a:gd name="T64" fmla="*/ 60 w 112"/>
                <a:gd name="T65" fmla="*/ 87 h 100"/>
                <a:gd name="T66" fmla="*/ 60 w 112"/>
                <a:gd name="T67" fmla="*/ 84 h 100"/>
                <a:gd name="T68" fmla="*/ 60 w 112"/>
                <a:gd name="T69" fmla="*/ 84 h 100"/>
                <a:gd name="T70" fmla="*/ 60 w 112"/>
                <a:gd name="T71" fmla="*/ 21 h 100"/>
                <a:gd name="T72" fmla="*/ 60 w 112"/>
                <a:gd name="T73" fmla="*/ 20 h 100"/>
                <a:gd name="T74" fmla="*/ 70 w 112"/>
                <a:gd name="T75" fmla="*/ 11 h 100"/>
                <a:gd name="T76" fmla="*/ 83 w 112"/>
                <a:gd name="T77" fmla="*/ 8 h 100"/>
                <a:gd name="T78" fmla="*/ 104 w 112"/>
                <a:gd name="T79" fmla="*/ 11 h 100"/>
                <a:gd name="T80" fmla="*/ 104 w 112"/>
                <a:gd name="T81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00">
                  <a:moveTo>
                    <a:pt x="109" y="4"/>
                  </a:moveTo>
                  <a:cubicBezTo>
                    <a:pt x="109" y="4"/>
                    <a:pt x="96" y="0"/>
                    <a:pt x="83" y="0"/>
                  </a:cubicBezTo>
                  <a:cubicBezTo>
                    <a:pt x="77" y="0"/>
                    <a:pt x="71" y="1"/>
                    <a:pt x="67" y="3"/>
                  </a:cubicBezTo>
                  <a:cubicBezTo>
                    <a:pt x="62" y="5"/>
                    <a:pt x="58" y="7"/>
                    <a:pt x="56" y="10"/>
                  </a:cubicBezTo>
                  <a:cubicBezTo>
                    <a:pt x="54" y="7"/>
                    <a:pt x="50" y="5"/>
                    <a:pt x="45" y="3"/>
                  </a:cubicBezTo>
                  <a:cubicBezTo>
                    <a:pt x="41" y="1"/>
                    <a:pt x="35" y="0"/>
                    <a:pt x="29" y="0"/>
                  </a:cubicBezTo>
                  <a:cubicBezTo>
                    <a:pt x="16" y="0"/>
                    <a:pt x="3" y="4"/>
                    <a:pt x="3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19" y="88"/>
                    <a:pt x="28" y="88"/>
                    <a:pt x="41" y="91"/>
                  </a:cubicBezTo>
                  <a:cubicBezTo>
                    <a:pt x="41" y="91"/>
                    <a:pt x="52" y="92"/>
                    <a:pt x="56" y="100"/>
                  </a:cubicBezTo>
                  <a:cubicBezTo>
                    <a:pt x="60" y="92"/>
                    <a:pt x="71" y="91"/>
                    <a:pt x="71" y="91"/>
                  </a:cubicBezTo>
                  <a:cubicBezTo>
                    <a:pt x="84" y="88"/>
                    <a:pt x="93" y="88"/>
                    <a:pt x="107" y="91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2" y="5"/>
                    <a:pt x="112" y="5"/>
                    <a:pt x="112" y="5"/>
                  </a:cubicBezTo>
                  <a:lnTo>
                    <a:pt x="109" y="4"/>
                  </a:lnTo>
                  <a:close/>
                  <a:moveTo>
                    <a:pt x="52" y="87"/>
                  </a:moveTo>
                  <a:cubicBezTo>
                    <a:pt x="49" y="85"/>
                    <a:pt x="47" y="84"/>
                    <a:pt x="44" y="83"/>
                  </a:cubicBezTo>
                  <a:cubicBezTo>
                    <a:pt x="39" y="81"/>
                    <a:pt x="32" y="81"/>
                    <a:pt x="27" y="81"/>
                  </a:cubicBezTo>
                  <a:cubicBezTo>
                    <a:pt x="21" y="81"/>
                    <a:pt x="15" y="81"/>
                    <a:pt x="8" y="8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2" y="10"/>
                    <a:pt x="20" y="8"/>
                    <a:pt x="29" y="8"/>
                  </a:cubicBezTo>
                  <a:cubicBezTo>
                    <a:pt x="34" y="8"/>
                    <a:pt x="39" y="9"/>
                    <a:pt x="42" y="11"/>
                  </a:cubicBezTo>
                  <a:cubicBezTo>
                    <a:pt x="50" y="13"/>
                    <a:pt x="52" y="17"/>
                    <a:pt x="52" y="20"/>
                  </a:cubicBezTo>
                  <a:cubicBezTo>
                    <a:pt x="52" y="20"/>
                    <a:pt x="52" y="21"/>
                    <a:pt x="52" y="21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lnTo>
                    <a:pt x="52" y="87"/>
                  </a:lnTo>
                  <a:close/>
                  <a:moveTo>
                    <a:pt x="104" y="82"/>
                  </a:moveTo>
                  <a:cubicBezTo>
                    <a:pt x="97" y="81"/>
                    <a:pt x="91" y="81"/>
                    <a:pt x="85" y="81"/>
                  </a:cubicBezTo>
                  <a:cubicBezTo>
                    <a:pt x="80" y="81"/>
                    <a:pt x="73" y="81"/>
                    <a:pt x="68" y="83"/>
                  </a:cubicBezTo>
                  <a:cubicBezTo>
                    <a:pt x="65" y="84"/>
                    <a:pt x="63" y="85"/>
                    <a:pt x="60" y="87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0" y="21"/>
                    <a:pt x="60" y="20"/>
                    <a:pt x="60" y="20"/>
                  </a:cubicBezTo>
                  <a:cubicBezTo>
                    <a:pt x="60" y="17"/>
                    <a:pt x="62" y="13"/>
                    <a:pt x="70" y="11"/>
                  </a:cubicBezTo>
                  <a:cubicBezTo>
                    <a:pt x="73" y="9"/>
                    <a:pt x="78" y="8"/>
                    <a:pt x="83" y="8"/>
                  </a:cubicBezTo>
                  <a:cubicBezTo>
                    <a:pt x="91" y="8"/>
                    <a:pt x="100" y="10"/>
                    <a:pt x="104" y="11"/>
                  </a:cubicBezTo>
                  <a:lnTo>
                    <a:pt x="104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9CD2CD-9E64-EEEA-5C81-363F75C77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2921000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2 h 12"/>
                <a:gd name="T8" fmla="*/ 30 w 32"/>
                <a:gd name="T9" fmla="*/ 12 h 12"/>
                <a:gd name="T10" fmla="*/ 31 w 32"/>
                <a:gd name="T11" fmla="*/ 12 h 12"/>
                <a:gd name="T12" fmla="*/ 31 w 32"/>
                <a:gd name="T13" fmla="*/ 9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10" y="5"/>
                    <a:pt x="21" y="4"/>
                    <a:pt x="29" y="12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2"/>
                  </a:cubicBezTo>
                  <a:cubicBezTo>
                    <a:pt x="32" y="11"/>
                    <a:pt x="32" y="10"/>
                    <a:pt x="31" y="9"/>
                  </a:cubicBezTo>
                  <a:cubicBezTo>
                    <a:pt x="23" y="0"/>
                    <a:pt x="10" y="1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CE90452A-CC10-8073-0EC7-729FD03EE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3082925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1 h 12"/>
                <a:gd name="T8" fmla="*/ 30 w 32"/>
                <a:gd name="T9" fmla="*/ 12 h 12"/>
                <a:gd name="T10" fmla="*/ 31 w 32"/>
                <a:gd name="T11" fmla="*/ 11 h 12"/>
                <a:gd name="T12" fmla="*/ 31 w 32"/>
                <a:gd name="T13" fmla="*/ 8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4"/>
                    <a:pt x="0" y="6"/>
                    <a:pt x="0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10" y="5"/>
                    <a:pt x="21" y="4"/>
                    <a:pt x="29" y="11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1"/>
                  </a:cubicBezTo>
                  <a:cubicBezTo>
                    <a:pt x="32" y="10"/>
                    <a:pt x="32" y="9"/>
                    <a:pt x="31" y="8"/>
                  </a:cubicBezTo>
                  <a:cubicBezTo>
                    <a:pt x="23" y="0"/>
                    <a:pt x="1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D90685B0-CA32-372F-77E1-42FB00098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3232150"/>
              <a:ext cx="430213" cy="161925"/>
            </a:xfrm>
            <a:custGeom>
              <a:avLst/>
              <a:gdLst>
                <a:gd name="T0" fmla="*/ 1 w 32"/>
                <a:gd name="T1" fmla="*/ 5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2 h 12"/>
                <a:gd name="T8" fmla="*/ 30 w 32"/>
                <a:gd name="T9" fmla="*/ 12 h 12"/>
                <a:gd name="T10" fmla="*/ 31 w 32"/>
                <a:gd name="T11" fmla="*/ 12 h 12"/>
                <a:gd name="T12" fmla="*/ 31 w 32"/>
                <a:gd name="T13" fmla="*/ 9 h 12"/>
                <a:gd name="T14" fmla="*/ 1 w 32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5"/>
                  </a:move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8"/>
                  </a:cubicBezTo>
                  <a:cubicBezTo>
                    <a:pt x="10" y="5"/>
                    <a:pt x="21" y="5"/>
                    <a:pt x="29" y="12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2"/>
                  </a:cubicBezTo>
                  <a:cubicBezTo>
                    <a:pt x="32" y="11"/>
                    <a:pt x="32" y="10"/>
                    <a:pt x="31" y="9"/>
                  </a:cubicBezTo>
                  <a:cubicBezTo>
                    <a:pt x="23" y="0"/>
                    <a:pt x="10" y="1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BCD1F96F-6356-B94D-B41D-407D86BD1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3394075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7 h 12"/>
                <a:gd name="T4" fmla="*/ 3 w 32"/>
                <a:gd name="T5" fmla="*/ 8 h 12"/>
                <a:gd name="T6" fmla="*/ 29 w 32"/>
                <a:gd name="T7" fmla="*/ 11 h 12"/>
                <a:gd name="T8" fmla="*/ 30 w 32"/>
                <a:gd name="T9" fmla="*/ 12 h 12"/>
                <a:gd name="T10" fmla="*/ 31 w 32"/>
                <a:gd name="T11" fmla="*/ 11 h 12"/>
                <a:gd name="T12" fmla="*/ 31 w 32"/>
                <a:gd name="T13" fmla="*/ 9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4"/>
                    <a:pt x="0" y="6"/>
                    <a:pt x="0" y="7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10" y="5"/>
                    <a:pt x="21" y="4"/>
                    <a:pt x="29" y="11"/>
                  </a:cubicBezTo>
                  <a:cubicBezTo>
                    <a:pt x="29" y="12"/>
                    <a:pt x="29" y="12"/>
                    <a:pt x="30" y="12"/>
                  </a:cubicBezTo>
                  <a:cubicBezTo>
                    <a:pt x="30" y="12"/>
                    <a:pt x="31" y="12"/>
                    <a:pt x="31" y="11"/>
                  </a:cubicBezTo>
                  <a:cubicBezTo>
                    <a:pt x="32" y="11"/>
                    <a:pt x="32" y="9"/>
                    <a:pt x="31" y="9"/>
                  </a:cubicBezTo>
                  <a:cubicBezTo>
                    <a:pt x="23" y="0"/>
                    <a:pt x="10" y="1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7BD0EFBC-8CC2-0DA6-6110-151AD0544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4975" y="3556000"/>
              <a:ext cx="430213" cy="161925"/>
            </a:xfrm>
            <a:custGeom>
              <a:avLst/>
              <a:gdLst>
                <a:gd name="T0" fmla="*/ 1 w 32"/>
                <a:gd name="T1" fmla="*/ 4 h 12"/>
                <a:gd name="T2" fmla="*/ 0 w 32"/>
                <a:gd name="T3" fmla="*/ 6 h 12"/>
                <a:gd name="T4" fmla="*/ 3 w 32"/>
                <a:gd name="T5" fmla="*/ 7 h 12"/>
                <a:gd name="T6" fmla="*/ 29 w 32"/>
                <a:gd name="T7" fmla="*/ 11 h 12"/>
                <a:gd name="T8" fmla="*/ 30 w 32"/>
                <a:gd name="T9" fmla="*/ 12 h 12"/>
                <a:gd name="T10" fmla="*/ 31 w 32"/>
                <a:gd name="T11" fmla="*/ 11 h 12"/>
                <a:gd name="T12" fmla="*/ 31 w 32"/>
                <a:gd name="T13" fmla="*/ 8 h 12"/>
                <a:gd name="T14" fmla="*/ 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4"/>
                  </a:move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2" y="8"/>
                    <a:pt x="3" y="7"/>
                  </a:cubicBezTo>
                  <a:cubicBezTo>
                    <a:pt x="10" y="4"/>
                    <a:pt x="21" y="4"/>
                    <a:pt x="29" y="11"/>
                  </a:cubicBezTo>
                  <a:cubicBezTo>
                    <a:pt x="29" y="11"/>
                    <a:pt x="29" y="12"/>
                    <a:pt x="30" y="12"/>
                  </a:cubicBezTo>
                  <a:cubicBezTo>
                    <a:pt x="30" y="12"/>
                    <a:pt x="31" y="11"/>
                    <a:pt x="31" y="11"/>
                  </a:cubicBezTo>
                  <a:cubicBezTo>
                    <a:pt x="32" y="10"/>
                    <a:pt x="32" y="9"/>
                    <a:pt x="31" y="8"/>
                  </a:cubicBezTo>
                  <a:cubicBezTo>
                    <a:pt x="23" y="0"/>
                    <a:pt x="10" y="0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F9331453-4972-3D39-5036-33669F96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2921000"/>
              <a:ext cx="430213" cy="161925"/>
            </a:xfrm>
            <a:custGeom>
              <a:avLst/>
              <a:gdLst>
                <a:gd name="T0" fmla="*/ 1 w 32"/>
                <a:gd name="T1" fmla="*/ 12 h 12"/>
                <a:gd name="T2" fmla="*/ 2 w 32"/>
                <a:gd name="T3" fmla="*/ 12 h 12"/>
                <a:gd name="T4" fmla="*/ 3 w 32"/>
                <a:gd name="T5" fmla="*/ 12 h 12"/>
                <a:gd name="T6" fmla="*/ 29 w 32"/>
                <a:gd name="T7" fmla="*/ 8 h 12"/>
                <a:gd name="T8" fmla="*/ 32 w 32"/>
                <a:gd name="T9" fmla="*/ 7 h 12"/>
                <a:gd name="T10" fmla="*/ 31 w 32"/>
                <a:gd name="T11" fmla="*/ 4 h 12"/>
                <a:gd name="T12" fmla="*/ 1 w 32"/>
                <a:gd name="T13" fmla="*/ 9 h 12"/>
                <a:gd name="T14" fmla="*/ 1 w 32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1" y="12"/>
                  </a:move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11" y="4"/>
                    <a:pt x="21" y="5"/>
                    <a:pt x="29" y="8"/>
                  </a:cubicBezTo>
                  <a:cubicBezTo>
                    <a:pt x="30" y="9"/>
                    <a:pt x="31" y="8"/>
                    <a:pt x="32" y="7"/>
                  </a:cubicBezTo>
                  <a:cubicBezTo>
                    <a:pt x="32" y="6"/>
                    <a:pt x="32" y="5"/>
                    <a:pt x="31" y="4"/>
                  </a:cubicBezTo>
                  <a:cubicBezTo>
                    <a:pt x="22" y="1"/>
                    <a:pt x="9" y="0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64637A3D-82B4-19A1-1B55-5FAA9F16E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3082925"/>
              <a:ext cx="430213" cy="161925"/>
            </a:xfrm>
            <a:custGeom>
              <a:avLst/>
              <a:gdLst>
                <a:gd name="T0" fmla="*/ 31 w 32"/>
                <a:gd name="T1" fmla="*/ 4 h 12"/>
                <a:gd name="T2" fmla="*/ 1 w 32"/>
                <a:gd name="T3" fmla="*/ 8 h 12"/>
                <a:gd name="T4" fmla="*/ 1 w 32"/>
                <a:gd name="T5" fmla="*/ 11 h 12"/>
                <a:gd name="T6" fmla="*/ 2 w 32"/>
                <a:gd name="T7" fmla="*/ 12 h 12"/>
                <a:gd name="T8" fmla="*/ 3 w 32"/>
                <a:gd name="T9" fmla="*/ 11 h 12"/>
                <a:gd name="T10" fmla="*/ 29 w 32"/>
                <a:gd name="T11" fmla="*/ 8 h 12"/>
                <a:gd name="T12" fmla="*/ 32 w 32"/>
                <a:gd name="T13" fmla="*/ 7 h 12"/>
                <a:gd name="T14" fmla="*/ 3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31" y="4"/>
                  </a:moveTo>
                  <a:cubicBezTo>
                    <a:pt x="22" y="0"/>
                    <a:pt x="9" y="0"/>
                    <a:pt x="1" y="8"/>
                  </a:cubicBezTo>
                  <a:cubicBezTo>
                    <a:pt x="0" y="9"/>
                    <a:pt x="0" y="10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1" y="4"/>
                    <a:pt x="21" y="5"/>
                    <a:pt x="29" y="8"/>
                  </a:cubicBezTo>
                  <a:cubicBezTo>
                    <a:pt x="30" y="8"/>
                    <a:pt x="31" y="8"/>
                    <a:pt x="32" y="7"/>
                  </a:cubicBezTo>
                  <a:cubicBezTo>
                    <a:pt x="32" y="6"/>
                    <a:pt x="32" y="4"/>
                    <a:pt x="3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6FDF43F7-A8DE-07C6-4690-F7FADC1AE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3232150"/>
              <a:ext cx="430213" cy="161925"/>
            </a:xfrm>
            <a:custGeom>
              <a:avLst/>
              <a:gdLst>
                <a:gd name="T0" fmla="*/ 31 w 32"/>
                <a:gd name="T1" fmla="*/ 5 h 12"/>
                <a:gd name="T2" fmla="*/ 1 w 32"/>
                <a:gd name="T3" fmla="*/ 9 h 12"/>
                <a:gd name="T4" fmla="*/ 1 w 32"/>
                <a:gd name="T5" fmla="*/ 12 h 12"/>
                <a:gd name="T6" fmla="*/ 2 w 32"/>
                <a:gd name="T7" fmla="*/ 12 h 12"/>
                <a:gd name="T8" fmla="*/ 3 w 32"/>
                <a:gd name="T9" fmla="*/ 12 h 12"/>
                <a:gd name="T10" fmla="*/ 29 w 32"/>
                <a:gd name="T11" fmla="*/ 8 h 12"/>
                <a:gd name="T12" fmla="*/ 32 w 32"/>
                <a:gd name="T13" fmla="*/ 7 h 12"/>
                <a:gd name="T14" fmla="*/ 31 w 32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31" y="5"/>
                  </a:moveTo>
                  <a:cubicBezTo>
                    <a:pt x="22" y="1"/>
                    <a:pt x="9" y="0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11" y="5"/>
                    <a:pt x="21" y="5"/>
                    <a:pt x="29" y="8"/>
                  </a:cubicBezTo>
                  <a:cubicBezTo>
                    <a:pt x="30" y="9"/>
                    <a:pt x="31" y="8"/>
                    <a:pt x="32" y="7"/>
                  </a:cubicBezTo>
                  <a:cubicBezTo>
                    <a:pt x="32" y="6"/>
                    <a:pt x="32" y="5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CD6D962B-1498-54D3-45E0-4824BFC7C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475" y="3394075"/>
              <a:ext cx="430213" cy="161925"/>
            </a:xfrm>
            <a:custGeom>
              <a:avLst/>
              <a:gdLst>
                <a:gd name="T0" fmla="*/ 31 w 32"/>
                <a:gd name="T1" fmla="*/ 4 h 12"/>
                <a:gd name="T2" fmla="*/ 1 w 32"/>
                <a:gd name="T3" fmla="*/ 9 h 12"/>
                <a:gd name="T4" fmla="*/ 1 w 32"/>
                <a:gd name="T5" fmla="*/ 11 h 12"/>
                <a:gd name="T6" fmla="*/ 2 w 32"/>
                <a:gd name="T7" fmla="*/ 12 h 12"/>
                <a:gd name="T8" fmla="*/ 3 w 32"/>
                <a:gd name="T9" fmla="*/ 11 h 12"/>
                <a:gd name="T10" fmla="*/ 29 w 32"/>
                <a:gd name="T11" fmla="*/ 8 h 12"/>
                <a:gd name="T12" fmla="*/ 32 w 32"/>
                <a:gd name="T13" fmla="*/ 7 h 12"/>
                <a:gd name="T14" fmla="*/ 31 w 32"/>
                <a:gd name="T15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2">
                  <a:moveTo>
                    <a:pt x="31" y="4"/>
                  </a:moveTo>
                  <a:cubicBezTo>
                    <a:pt x="22" y="1"/>
                    <a:pt x="9" y="0"/>
                    <a:pt x="1" y="9"/>
                  </a:cubicBezTo>
                  <a:cubicBezTo>
                    <a:pt x="0" y="9"/>
                    <a:pt x="0" y="11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1" y="4"/>
                    <a:pt x="21" y="5"/>
                    <a:pt x="29" y="8"/>
                  </a:cubicBezTo>
                  <a:cubicBezTo>
                    <a:pt x="30" y="8"/>
                    <a:pt x="31" y="8"/>
                    <a:pt x="32" y="7"/>
                  </a:cubicBezTo>
                  <a:cubicBezTo>
                    <a:pt x="32" y="6"/>
                    <a:pt x="32" y="4"/>
                    <a:pt x="3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3" name="Прямоугольник 4">
            <a:extLst>
              <a:ext uri="{FF2B5EF4-FFF2-40B4-BE49-F238E27FC236}">
                <a16:creationId xmlns:a16="http://schemas.microsoft.com/office/drawing/2014/main" id="{B28E1FDA-55C0-CE9D-1873-7F3940017684}"/>
              </a:ext>
            </a:extLst>
          </p:cNvPr>
          <p:cNvSpPr/>
          <p:nvPr/>
        </p:nvSpPr>
        <p:spPr>
          <a:xfrm>
            <a:off x="1131304" y="5008208"/>
            <a:ext cx="100446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Montserrat SemiBold" panose="00000700000000000000" pitchFamily="2" charset="-52"/>
              </a:rPr>
              <a:t>Оценка</a:t>
            </a:r>
            <a:r>
              <a:rPr lang="ru-RU" sz="2400" dirty="0">
                <a:latin typeface="Montserrat" panose="00000500000000000000" pitchFamily="2" charset="-52"/>
              </a:rPr>
              <a:t> ценности и стоимости данных является ключевой проблемой, поскольку цифровая экономика основана на процессах трансформации данных</a:t>
            </a:r>
          </a:p>
        </p:txBody>
      </p:sp>
      <p:sp>
        <p:nvSpPr>
          <p:cNvPr id="44" name="Прямоугольник 3">
            <a:extLst>
              <a:ext uri="{FF2B5EF4-FFF2-40B4-BE49-F238E27FC236}">
                <a16:creationId xmlns:a16="http://schemas.microsoft.com/office/drawing/2014/main" id="{9FC694D9-63DA-3FB8-193F-9D4ED1F5DF38}"/>
              </a:ext>
            </a:extLst>
          </p:cNvPr>
          <p:cNvSpPr/>
          <p:nvPr/>
        </p:nvSpPr>
        <p:spPr>
          <a:xfrm>
            <a:off x="5683304" y="6307251"/>
            <a:ext cx="6076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Montserrat" panose="00000500000000000000" pitchFamily="2" charset="-52"/>
              </a:rPr>
              <a:t> </a:t>
            </a:r>
            <a:r>
              <a:rPr lang="ru-RU" sz="1200" dirty="0">
                <a:latin typeface="Montserrat" panose="00000500000000000000" pitchFamily="2" charset="-52"/>
              </a:rPr>
              <a:t>(с) А. Южаков    </a:t>
            </a:r>
            <a:r>
              <a:rPr lang="en-US" sz="1200" dirty="0">
                <a:latin typeface="Montserrat" panose="00000500000000000000" pitchFamily="2" charset="-52"/>
              </a:rPr>
              <a:t>https://www.dvbi.ru/articles/reading/data-value-assessment</a:t>
            </a:r>
            <a:endParaRPr lang="ru-RU" sz="1200" dirty="0"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9120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1533" y="1830492"/>
            <a:ext cx="587039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400">
                <a:latin typeface="Montserrat" panose="00000500000000000000" pitchFamily="2" charset="-52"/>
              </a:rPr>
              <a:t>Эксклюзивность</a:t>
            </a: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400">
                <a:latin typeface="Montserrat" panose="00000500000000000000" pitchFamily="2" charset="-52"/>
              </a:rPr>
              <a:t>Своевременность</a:t>
            </a: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400">
                <a:latin typeface="Montserrat" panose="00000500000000000000" pitchFamily="2" charset="-52"/>
              </a:rPr>
              <a:t>Точность</a:t>
            </a: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400">
                <a:latin typeface="Montserrat" panose="00000500000000000000" pitchFamily="2" charset="-52"/>
              </a:rPr>
              <a:t>Полнота</a:t>
            </a: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400">
                <a:latin typeface="Montserrat" panose="00000500000000000000" pitchFamily="2" charset="-52"/>
              </a:rPr>
              <a:t>Согласованность</a:t>
            </a: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400">
                <a:latin typeface="Montserrat" panose="00000500000000000000" pitchFamily="2" charset="-52"/>
              </a:rPr>
              <a:t>Ограничения </a:t>
            </a:r>
            <a:r>
              <a:rPr lang="ru-RU" sz="2400" dirty="0">
                <a:latin typeface="Montserrat" panose="00000500000000000000" pitchFamily="2" charset="-52"/>
              </a:rPr>
              <a:t>использования</a:t>
            </a:r>
          </a:p>
          <a:p>
            <a:pPr marL="342900" indent="-342900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400">
                <a:latin typeface="Montserrat" panose="00000500000000000000" pitchFamily="2" charset="-52"/>
              </a:rPr>
              <a:t>Совместимость</a:t>
            </a: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400">
                <a:latin typeface="Montserrat" panose="00000500000000000000" pitchFamily="2" charset="-52"/>
              </a:rPr>
              <a:t>Обязательства и </a:t>
            </a:r>
            <a:r>
              <a:rPr lang="ru-RU" sz="2400">
                <a:latin typeface="Montserrat Black" panose="00000A00000000000000" pitchFamily="2" charset="-52"/>
              </a:rPr>
              <a:t>риски</a:t>
            </a:r>
            <a:endParaRPr lang="ru-RU" sz="2400" dirty="0">
              <a:latin typeface="Montserrat Black" panose="00000A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87BAA5-F852-9659-2F18-D9AE01B93281}"/>
              </a:ext>
            </a:extLst>
          </p:cNvPr>
          <p:cNvSpPr txBox="1"/>
          <p:nvPr/>
        </p:nvSpPr>
        <p:spPr>
          <a:xfrm>
            <a:off x="2570035" y="361184"/>
            <a:ext cx="7051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latin typeface="Montserrat Black" panose="00000A00000000000000" pitchFamily="2" charset="-52"/>
              </a:rPr>
              <a:t>ЧТО ОПРЕДЕЛЯЕТ ЦЕННОСТЬ ДАННЫХ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F4641B-99BA-5719-8316-A4D8868AA5A0}"/>
              </a:ext>
            </a:extLst>
          </p:cNvPr>
          <p:cNvSpPr txBox="1"/>
          <p:nvPr/>
        </p:nvSpPr>
        <p:spPr>
          <a:xfrm>
            <a:off x="803860" y="970784"/>
            <a:ext cx="10360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>
                <a:latin typeface="Montserrat" panose="00000500000000000000" pitchFamily="2" charset="-52"/>
              </a:rPr>
              <a:t>PricewaterhouseCoopers считает (2019 г.), что ценность данных определяют: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76F6F2-FAA7-9059-8ECF-BEB5DBF10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03860" y="1948666"/>
            <a:ext cx="4105836" cy="388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7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49C02A1-04F4-E8F6-154A-74C65AD18E03}"/>
              </a:ext>
            </a:extLst>
          </p:cNvPr>
          <p:cNvGrpSpPr/>
          <p:nvPr/>
        </p:nvGrpSpPr>
        <p:grpSpPr>
          <a:xfrm>
            <a:off x="8148768" y="1619250"/>
            <a:ext cx="3628763" cy="4195140"/>
            <a:chOff x="6324600" y="371707"/>
            <a:chExt cx="5029201" cy="5814158"/>
          </a:xfrm>
        </p:grpSpPr>
        <p:sp>
          <p:nvSpPr>
            <p:cNvPr id="12" name="Freeform 283">
              <a:extLst>
                <a:ext uri="{FF2B5EF4-FFF2-40B4-BE49-F238E27FC236}">
                  <a16:creationId xmlns:a16="http://schemas.microsoft.com/office/drawing/2014/main" id="{59E1333C-3F61-314D-E880-27F8D3804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600" y="3230867"/>
              <a:ext cx="4883163" cy="2954998"/>
            </a:xfrm>
            <a:custGeom>
              <a:avLst/>
              <a:gdLst>
                <a:gd name="T0" fmla="*/ 646 w 1308"/>
                <a:gd name="T1" fmla="*/ 0 h 792"/>
                <a:gd name="T2" fmla="*/ 597 w 1308"/>
                <a:gd name="T3" fmla="*/ 12 h 792"/>
                <a:gd name="T4" fmla="*/ 401 w 1308"/>
                <a:gd name="T5" fmla="*/ 125 h 792"/>
                <a:gd name="T6" fmla="*/ 270 w 1308"/>
                <a:gd name="T7" fmla="*/ 100 h 792"/>
                <a:gd name="T8" fmla="*/ 118 w 1308"/>
                <a:gd name="T9" fmla="*/ 136 h 792"/>
                <a:gd name="T10" fmla="*/ 99 w 1308"/>
                <a:gd name="T11" fmla="*/ 301 h 792"/>
                <a:gd name="T12" fmla="*/ 27 w 1308"/>
                <a:gd name="T13" fmla="*/ 343 h 792"/>
                <a:gd name="T14" fmla="*/ 27 w 1308"/>
                <a:gd name="T15" fmla="*/ 400 h 792"/>
                <a:gd name="T16" fmla="*/ 601 w 1308"/>
                <a:gd name="T17" fmla="*/ 731 h 792"/>
                <a:gd name="T18" fmla="*/ 651 w 1308"/>
                <a:gd name="T19" fmla="*/ 743 h 792"/>
                <a:gd name="T20" fmla="*/ 700 w 1308"/>
                <a:gd name="T21" fmla="*/ 731 h 792"/>
                <a:gd name="T22" fmla="*/ 861 w 1308"/>
                <a:gd name="T23" fmla="*/ 638 h 792"/>
                <a:gd name="T24" fmla="*/ 919 w 1308"/>
                <a:gd name="T25" fmla="*/ 756 h 792"/>
                <a:gd name="T26" fmla="*/ 1072 w 1308"/>
                <a:gd name="T27" fmla="*/ 792 h 792"/>
                <a:gd name="T28" fmla="*/ 1224 w 1308"/>
                <a:gd name="T29" fmla="*/ 756 h 792"/>
                <a:gd name="T30" fmla="*/ 1223 w 1308"/>
                <a:gd name="T31" fmla="*/ 579 h 792"/>
                <a:gd name="T32" fmla="*/ 1070 w 1308"/>
                <a:gd name="T33" fmla="*/ 542 h 792"/>
                <a:gd name="T34" fmla="*/ 1019 w 1308"/>
                <a:gd name="T35" fmla="*/ 546 h 792"/>
                <a:gd name="T36" fmla="*/ 1270 w 1308"/>
                <a:gd name="T37" fmla="*/ 400 h 792"/>
                <a:gd name="T38" fmla="*/ 1270 w 1308"/>
                <a:gd name="T39" fmla="*/ 343 h 792"/>
                <a:gd name="T40" fmla="*/ 696 w 1308"/>
                <a:gd name="T41" fmla="*/ 12 h 792"/>
                <a:gd name="T42" fmla="*/ 646 w 1308"/>
                <a:gd name="T43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08" h="792">
                  <a:moveTo>
                    <a:pt x="646" y="0"/>
                  </a:moveTo>
                  <a:cubicBezTo>
                    <a:pt x="628" y="0"/>
                    <a:pt x="610" y="4"/>
                    <a:pt x="597" y="12"/>
                  </a:cubicBezTo>
                  <a:cubicBezTo>
                    <a:pt x="401" y="125"/>
                    <a:pt x="401" y="125"/>
                    <a:pt x="401" y="125"/>
                  </a:cubicBezTo>
                  <a:cubicBezTo>
                    <a:pt x="362" y="108"/>
                    <a:pt x="316" y="100"/>
                    <a:pt x="270" y="100"/>
                  </a:cubicBezTo>
                  <a:cubicBezTo>
                    <a:pt x="215" y="100"/>
                    <a:pt x="160" y="112"/>
                    <a:pt x="118" y="136"/>
                  </a:cubicBezTo>
                  <a:cubicBezTo>
                    <a:pt x="40" y="181"/>
                    <a:pt x="34" y="252"/>
                    <a:pt x="99" y="301"/>
                  </a:cubicBezTo>
                  <a:cubicBezTo>
                    <a:pt x="27" y="343"/>
                    <a:pt x="27" y="343"/>
                    <a:pt x="27" y="343"/>
                  </a:cubicBezTo>
                  <a:cubicBezTo>
                    <a:pt x="0" y="359"/>
                    <a:pt x="0" y="384"/>
                    <a:pt x="27" y="400"/>
                  </a:cubicBezTo>
                  <a:cubicBezTo>
                    <a:pt x="601" y="731"/>
                    <a:pt x="601" y="731"/>
                    <a:pt x="601" y="731"/>
                  </a:cubicBezTo>
                  <a:cubicBezTo>
                    <a:pt x="615" y="739"/>
                    <a:pt x="633" y="743"/>
                    <a:pt x="651" y="743"/>
                  </a:cubicBezTo>
                  <a:cubicBezTo>
                    <a:pt x="669" y="743"/>
                    <a:pt x="686" y="739"/>
                    <a:pt x="700" y="731"/>
                  </a:cubicBezTo>
                  <a:cubicBezTo>
                    <a:pt x="861" y="638"/>
                    <a:pt x="861" y="638"/>
                    <a:pt x="861" y="638"/>
                  </a:cubicBezTo>
                  <a:cubicBezTo>
                    <a:pt x="844" y="679"/>
                    <a:pt x="863" y="724"/>
                    <a:pt x="919" y="756"/>
                  </a:cubicBezTo>
                  <a:cubicBezTo>
                    <a:pt x="961" y="780"/>
                    <a:pt x="1016" y="792"/>
                    <a:pt x="1072" y="792"/>
                  </a:cubicBezTo>
                  <a:cubicBezTo>
                    <a:pt x="1127" y="792"/>
                    <a:pt x="1182" y="780"/>
                    <a:pt x="1224" y="756"/>
                  </a:cubicBezTo>
                  <a:cubicBezTo>
                    <a:pt x="1308" y="707"/>
                    <a:pt x="1307" y="628"/>
                    <a:pt x="1223" y="579"/>
                  </a:cubicBezTo>
                  <a:cubicBezTo>
                    <a:pt x="1181" y="555"/>
                    <a:pt x="1125" y="542"/>
                    <a:pt x="1070" y="542"/>
                  </a:cubicBezTo>
                  <a:cubicBezTo>
                    <a:pt x="1053" y="542"/>
                    <a:pt x="1036" y="543"/>
                    <a:pt x="1019" y="546"/>
                  </a:cubicBezTo>
                  <a:cubicBezTo>
                    <a:pt x="1270" y="400"/>
                    <a:pt x="1270" y="400"/>
                    <a:pt x="1270" y="400"/>
                  </a:cubicBezTo>
                  <a:cubicBezTo>
                    <a:pt x="1297" y="384"/>
                    <a:pt x="1297" y="359"/>
                    <a:pt x="1270" y="343"/>
                  </a:cubicBezTo>
                  <a:cubicBezTo>
                    <a:pt x="696" y="12"/>
                    <a:pt x="696" y="12"/>
                    <a:pt x="696" y="12"/>
                  </a:cubicBezTo>
                  <a:cubicBezTo>
                    <a:pt x="682" y="4"/>
                    <a:pt x="664" y="0"/>
                    <a:pt x="646" y="0"/>
                  </a:cubicBezTo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02F81CD-70CF-7055-85D9-0ECBDDD3F895}"/>
                </a:ext>
              </a:extLst>
            </p:cNvPr>
            <p:cNvGrpSpPr/>
            <p:nvPr/>
          </p:nvGrpSpPr>
          <p:grpSpPr>
            <a:xfrm>
              <a:off x="6324600" y="1375721"/>
              <a:ext cx="4842089" cy="3762774"/>
              <a:chOff x="6324600" y="1375721"/>
              <a:chExt cx="4842089" cy="3762774"/>
            </a:xfrm>
          </p:grpSpPr>
          <p:sp>
            <p:nvSpPr>
              <p:cNvPr id="119" name="Freeform 284">
                <a:extLst>
                  <a:ext uri="{FF2B5EF4-FFF2-40B4-BE49-F238E27FC236}">
                    <a16:creationId xmlns:a16="http://schemas.microsoft.com/office/drawing/2014/main" id="{92481C9D-AB1C-D195-C4BB-403E72248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1843" y="4011260"/>
                <a:ext cx="889922" cy="330868"/>
              </a:xfrm>
              <a:custGeom>
                <a:avLst/>
                <a:gdLst>
                  <a:gd name="T0" fmla="*/ 238 w 238"/>
                  <a:gd name="T1" fmla="*/ 4 h 89"/>
                  <a:gd name="T2" fmla="*/ 191 w 238"/>
                  <a:gd name="T3" fmla="*/ 56 h 89"/>
                  <a:gd name="T4" fmla="*/ 117 w 238"/>
                  <a:gd name="T5" fmla="*/ 69 h 89"/>
                  <a:gd name="T6" fmla="*/ 42 w 238"/>
                  <a:gd name="T7" fmla="*/ 53 h 89"/>
                  <a:gd name="T8" fmla="*/ 0 w 238"/>
                  <a:gd name="T9" fmla="*/ 0 h 89"/>
                  <a:gd name="T10" fmla="*/ 14 w 238"/>
                  <a:gd name="T11" fmla="*/ 47 h 89"/>
                  <a:gd name="T12" fmla="*/ 79 w 238"/>
                  <a:gd name="T13" fmla="*/ 79 h 89"/>
                  <a:gd name="T14" fmla="*/ 222 w 238"/>
                  <a:gd name="T15" fmla="*/ 49 h 89"/>
                  <a:gd name="T16" fmla="*/ 238 w 238"/>
                  <a:gd name="T17" fmla="*/ 1 h 89"/>
                  <a:gd name="T18" fmla="*/ 238 w 238"/>
                  <a:gd name="T19" fmla="*/ 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8" h="89">
                    <a:moveTo>
                      <a:pt x="238" y="4"/>
                    </a:moveTo>
                    <a:cubicBezTo>
                      <a:pt x="236" y="29"/>
                      <a:pt x="212" y="46"/>
                      <a:pt x="191" y="56"/>
                    </a:cubicBezTo>
                    <a:cubicBezTo>
                      <a:pt x="168" y="66"/>
                      <a:pt x="142" y="70"/>
                      <a:pt x="117" y="69"/>
                    </a:cubicBezTo>
                    <a:cubicBezTo>
                      <a:pt x="91" y="69"/>
                      <a:pt x="65" y="64"/>
                      <a:pt x="42" y="53"/>
                    </a:cubicBezTo>
                    <a:cubicBezTo>
                      <a:pt x="21" y="43"/>
                      <a:pt x="0" y="25"/>
                      <a:pt x="0" y="0"/>
                    </a:cubicBezTo>
                    <a:cubicBezTo>
                      <a:pt x="0" y="18"/>
                      <a:pt x="1" y="33"/>
                      <a:pt x="14" y="47"/>
                    </a:cubicBezTo>
                    <a:cubicBezTo>
                      <a:pt x="31" y="65"/>
                      <a:pt x="56" y="74"/>
                      <a:pt x="79" y="79"/>
                    </a:cubicBezTo>
                    <a:cubicBezTo>
                      <a:pt x="125" y="89"/>
                      <a:pt x="188" y="84"/>
                      <a:pt x="222" y="49"/>
                    </a:cubicBezTo>
                    <a:cubicBezTo>
                      <a:pt x="236" y="35"/>
                      <a:pt x="238" y="20"/>
                      <a:pt x="238" y="1"/>
                    </a:cubicBezTo>
                    <a:cubicBezTo>
                      <a:pt x="238" y="2"/>
                      <a:pt x="238" y="3"/>
                      <a:pt x="238" y="4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20" name="Freeform 285">
                <a:extLst>
                  <a:ext uri="{FF2B5EF4-FFF2-40B4-BE49-F238E27FC236}">
                    <a16:creationId xmlns:a16="http://schemas.microsoft.com/office/drawing/2014/main" id="{A2D6F4D8-EDA5-AEC4-8F8C-C8A5E185F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487" y="3730593"/>
                <a:ext cx="976633" cy="563618"/>
              </a:xfrm>
              <a:custGeom>
                <a:avLst/>
                <a:gdLst>
                  <a:gd name="T0" fmla="*/ 215 w 262"/>
                  <a:gd name="T1" fmla="*/ 27 h 151"/>
                  <a:gd name="T2" fmla="*/ 216 w 262"/>
                  <a:gd name="T3" fmla="*/ 124 h 151"/>
                  <a:gd name="T4" fmla="*/ 47 w 262"/>
                  <a:gd name="T5" fmla="*/ 124 h 151"/>
                  <a:gd name="T6" fmla="*/ 47 w 262"/>
                  <a:gd name="T7" fmla="*/ 27 h 151"/>
                  <a:gd name="T8" fmla="*/ 215 w 262"/>
                  <a:gd name="T9" fmla="*/ 27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2" h="151">
                    <a:moveTo>
                      <a:pt x="215" y="27"/>
                    </a:moveTo>
                    <a:cubicBezTo>
                      <a:pt x="262" y="54"/>
                      <a:pt x="262" y="97"/>
                      <a:pt x="216" y="124"/>
                    </a:cubicBezTo>
                    <a:cubicBezTo>
                      <a:pt x="169" y="151"/>
                      <a:pt x="94" y="151"/>
                      <a:pt x="47" y="124"/>
                    </a:cubicBezTo>
                    <a:cubicBezTo>
                      <a:pt x="0" y="97"/>
                      <a:pt x="0" y="54"/>
                      <a:pt x="47" y="27"/>
                    </a:cubicBezTo>
                    <a:cubicBezTo>
                      <a:pt x="93" y="0"/>
                      <a:pt x="168" y="0"/>
                      <a:pt x="215" y="27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21" name="Freeform 286">
                <a:extLst>
                  <a:ext uri="{FF2B5EF4-FFF2-40B4-BE49-F238E27FC236}">
                    <a16:creationId xmlns:a16="http://schemas.microsoft.com/office/drawing/2014/main" id="{F3423823-6184-83F7-ABC8-EEE287106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8213" y="3625627"/>
                <a:ext cx="66173" cy="428988"/>
              </a:xfrm>
              <a:custGeom>
                <a:avLst/>
                <a:gdLst>
                  <a:gd name="T0" fmla="*/ 29 w 29"/>
                  <a:gd name="T1" fmla="*/ 0 h 188"/>
                  <a:gd name="T2" fmla="*/ 29 w 29"/>
                  <a:gd name="T3" fmla="*/ 170 h 188"/>
                  <a:gd name="T4" fmla="*/ 0 w 29"/>
                  <a:gd name="T5" fmla="*/ 188 h 188"/>
                  <a:gd name="T6" fmla="*/ 0 w 29"/>
                  <a:gd name="T7" fmla="*/ 18 h 188"/>
                  <a:gd name="T8" fmla="*/ 29 w 29"/>
                  <a:gd name="T9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88">
                    <a:moveTo>
                      <a:pt x="29" y="0"/>
                    </a:moveTo>
                    <a:lnTo>
                      <a:pt x="29" y="170"/>
                    </a:lnTo>
                    <a:lnTo>
                      <a:pt x="0" y="188"/>
                    </a:lnTo>
                    <a:lnTo>
                      <a:pt x="0" y="18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C7D8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22" name="Freeform 287">
                <a:extLst>
                  <a:ext uri="{FF2B5EF4-FFF2-40B4-BE49-F238E27FC236}">
                    <a16:creationId xmlns:a16="http://schemas.microsoft.com/office/drawing/2014/main" id="{4E7D6355-0E69-F43D-A61E-10F69AC70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758" y="3625627"/>
                <a:ext cx="68456" cy="428988"/>
              </a:xfrm>
              <a:custGeom>
                <a:avLst/>
                <a:gdLst>
                  <a:gd name="T0" fmla="*/ 30 w 30"/>
                  <a:gd name="T1" fmla="*/ 18 h 188"/>
                  <a:gd name="T2" fmla="*/ 30 w 30"/>
                  <a:gd name="T3" fmla="*/ 188 h 188"/>
                  <a:gd name="T4" fmla="*/ 0 w 30"/>
                  <a:gd name="T5" fmla="*/ 170 h 188"/>
                  <a:gd name="T6" fmla="*/ 0 w 30"/>
                  <a:gd name="T7" fmla="*/ 0 h 188"/>
                  <a:gd name="T8" fmla="*/ 30 w 30"/>
                  <a:gd name="T9" fmla="*/ 1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8">
                    <a:moveTo>
                      <a:pt x="30" y="18"/>
                    </a:moveTo>
                    <a:lnTo>
                      <a:pt x="30" y="188"/>
                    </a:lnTo>
                    <a:lnTo>
                      <a:pt x="0" y="170"/>
                    </a:lnTo>
                    <a:lnTo>
                      <a:pt x="0" y="0"/>
                    </a:lnTo>
                    <a:lnTo>
                      <a:pt x="30" y="18"/>
                    </a:lnTo>
                    <a:close/>
                  </a:path>
                </a:pathLst>
              </a:custGeom>
              <a:solidFill>
                <a:srgbClr val="7BA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23" name="Freeform 288">
                <a:extLst>
                  <a:ext uri="{FF2B5EF4-FFF2-40B4-BE49-F238E27FC236}">
                    <a16:creationId xmlns:a16="http://schemas.microsoft.com/office/drawing/2014/main" id="{3E6C0D14-E4FE-23A1-9A2A-17F51F19A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9758" y="3589118"/>
                <a:ext cx="134629" cy="77583"/>
              </a:xfrm>
              <a:custGeom>
                <a:avLst/>
                <a:gdLst>
                  <a:gd name="T0" fmla="*/ 59 w 59"/>
                  <a:gd name="T1" fmla="*/ 16 h 34"/>
                  <a:gd name="T2" fmla="*/ 30 w 59"/>
                  <a:gd name="T3" fmla="*/ 34 h 34"/>
                  <a:gd name="T4" fmla="*/ 0 w 59"/>
                  <a:gd name="T5" fmla="*/ 16 h 34"/>
                  <a:gd name="T6" fmla="*/ 30 w 59"/>
                  <a:gd name="T7" fmla="*/ 0 h 34"/>
                  <a:gd name="T8" fmla="*/ 59 w 59"/>
                  <a:gd name="T9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34">
                    <a:moveTo>
                      <a:pt x="59" y="16"/>
                    </a:moveTo>
                    <a:lnTo>
                      <a:pt x="30" y="34"/>
                    </a:lnTo>
                    <a:lnTo>
                      <a:pt x="0" y="16"/>
                    </a:lnTo>
                    <a:lnTo>
                      <a:pt x="30" y="0"/>
                    </a:lnTo>
                    <a:lnTo>
                      <a:pt x="59" y="16"/>
                    </a:lnTo>
                    <a:close/>
                  </a:path>
                </a:pathLst>
              </a:custGeom>
              <a:solidFill>
                <a:srgbClr val="4DA5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24" name="Freeform 289">
                <a:extLst>
                  <a:ext uri="{FF2B5EF4-FFF2-40B4-BE49-F238E27FC236}">
                    <a16:creationId xmlns:a16="http://schemas.microsoft.com/office/drawing/2014/main" id="{D982821F-429C-EA66-3953-250498806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1039" y="2162960"/>
                <a:ext cx="1490049" cy="1597296"/>
              </a:xfrm>
              <a:custGeom>
                <a:avLst/>
                <a:gdLst>
                  <a:gd name="T0" fmla="*/ 58 w 399"/>
                  <a:gd name="T1" fmla="*/ 54 h 428"/>
                  <a:gd name="T2" fmla="*/ 10 w 399"/>
                  <a:gd name="T3" fmla="*/ 87 h 428"/>
                  <a:gd name="T4" fmla="*/ 55 w 399"/>
                  <a:gd name="T5" fmla="*/ 348 h 428"/>
                  <a:gd name="T6" fmla="*/ 227 w 399"/>
                  <a:gd name="T7" fmla="*/ 418 h 428"/>
                  <a:gd name="T8" fmla="*/ 389 w 399"/>
                  <a:gd name="T9" fmla="*/ 311 h 428"/>
                  <a:gd name="T10" fmla="*/ 322 w 399"/>
                  <a:gd name="T11" fmla="*/ 241 h 428"/>
                  <a:gd name="T12" fmla="*/ 262 w 399"/>
                  <a:gd name="T13" fmla="*/ 166 h 428"/>
                  <a:gd name="T14" fmla="*/ 222 w 399"/>
                  <a:gd name="T15" fmla="*/ 32 h 428"/>
                  <a:gd name="T16" fmla="*/ 58 w 399"/>
                  <a:gd name="T17" fmla="*/ 54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9" h="428">
                    <a:moveTo>
                      <a:pt x="58" y="54"/>
                    </a:moveTo>
                    <a:cubicBezTo>
                      <a:pt x="58" y="54"/>
                      <a:pt x="20" y="64"/>
                      <a:pt x="10" y="87"/>
                    </a:cubicBezTo>
                    <a:cubicBezTo>
                      <a:pt x="0" y="109"/>
                      <a:pt x="3" y="278"/>
                      <a:pt x="55" y="348"/>
                    </a:cubicBezTo>
                    <a:cubicBezTo>
                      <a:pt x="107" y="418"/>
                      <a:pt x="205" y="428"/>
                      <a:pt x="227" y="418"/>
                    </a:cubicBezTo>
                    <a:cubicBezTo>
                      <a:pt x="249" y="408"/>
                      <a:pt x="379" y="343"/>
                      <a:pt x="389" y="311"/>
                    </a:cubicBezTo>
                    <a:cubicBezTo>
                      <a:pt x="399" y="278"/>
                      <a:pt x="349" y="254"/>
                      <a:pt x="322" y="241"/>
                    </a:cubicBezTo>
                    <a:cubicBezTo>
                      <a:pt x="294" y="229"/>
                      <a:pt x="277" y="211"/>
                      <a:pt x="262" y="166"/>
                    </a:cubicBezTo>
                    <a:cubicBezTo>
                      <a:pt x="247" y="122"/>
                      <a:pt x="239" y="44"/>
                      <a:pt x="222" y="32"/>
                    </a:cubicBezTo>
                    <a:cubicBezTo>
                      <a:pt x="205" y="19"/>
                      <a:pt x="162" y="0"/>
                      <a:pt x="58" y="54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25" name="Freeform 290">
                <a:extLst>
                  <a:ext uri="{FF2B5EF4-FFF2-40B4-BE49-F238E27FC236}">
                    <a16:creationId xmlns:a16="http://schemas.microsoft.com/office/drawing/2014/main" id="{27E63A48-3F95-2D64-72A1-1962C0D57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2576" y="1998667"/>
                <a:ext cx="664019" cy="458652"/>
              </a:xfrm>
              <a:custGeom>
                <a:avLst/>
                <a:gdLst>
                  <a:gd name="T0" fmla="*/ 117 w 178"/>
                  <a:gd name="T1" fmla="*/ 53 h 123"/>
                  <a:gd name="T2" fmla="*/ 43 w 178"/>
                  <a:gd name="T3" fmla="*/ 1 h 123"/>
                  <a:gd name="T4" fmla="*/ 5 w 178"/>
                  <a:gd name="T5" fmla="*/ 26 h 123"/>
                  <a:gd name="T6" fmla="*/ 22 w 178"/>
                  <a:gd name="T7" fmla="*/ 70 h 123"/>
                  <a:gd name="T8" fmla="*/ 150 w 178"/>
                  <a:gd name="T9" fmla="*/ 123 h 123"/>
                  <a:gd name="T10" fmla="*/ 167 w 178"/>
                  <a:gd name="T11" fmla="*/ 89 h 123"/>
                  <a:gd name="T12" fmla="*/ 117 w 178"/>
                  <a:gd name="T13" fmla="*/ 5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8" h="123">
                    <a:moveTo>
                      <a:pt x="117" y="53"/>
                    </a:moveTo>
                    <a:cubicBezTo>
                      <a:pt x="117" y="53"/>
                      <a:pt x="56" y="3"/>
                      <a:pt x="43" y="1"/>
                    </a:cubicBezTo>
                    <a:cubicBezTo>
                      <a:pt x="28" y="0"/>
                      <a:pt x="10" y="5"/>
                      <a:pt x="5" y="26"/>
                    </a:cubicBezTo>
                    <a:cubicBezTo>
                      <a:pt x="0" y="48"/>
                      <a:pt x="11" y="64"/>
                      <a:pt x="22" y="70"/>
                    </a:cubicBezTo>
                    <a:cubicBezTo>
                      <a:pt x="34" y="76"/>
                      <a:pt x="132" y="123"/>
                      <a:pt x="150" y="123"/>
                    </a:cubicBezTo>
                    <a:cubicBezTo>
                      <a:pt x="167" y="123"/>
                      <a:pt x="178" y="108"/>
                      <a:pt x="167" y="89"/>
                    </a:cubicBezTo>
                    <a:cubicBezTo>
                      <a:pt x="156" y="70"/>
                      <a:pt x="117" y="53"/>
                      <a:pt x="117" y="5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26" name="Freeform 291">
                <a:extLst>
                  <a:ext uri="{FF2B5EF4-FFF2-40B4-BE49-F238E27FC236}">
                    <a16:creationId xmlns:a16="http://schemas.microsoft.com/office/drawing/2014/main" id="{1D2BFFF3-2BD6-BBA8-7E62-62AB8499E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4592" y="1861756"/>
                <a:ext cx="237312" cy="237312"/>
              </a:xfrm>
              <a:custGeom>
                <a:avLst/>
                <a:gdLst>
                  <a:gd name="T0" fmla="*/ 59 w 64"/>
                  <a:gd name="T1" fmla="*/ 27 h 64"/>
                  <a:gd name="T2" fmla="*/ 59 w 64"/>
                  <a:gd name="T3" fmla="*/ 29 h 64"/>
                  <a:gd name="T4" fmla="*/ 64 w 64"/>
                  <a:gd name="T5" fmla="*/ 50 h 64"/>
                  <a:gd name="T6" fmla="*/ 47 w 64"/>
                  <a:gd name="T7" fmla="*/ 63 h 64"/>
                  <a:gd name="T8" fmla="*/ 4 w 64"/>
                  <a:gd name="T9" fmla="*/ 45 h 64"/>
                  <a:gd name="T10" fmla="*/ 0 w 64"/>
                  <a:gd name="T11" fmla="*/ 0 h 64"/>
                  <a:gd name="T12" fmla="*/ 59 w 64"/>
                  <a:gd name="T13" fmla="*/ 2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64">
                    <a:moveTo>
                      <a:pt x="59" y="27"/>
                    </a:moveTo>
                    <a:cubicBezTo>
                      <a:pt x="59" y="27"/>
                      <a:pt x="59" y="28"/>
                      <a:pt x="59" y="29"/>
                    </a:cubicBezTo>
                    <a:cubicBezTo>
                      <a:pt x="60" y="33"/>
                      <a:pt x="63" y="45"/>
                      <a:pt x="64" y="50"/>
                    </a:cubicBezTo>
                    <a:cubicBezTo>
                      <a:pt x="64" y="54"/>
                      <a:pt x="59" y="63"/>
                      <a:pt x="47" y="63"/>
                    </a:cubicBezTo>
                    <a:cubicBezTo>
                      <a:pt x="34" y="64"/>
                      <a:pt x="12" y="59"/>
                      <a:pt x="4" y="45"/>
                    </a:cubicBezTo>
                    <a:cubicBezTo>
                      <a:pt x="5" y="42"/>
                      <a:pt x="2" y="14"/>
                      <a:pt x="0" y="0"/>
                    </a:cubicBezTo>
                    <a:lnTo>
                      <a:pt x="59" y="27"/>
                    </a:lnTo>
                    <a:close/>
                  </a:path>
                </a:pathLst>
              </a:custGeom>
              <a:solidFill>
                <a:srgbClr val="E16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27" name="Freeform 292">
                <a:extLst>
                  <a:ext uri="{FF2B5EF4-FFF2-40B4-BE49-F238E27FC236}">
                    <a16:creationId xmlns:a16="http://schemas.microsoft.com/office/drawing/2014/main" id="{438E70DE-DE1D-859C-876F-0D6E4935D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0098" y="1398541"/>
                <a:ext cx="568181" cy="627510"/>
              </a:xfrm>
              <a:custGeom>
                <a:avLst/>
                <a:gdLst>
                  <a:gd name="T0" fmla="*/ 143 w 152"/>
                  <a:gd name="T1" fmla="*/ 59 h 168"/>
                  <a:gd name="T2" fmla="*/ 68 w 152"/>
                  <a:gd name="T3" fmla="*/ 9 h 168"/>
                  <a:gd name="T4" fmla="*/ 15 w 152"/>
                  <a:gd name="T5" fmla="*/ 49 h 168"/>
                  <a:gd name="T6" fmla="*/ 43 w 152"/>
                  <a:gd name="T7" fmla="*/ 126 h 168"/>
                  <a:gd name="T8" fmla="*/ 58 w 152"/>
                  <a:gd name="T9" fmla="*/ 142 h 168"/>
                  <a:gd name="T10" fmla="*/ 62 w 152"/>
                  <a:gd name="T11" fmla="*/ 146 h 168"/>
                  <a:gd name="T12" fmla="*/ 62 w 152"/>
                  <a:gd name="T13" fmla="*/ 146 h 168"/>
                  <a:gd name="T14" fmla="*/ 63 w 152"/>
                  <a:gd name="T15" fmla="*/ 146 h 168"/>
                  <a:gd name="T16" fmla="*/ 96 w 152"/>
                  <a:gd name="T17" fmla="*/ 164 h 168"/>
                  <a:gd name="T18" fmla="*/ 138 w 152"/>
                  <a:gd name="T19" fmla="*/ 153 h 168"/>
                  <a:gd name="T20" fmla="*/ 143 w 152"/>
                  <a:gd name="T21" fmla="*/ 5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2" h="168">
                    <a:moveTo>
                      <a:pt x="143" y="59"/>
                    </a:moveTo>
                    <a:cubicBezTo>
                      <a:pt x="134" y="20"/>
                      <a:pt x="102" y="0"/>
                      <a:pt x="68" y="9"/>
                    </a:cubicBezTo>
                    <a:cubicBezTo>
                      <a:pt x="68" y="9"/>
                      <a:pt x="31" y="15"/>
                      <a:pt x="15" y="49"/>
                    </a:cubicBezTo>
                    <a:cubicBezTo>
                      <a:pt x="0" y="83"/>
                      <a:pt x="26" y="109"/>
                      <a:pt x="43" y="126"/>
                    </a:cubicBezTo>
                    <a:cubicBezTo>
                      <a:pt x="50" y="133"/>
                      <a:pt x="55" y="138"/>
                      <a:pt x="58" y="142"/>
                    </a:cubicBezTo>
                    <a:cubicBezTo>
                      <a:pt x="60" y="143"/>
                      <a:pt x="61" y="144"/>
                      <a:pt x="62" y="146"/>
                    </a:cubicBezTo>
                    <a:cubicBezTo>
                      <a:pt x="62" y="146"/>
                      <a:pt x="62" y="146"/>
                      <a:pt x="62" y="146"/>
                    </a:cubicBezTo>
                    <a:cubicBezTo>
                      <a:pt x="63" y="146"/>
                      <a:pt x="63" y="146"/>
                      <a:pt x="63" y="146"/>
                    </a:cubicBezTo>
                    <a:cubicBezTo>
                      <a:pt x="74" y="156"/>
                      <a:pt x="86" y="162"/>
                      <a:pt x="96" y="164"/>
                    </a:cubicBezTo>
                    <a:cubicBezTo>
                      <a:pt x="111" y="168"/>
                      <a:pt x="129" y="164"/>
                      <a:pt x="138" y="153"/>
                    </a:cubicBezTo>
                    <a:cubicBezTo>
                      <a:pt x="147" y="143"/>
                      <a:pt x="152" y="97"/>
                      <a:pt x="143" y="59"/>
                    </a:cubicBezTo>
                    <a:close/>
                  </a:path>
                </a:pathLst>
              </a:custGeom>
              <a:solidFill>
                <a:srgbClr val="FF86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28" name="Freeform 293">
                <a:extLst>
                  <a:ext uri="{FF2B5EF4-FFF2-40B4-BE49-F238E27FC236}">
                    <a16:creationId xmlns:a16="http://schemas.microsoft.com/office/drawing/2014/main" id="{BCFC56DA-F09E-3A31-7ABF-85298AEEE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998" y="1950749"/>
                <a:ext cx="791803" cy="1209381"/>
              </a:xfrm>
              <a:custGeom>
                <a:avLst/>
                <a:gdLst>
                  <a:gd name="T0" fmla="*/ 71 w 212"/>
                  <a:gd name="T1" fmla="*/ 6 h 324"/>
                  <a:gd name="T2" fmla="*/ 5 w 212"/>
                  <a:gd name="T3" fmla="*/ 69 h 324"/>
                  <a:gd name="T4" fmla="*/ 15 w 212"/>
                  <a:gd name="T5" fmla="*/ 152 h 324"/>
                  <a:gd name="T6" fmla="*/ 35 w 212"/>
                  <a:gd name="T7" fmla="*/ 300 h 324"/>
                  <a:gd name="T8" fmla="*/ 127 w 212"/>
                  <a:gd name="T9" fmla="*/ 316 h 324"/>
                  <a:gd name="T10" fmla="*/ 202 w 212"/>
                  <a:gd name="T11" fmla="*/ 243 h 324"/>
                  <a:gd name="T12" fmla="*/ 191 w 212"/>
                  <a:gd name="T13" fmla="*/ 115 h 324"/>
                  <a:gd name="T14" fmla="*/ 178 w 212"/>
                  <a:gd name="T15" fmla="*/ 25 h 324"/>
                  <a:gd name="T16" fmla="*/ 155 w 212"/>
                  <a:gd name="T17" fmla="*/ 10 h 324"/>
                  <a:gd name="T18" fmla="*/ 71 w 212"/>
                  <a:gd name="T19" fmla="*/ 6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2" h="324">
                    <a:moveTo>
                      <a:pt x="71" y="6"/>
                    </a:moveTo>
                    <a:cubicBezTo>
                      <a:pt x="71" y="6"/>
                      <a:pt x="11" y="54"/>
                      <a:pt x="5" y="69"/>
                    </a:cubicBezTo>
                    <a:cubicBezTo>
                      <a:pt x="0" y="84"/>
                      <a:pt x="1" y="125"/>
                      <a:pt x="15" y="152"/>
                    </a:cubicBezTo>
                    <a:cubicBezTo>
                      <a:pt x="29" y="179"/>
                      <a:pt x="29" y="281"/>
                      <a:pt x="35" y="300"/>
                    </a:cubicBezTo>
                    <a:cubicBezTo>
                      <a:pt x="41" y="320"/>
                      <a:pt x="94" y="324"/>
                      <a:pt x="127" y="316"/>
                    </a:cubicBezTo>
                    <a:cubicBezTo>
                      <a:pt x="160" y="308"/>
                      <a:pt x="212" y="280"/>
                      <a:pt x="202" y="243"/>
                    </a:cubicBezTo>
                    <a:cubicBezTo>
                      <a:pt x="186" y="188"/>
                      <a:pt x="190" y="133"/>
                      <a:pt x="191" y="115"/>
                    </a:cubicBezTo>
                    <a:cubicBezTo>
                      <a:pt x="192" y="98"/>
                      <a:pt x="188" y="54"/>
                      <a:pt x="178" y="25"/>
                    </a:cubicBezTo>
                    <a:cubicBezTo>
                      <a:pt x="176" y="19"/>
                      <a:pt x="155" y="10"/>
                      <a:pt x="155" y="10"/>
                    </a:cubicBezTo>
                    <a:cubicBezTo>
                      <a:pt x="155" y="10"/>
                      <a:pt x="133" y="0"/>
                      <a:pt x="71" y="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29" name="Freeform 294">
                <a:extLst>
                  <a:ext uri="{FF2B5EF4-FFF2-40B4-BE49-F238E27FC236}">
                    <a16:creationId xmlns:a16="http://schemas.microsoft.com/office/drawing/2014/main" id="{9F47EA7A-4BF3-7BD7-C12C-9FFACE171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998" y="2149270"/>
                <a:ext cx="616100" cy="1006297"/>
              </a:xfrm>
              <a:custGeom>
                <a:avLst/>
                <a:gdLst>
                  <a:gd name="T0" fmla="*/ 82 w 165"/>
                  <a:gd name="T1" fmla="*/ 180 h 270"/>
                  <a:gd name="T2" fmla="*/ 50 w 165"/>
                  <a:gd name="T3" fmla="*/ 11 h 270"/>
                  <a:gd name="T4" fmla="*/ 17 w 165"/>
                  <a:gd name="T5" fmla="*/ 1 h 270"/>
                  <a:gd name="T6" fmla="*/ 5 w 165"/>
                  <a:gd name="T7" fmla="*/ 16 h 270"/>
                  <a:gd name="T8" fmla="*/ 15 w 165"/>
                  <a:gd name="T9" fmla="*/ 99 h 270"/>
                  <a:gd name="T10" fmla="*/ 35 w 165"/>
                  <a:gd name="T11" fmla="*/ 247 h 270"/>
                  <a:gd name="T12" fmla="*/ 118 w 165"/>
                  <a:gd name="T13" fmla="*/ 265 h 270"/>
                  <a:gd name="T14" fmla="*/ 165 w 165"/>
                  <a:gd name="T15" fmla="*/ 215 h 270"/>
                  <a:gd name="T16" fmla="*/ 82 w 165"/>
                  <a:gd name="T17" fmla="*/ 18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270">
                    <a:moveTo>
                      <a:pt x="82" y="180"/>
                    </a:moveTo>
                    <a:cubicBezTo>
                      <a:pt x="57" y="149"/>
                      <a:pt x="94" y="41"/>
                      <a:pt x="50" y="11"/>
                    </a:cubicBezTo>
                    <a:cubicBezTo>
                      <a:pt x="37" y="2"/>
                      <a:pt x="26" y="0"/>
                      <a:pt x="17" y="1"/>
                    </a:cubicBezTo>
                    <a:cubicBezTo>
                      <a:pt x="11" y="7"/>
                      <a:pt x="7" y="12"/>
                      <a:pt x="5" y="16"/>
                    </a:cubicBezTo>
                    <a:cubicBezTo>
                      <a:pt x="0" y="31"/>
                      <a:pt x="1" y="72"/>
                      <a:pt x="15" y="99"/>
                    </a:cubicBezTo>
                    <a:cubicBezTo>
                      <a:pt x="29" y="126"/>
                      <a:pt x="29" y="228"/>
                      <a:pt x="35" y="247"/>
                    </a:cubicBezTo>
                    <a:cubicBezTo>
                      <a:pt x="40" y="265"/>
                      <a:pt x="85" y="270"/>
                      <a:pt x="118" y="265"/>
                    </a:cubicBezTo>
                    <a:cubicBezTo>
                      <a:pt x="165" y="215"/>
                      <a:pt x="165" y="215"/>
                      <a:pt x="165" y="215"/>
                    </a:cubicBezTo>
                    <a:cubicBezTo>
                      <a:pt x="165" y="215"/>
                      <a:pt x="107" y="212"/>
                      <a:pt x="82" y="18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30" name="Freeform 295">
                <a:extLst>
                  <a:ext uri="{FF2B5EF4-FFF2-40B4-BE49-F238E27FC236}">
                    <a16:creationId xmlns:a16="http://schemas.microsoft.com/office/drawing/2014/main" id="{DD776781-579A-23CE-91E5-76C136925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6136" y="1984977"/>
                <a:ext cx="399324" cy="529390"/>
              </a:xfrm>
              <a:custGeom>
                <a:avLst/>
                <a:gdLst>
                  <a:gd name="T0" fmla="*/ 23 w 107"/>
                  <a:gd name="T1" fmla="*/ 5 h 142"/>
                  <a:gd name="T2" fmla="*/ 106 w 107"/>
                  <a:gd name="T3" fmla="*/ 12 h 142"/>
                  <a:gd name="T4" fmla="*/ 105 w 107"/>
                  <a:gd name="T5" fmla="*/ 49 h 142"/>
                  <a:gd name="T6" fmla="*/ 91 w 107"/>
                  <a:gd name="T7" fmla="*/ 142 h 142"/>
                  <a:gd name="T8" fmla="*/ 37 w 107"/>
                  <a:gd name="T9" fmla="*/ 63 h 142"/>
                  <a:gd name="T10" fmla="*/ 0 w 107"/>
                  <a:gd name="T11" fmla="*/ 24 h 142"/>
                  <a:gd name="T12" fmla="*/ 23 w 107"/>
                  <a:gd name="T13" fmla="*/ 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142">
                    <a:moveTo>
                      <a:pt x="23" y="5"/>
                    </a:moveTo>
                    <a:cubicBezTo>
                      <a:pt x="75" y="0"/>
                      <a:pt x="100" y="9"/>
                      <a:pt x="106" y="12"/>
                    </a:cubicBezTo>
                    <a:cubicBezTo>
                      <a:pt x="107" y="22"/>
                      <a:pt x="107" y="36"/>
                      <a:pt x="105" y="49"/>
                    </a:cubicBezTo>
                    <a:cubicBezTo>
                      <a:pt x="101" y="74"/>
                      <a:pt x="91" y="142"/>
                      <a:pt x="91" y="142"/>
                    </a:cubicBezTo>
                    <a:cubicBezTo>
                      <a:pt x="91" y="142"/>
                      <a:pt x="59" y="86"/>
                      <a:pt x="37" y="63"/>
                    </a:cubicBezTo>
                    <a:cubicBezTo>
                      <a:pt x="22" y="47"/>
                      <a:pt x="7" y="32"/>
                      <a:pt x="0" y="24"/>
                    </a:cubicBezTo>
                    <a:cubicBezTo>
                      <a:pt x="13" y="13"/>
                      <a:pt x="23" y="5"/>
                      <a:pt x="23" y="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31" name="Freeform 296">
                <a:extLst>
                  <a:ext uri="{FF2B5EF4-FFF2-40B4-BE49-F238E27FC236}">
                    <a16:creationId xmlns:a16="http://schemas.microsoft.com/office/drawing/2014/main" id="{E7B469F0-F71B-960C-B28B-3C6668EF4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4592" y="1861756"/>
                <a:ext cx="237312" cy="237312"/>
              </a:xfrm>
              <a:custGeom>
                <a:avLst/>
                <a:gdLst>
                  <a:gd name="T0" fmla="*/ 59 w 64"/>
                  <a:gd name="T1" fmla="*/ 27 h 64"/>
                  <a:gd name="T2" fmla="*/ 59 w 64"/>
                  <a:gd name="T3" fmla="*/ 29 h 64"/>
                  <a:gd name="T4" fmla="*/ 64 w 64"/>
                  <a:gd name="T5" fmla="*/ 50 h 64"/>
                  <a:gd name="T6" fmla="*/ 47 w 64"/>
                  <a:gd name="T7" fmla="*/ 63 h 64"/>
                  <a:gd name="T8" fmla="*/ 4 w 64"/>
                  <a:gd name="T9" fmla="*/ 45 h 64"/>
                  <a:gd name="T10" fmla="*/ 0 w 64"/>
                  <a:gd name="T11" fmla="*/ 0 h 64"/>
                  <a:gd name="T12" fmla="*/ 59 w 64"/>
                  <a:gd name="T13" fmla="*/ 2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64">
                    <a:moveTo>
                      <a:pt x="59" y="27"/>
                    </a:moveTo>
                    <a:cubicBezTo>
                      <a:pt x="59" y="27"/>
                      <a:pt x="59" y="28"/>
                      <a:pt x="59" y="29"/>
                    </a:cubicBezTo>
                    <a:cubicBezTo>
                      <a:pt x="60" y="33"/>
                      <a:pt x="63" y="45"/>
                      <a:pt x="64" y="50"/>
                    </a:cubicBezTo>
                    <a:cubicBezTo>
                      <a:pt x="64" y="54"/>
                      <a:pt x="59" y="63"/>
                      <a:pt x="47" y="63"/>
                    </a:cubicBezTo>
                    <a:cubicBezTo>
                      <a:pt x="34" y="64"/>
                      <a:pt x="12" y="59"/>
                      <a:pt x="4" y="45"/>
                    </a:cubicBezTo>
                    <a:cubicBezTo>
                      <a:pt x="5" y="42"/>
                      <a:pt x="2" y="14"/>
                      <a:pt x="0" y="0"/>
                    </a:cubicBezTo>
                    <a:lnTo>
                      <a:pt x="59" y="27"/>
                    </a:lnTo>
                    <a:close/>
                  </a:path>
                </a:pathLst>
              </a:custGeom>
              <a:solidFill>
                <a:srgbClr val="FF86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32" name="Freeform 297">
                <a:extLst>
                  <a:ext uri="{FF2B5EF4-FFF2-40B4-BE49-F238E27FC236}">
                    <a16:creationId xmlns:a16="http://schemas.microsoft.com/office/drawing/2014/main" id="{CBD27C0B-027D-0B0C-5AF2-2620A35C5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0098" y="1398541"/>
                <a:ext cx="568181" cy="627510"/>
              </a:xfrm>
              <a:custGeom>
                <a:avLst/>
                <a:gdLst>
                  <a:gd name="T0" fmla="*/ 143 w 152"/>
                  <a:gd name="T1" fmla="*/ 59 h 168"/>
                  <a:gd name="T2" fmla="*/ 68 w 152"/>
                  <a:gd name="T3" fmla="*/ 9 h 168"/>
                  <a:gd name="T4" fmla="*/ 15 w 152"/>
                  <a:gd name="T5" fmla="*/ 49 h 168"/>
                  <a:gd name="T6" fmla="*/ 43 w 152"/>
                  <a:gd name="T7" fmla="*/ 126 h 168"/>
                  <a:gd name="T8" fmla="*/ 58 w 152"/>
                  <a:gd name="T9" fmla="*/ 142 h 168"/>
                  <a:gd name="T10" fmla="*/ 62 w 152"/>
                  <a:gd name="T11" fmla="*/ 146 h 168"/>
                  <a:gd name="T12" fmla="*/ 62 w 152"/>
                  <a:gd name="T13" fmla="*/ 146 h 168"/>
                  <a:gd name="T14" fmla="*/ 63 w 152"/>
                  <a:gd name="T15" fmla="*/ 146 h 168"/>
                  <a:gd name="T16" fmla="*/ 96 w 152"/>
                  <a:gd name="T17" fmla="*/ 164 h 168"/>
                  <a:gd name="T18" fmla="*/ 138 w 152"/>
                  <a:gd name="T19" fmla="*/ 153 h 168"/>
                  <a:gd name="T20" fmla="*/ 143 w 152"/>
                  <a:gd name="T21" fmla="*/ 59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2" h="168">
                    <a:moveTo>
                      <a:pt x="143" y="59"/>
                    </a:moveTo>
                    <a:cubicBezTo>
                      <a:pt x="134" y="20"/>
                      <a:pt x="102" y="0"/>
                      <a:pt x="68" y="9"/>
                    </a:cubicBezTo>
                    <a:cubicBezTo>
                      <a:pt x="68" y="9"/>
                      <a:pt x="31" y="15"/>
                      <a:pt x="15" y="49"/>
                    </a:cubicBezTo>
                    <a:cubicBezTo>
                      <a:pt x="0" y="83"/>
                      <a:pt x="26" y="109"/>
                      <a:pt x="43" y="126"/>
                    </a:cubicBezTo>
                    <a:cubicBezTo>
                      <a:pt x="50" y="133"/>
                      <a:pt x="55" y="138"/>
                      <a:pt x="58" y="142"/>
                    </a:cubicBezTo>
                    <a:cubicBezTo>
                      <a:pt x="60" y="143"/>
                      <a:pt x="61" y="144"/>
                      <a:pt x="62" y="146"/>
                    </a:cubicBezTo>
                    <a:cubicBezTo>
                      <a:pt x="62" y="146"/>
                      <a:pt x="62" y="146"/>
                      <a:pt x="62" y="146"/>
                    </a:cubicBezTo>
                    <a:cubicBezTo>
                      <a:pt x="63" y="146"/>
                      <a:pt x="63" y="146"/>
                      <a:pt x="63" y="146"/>
                    </a:cubicBezTo>
                    <a:cubicBezTo>
                      <a:pt x="74" y="156"/>
                      <a:pt x="86" y="162"/>
                      <a:pt x="96" y="164"/>
                    </a:cubicBezTo>
                    <a:cubicBezTo>
                      <a:pt x="111" y="168"/>
                      <a:pt x="129" y="164"/>
                      <a:pt x="138" y="153"/>
                    </a:cubicBezTo>
                    <a:cubicBezTo>
                      <a:pt x="147" y="143"/>
                      <a:pt x="152" y="97"/>
                      <a:pt x="143" y="59"/>
                    </a:cubicBezTo>
                    <a:close/>
                  </a:path>
                </a:pathLst>
              </a:custGeom>
              <a:solidFill>
                <a:srgbClr val="FF9F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33" name="Freeform 298">
                <a:extLst>
                  <a:ext uri="{FF2B5EF4-FFF2-40B4-BE49-F238E27FC236}">
                    <a16:creationId xmlns:a16="http://schemas.microsoft.com/office/drawing/2014/main" id="{8C42C8C8-A1A2-95D1-C14B-F2ABA68DC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5329" y="2140142"/>
                <a:ext cx="248722" cy="374223"/>
              </a:xfrm>
              <a:custGeom>
                <a:avLst/>
                <a:gdLst>
                  <a:gd name="T0" fmla="*/ 61 w 67"/>
                  <a:gd name="T1" fmla="*/ 21 h 100"/>
                  <a:gd name="T2" fmla="*/ 38 w 67"/>
                  <a:gd name="T3" fmla="*/ 0 h 100"/>
                  <a:gd name="T4" fmla="*/ 19 w 67"/>
                  <a:gd name="T5" fmla="*/ 33 h 100"/>
                  <a:gd name="T6" fmla="*/ 0 w 67"/>
                  <a:gd name="T7" fmla="*/ 21 h 100"/>
                  <a:gd name="T8" fmla="*/ 54 w 67"/>
                  <a:gd name="T9" fmla="*/ 100 h 100"/>
                  <a:gd name="T10" fmla="*/ 67 w 67"/>
                  <a:gd name="T11" fmla="*/ 14 h 100"/>
                  <a:gd name="T12" fmla="*/ 61 w 67"/>
                  <a:gd name="T13" fmla="*/ 2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100">
                    <a:moveTo>
                      <a:pt x="61" y="21"/>
                    </a:moveTo>
                    <a:cubicBezTo>
                      <a:pt x="38" y="0"/>
                      <a:pt x="38" y="0"/>
                      <a:pt x="38" y="0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2" y="44"/>
                      <a:pt x="54" y="100"/>
                      <a:pt x="54" y="100"/>
                    </a:cubicBezTo>
                    <a:cubicBezTo>
                      <a:pt x="54" y="100"/>
                      <a:pt x="62" y="43"/>
                      <a:pt x="67" y="14"/>
                    </a:cubicBezTo>
                    <a:lnTo>
                      <a:pt x="61" y="2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34" name="Freeform 299">
                <a:extLst>
                  <a:ext uri="{FF2B5EF4-FFF2-40B4-BE49-F238E27FC236}">
                    <a16:creationId xmlns:a16="http://schemas.microsoft.com/office/drawing/2014/main" id="{3491D6EB-91F3-DDB0-FEB3-772C5ADC0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2576" y="2140142"/>
                <a:ext cx="116374" cy="374223"/>
              </a:xfrm>
              <a:custGeom>
                <a:avLst/>
                <a:gdLst>
                  <a:gd name="T0" fmla="*/ 31 w 31"/>
                  <a:gd name="T1" fmla="*/ 61 h 100"/>
                  <a:gd name="T2" fmla="*/ 20 w 31"/>
                  <a:gd name="T3" fmla="*/ 24 h 100"/>
                  <a:gd name="T4" fmla="*/ 22 w 31"/>
                  <a:gd name="T5" fmla="*/ 12 h 100"/>
                  <a:gd name="T6" fmla="*/ 9 w 31"/>
                  <a:gd name="T7" fmla="*/ 0 h 100"/>
                  <a:gd name="T8" fmla="*/ 0 w 31"/>
                  <a:gd name="T9" fmla="*/ 16 h 100"/>
                  <a:gd name="T10" fmla="*/ 10 w 31"/>
                  <a:gd name="T11" fmla="*/ 26 h 100"/>
                  <a:gd name="T12" fmla="*/ 13 w 31"/>
                  <a:gd name="T13" fmla="*/ 80 h 100"/>
                  <a:gd name="T14" fmla="*/ 25 w 31"/>
                  <a:gd name="T15" fmla="*/ 100 h 100"/>
                  <a:gd name="T16" fmla="*/ 31 w 31"/>
                  <a:gd name="T17" fmla="*/ 6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100">
                    <a:moveTo>
                      <a:pt x="31" y="61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20" y="92"/>
                      <a:pt x="25" y="100"/>
                      <a:pt x="25" y="100"/>
                    </a:cubicBezTo>
                    <a:cubicBezTo>
                      <a:pt x="25" y="100"/>
                      <a:pt x="27" y="82"/>
                      <a:pt x="31" y="61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35" name="Freeform 300">
                <a:extLst>
                  <a:ext uri="{FF2B5EF4-FFF2-40B4-BE49-F238E27FC236}">
                    <a16:creationId xmlns:a16="http://schemas.microsoft.com/office/drawing/2014/main" id="{CA06BDC4-A36F-2A1F-761F-48B416018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76406" y="1375721"/>
                <a:ext cx="547645" cy="556772"/>
              </a:xfrm>
              <a:custGeom>
                <a:avLst/>
                <a:gdLst>
                  <a:gd name="T0" fmla="*/ 15 w 147"/>
                  <a:gd name="T1" fmla="*/ 51 h 149"/>
                  <a:gd name="T2" fmla="*/ 19 w 147"/>
                  <a:gd name="T3" fmla="*/ 107 h 149"/>
                  <a:gd name="T4" fmla="*/ 62 w 147"/>
                  <a:gd name="T5" fmla="*/ 148 h 149"/>
                  <a:gd name="T6" fmla="*/ 69 w 147"/>
                  <a:gd name="T7" fmla="*/ 142 h 149"/>
                  <a:gd name="T8" fmla="*/ 61 w 147"/>
                  <a:gd name="T9" fmla="*/ 126 h 149"/>
                  <a:gd name="T10" fmla="*/ 40 w 147"/>
                  <a:gd name="T11" fmla="*/ 110 h 149"/>
                  <a:gd name="T12" fmla="*/ 56 w 147"/>
                  <a:gd name="T13" fmla="*/ 97 h 149"/>
                  <a:gd name="T14" fmla="*/ 71 w 147"/>
                  <a:gd name="T15" fmla="*/ 112 h 149"/>
                  <a:gd name="T16" fmla="*/ 81 w 147"/>
                  <a:gd name="T17" fmla="*/ 128 h 149"/>
                  <a:gd name="T18" fmla="*/ 87 w 147"/>
                  <a:gd name="T19" fmla="*/ 117 h 149"/>
                  <a:gd name="T20" fmla="*/ 80 w 147"/>
                  <a:gd name="T21" fmla="*/ 96 h 149"/>
                  <a:gd name="T22" fmla="*/ 74 w 147"/>
                  <a:gd name="T23" fmla="*/ 66 h 149"/>
                  <a:gd name="T24" fmla="*/ 61 w 147"/>
                  <a:gd name="T25" fmla="*/ 52 h 149"/>
                  <a:gd name="T26" fmla="*/ 91 w 147"/>
                  <a:gd name="T27" fmla="*/ 55 h 149"/>
                  <a:gd name="T28" fmla="*/ 137 w 147"/>
                  <a:gd name="T29" fmla="*/ 45 h 149"/>
                  <a:gd name="T30" fmla="*/ 138 w 147"/>
                  <a:gd name="T31" fmla="*/ 20 h 149"/>
                  <a:gd name="T32" fmla="*/ 100 w 147"/>
                  <a:gd name="T33" fmla="*/ 6 h 149"/>
                  <a:gd name="T34" fmla="*/ 51 w 147"/>
                  <a:gd name="T35" fmla="*/ 9 h 149"/>
                  <a:gd name="T36" fmla="*/ 15 w 147"/>
                  <a:gd name="T37" fmla="*/ 51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7" h="149">
                    <a:moveTo>
                      <a:pt x="15" y="51"/>
                    </a:moveTo>
                    <a:cubicBezTo>
                      <a:pt x="15" y="51"/>
                      <a:pt x="0" y="79"/>
                      <a:pt x="19" y="107"/>
                    </a:cubicBezTo>
                    <a:cubicBezTo>
                      <a:pt x="37" y="136"/>
                      <a:pt x="58" y="149"/>
                      <a:pt x="62" y="148"/>
                    </a:cubicBezTo>
                    <a:cubicBezTo>
                      <a:pt x="67" y="147"/>
                      <a:pt x="70" y="146"/>
                      <a:pt x="69" y="142"/>
                    </a:cubicBezTo>
                    <a:cubicBezTo>
                      <a:pt x="67" y="138"/>
                      <a:pt x="61" y="126"/>
                      <a:pt x="61" y="126"/>
                    </a:cubicBezTo>
                    <a:cubicBezTo>
                      <a:pt x="61" y="126"/>
                      <a:pt x="40" y="123"/>
                      <a:pt x="40" y="110"/>
                    </a:cubicBezTo>
                    <a:cubicBezTo>
                      <a:pt x="40" y="96"/>
                      <a:pt x="47" y="93"/>
                      <a:pt x="56" y="97"/>
                    </a:cubicBezTo>
                    <a:cubicBezTo>
                      <a:pt x="65" y="101"/>
                      <a:pt x="66" y="107"/>
                      <a:pt x="71" y="112"/>
                    </a:cubicBezTo>
                    <a:cubicBezTo>
                      <a:pt x="76" y="117"/>
                      <a:pt x="77" y="130"/>
                      <a:pt x="81" y="128"/>
                    </a:cubicBezTo>
                    <a:cubicBezTo>
                      <a:pt x="85" y="127"/>
                      <a:pt x="87" y="123"/>
                      <a:pt x="87" y="117"/>
                    </a:cubicBezTo>
                    <a:cubicBezTo>
                      <a:pt x="87" y="111"/>
                      <a:pt x="87" y="103"/>
                      <a:pt x="80" y="96"/>
                    </a:cubicBezTo>
                    <a:cubicBezTo>
                      <a:pt x="72" y="88"/>
                      <a:pt x="81" y="76"/>
                      <a:pt x="74" y="66"/>
                    </a:cubicBezTo>
                    <a:cubicBezTo>
                      <a:pt x="66" y="56"/>
                      <a:pt x="61" y="52"/>
                      <a:pt x="61" y="52"/>
                    </a:cubicBezTo>
                    <a:cubicBezTo>
                      <a:pt x="61" y="52"/>
                      <a:pt x="66" y="60"/>
                      <a:pt x="91" y="55"/>
                    </a:cubicBezTo>
                    <a:cubicBezTo>
                      <a:pt x="116" y="50"/>
                      <a:pt x="127" y="51"/>
                      <a:pt x="137" y="45"/>
                    </a:cubicBezTo>
                    <a:cubicBezTo>
                      <a:pt x="147" y="39"/>
                      <a:pt x="145" y="25"/>
                      <a:pt x="138" y="20"/>
                    </a:cubicBezTo>
                    <a:cubicBezTo>
                      <a:pt x="132" y="15"/>
                      <a:pt x="117" y="13"/>
                      <a:pt x="100" y="6"/>
                    </a:cubicBezTo>
                    <a:cubicBezTo>
                      <a:pt x="82" y="0"/>
                      <a:pt x="72" y="4"/>
                      <a:pt x="51" y="9"/>
                    </a:cubicBezTo>
                    <a:cubicBezTo>
                      <a:pt x="30" y="14"/>
                      <a:pt x="10" y="36"/>
                      <a:pt x="15" y="5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36" name="Freeform 301">
                <a:extLst>
                  <a:ext uri="{FF2B5EF4-FFF2-40B4-BE49-F238E27FC236}">
                    <a16:creationId xmlns:a16="http://schemas.microsoft.com/office/drawing/2014/main" id="{BF9392BF-38C6-2926-7776-C2E30E5DA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7534" y="4364947"/>
                <a:ext cx="399324" cy="298923"/>
              </a:xfrm>
              <a:custGeom>
                <a:avLst/>
                <a:gdLst>
                  <a:gd name="T0" fmla="*/ 47 w 107"/>
                  <a:gd name="T1" fmla="*/ 0 h 80"/>
                  <a:gd name="T2" fmla="*/ 60 w 107"/>
                  <a:gd name="T3" fmla="*/ 21 h 80"/>
                  <a:gd name="T4" fmla="*/ 86 w 107"/>
                  <a:gd name="T5" fmla="*/ 40 h 80"/>
                  <a:gd name="T6" fmla="*/ 102 w 107"/>
                  <a:gd name="T7" fmla="*/ 69 h 80"/>
                  <a:gd name="T8" fmla="*/ 59 w 107"/>
                  <a:gd name="T9" fmla="*/ 76 h 80"/>
                  <a:gd name="T10" fmla="*/ 27 w 107"/>
                  <a:gd name="T11" fmla="*/ 54 h 80"/>
                  <a:gd name="T12" fmla="*/ 4 w 107"/>
                  <a:gd name="T13" fmla="*/ 39 h 80"/>
                  <a:gd name="T14" fmla="*/ 2 w 107"/>
                  <a:gd name="T15" fmla="*/ 18 h 80"/>
                  <a:gd name="T16" fmla="*/ 52 w 107"/>
                  <a:gd name="T17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80">
                    <a:moveTo>
                      <a:pt x="47" y="0"/>
                    </a:moveTo>
                    <a:cubicBezTo>
                      <a:pt x="47" y="0"/>
                      <a:pt x="46" y="12"/>
                      <a:pt x="60" y="21"/>
                    </a:cubicBezTo>
                    <a:cubicBezTo>
                      <a:pt x="73" y="31"/>
                      <a:pt x="75" y="36"/>
                      <a:pt x="86" y="40"/>
                    </a:cubicBezTo>
                    <a:cubicBezTo>
                      <a:pt x="97" y="45"/>
                      <a:pt x="107" y="59"/>
                      <a:pt x="102" y="69"/>
                    </a:cubicBezTo>
                    <a:cubicBezTo>
                      <a:pt x="97" y="79"/>
                      <a:pt x="74" y="80"/>
                      <a:pt x="59" y="76"/>
                    </a:cubicBezTo>
                    <a:cubicBezTo>
                      <a:pt x="44" y="72"/>
                      <a:pt x="41" y="59"/>
                      <a:pt x="27" y="54"/>
                    </a:cubicBezTo>
                    <a:cubicBezTo>
                      <a:pt x="13" y="49"/>
                      <a:pt x="8" y="43"/>
                      <a:pt x="4" y="39"/>
                    </a:cubicBezTo>
                    <a:cubicBezTo>
                      <a:pt x="0" y="35"/>
                      <a:pt x="2" y="18"/>
                      <a:pt x="2" y="18"/>
                    </a:cubicBezTo>
                    <a:cubicBezTo>
                      <a:pt x="52" y="1"/>
                      <a:pt x="52" y="1"/>
                      <a:pt x="52" y="1"/>
                    </a:cubicBezTo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37" name="Freeform 302">
                <a:extLst>
                  <a:ext uri="{FF2B5EF4-FFF2-40B4-BE49-F238E27FC236}">
                    <a16:creationId xmlns:a16="http://schemas.microsoft.com/office/drawing/2014/main" id="{0772A7DF-A478-4055-27B0-872EDDF7C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9409" y="4186962"/>
                <a:ext cx="399324" cy="296640"/>
              </a:xfrm>
              <a:custGeom>
                <a:avLst/>
                <a:gdLst>
                  <a:gd name="T0" fmla="*/ 47 w 107"/>
                  <a:gd name="T1" fmla="*/ 0 h 80"/>
                  <a:gd name="T2" fmla="*/ 59 w 107"/>
                  <a:gd name="T3" fmla="*/ 21 h 80"/>
                  <a:gd name="T4" fmla="*/ 86 w 107"/>
                  <a:gd name="T5" fmla="*/ 40 h 80"/>
                  <a:gd name="T6" fmla="*/ 102 w 107"/>
                  <a:gd name="T7" fmla="*/ 69 h 80"/>
                  <a:gd name="T8" fmla="*/ 59 w 107"/>
                  <a:gd name="T9" fmla="*/ 76 h 80"/>
                  <a:gd name="T10" fmla="*/ 27 w 107"/>
                  <a:gd name="T11" fmla="*/ 54 h 80"/>
                  <a:gd name="T12" fmla="*/ 4 w 107"/>
                  <a:gd name="T13" fmla="*/ 39 h 80"/>
                  <a:gd name="T14" fmla="*/ 1 w 107"/>
                  <a:gd name="T15" fmla="*/ 18 h 80"/>
                  <a:gd name="T16" fmla="*/ 52 w 107"/>
                  <a:gd name="T17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" h="80">
                    <a:moveTo>
                      <a:pt x="47" y="0"/>
                    </a:moveTo>
                    <a:cubicBezTo>
                      <a:pt x="47" y="0"/>
                      <a:pt x="46" y="12"/>
                      <a:pt x="59" y="21"/>
                    </a:cubicBezTo>
                    <a:cubicBezTo>
                      <a:pt x="73" y="30"/>
                      <a:pt x="75" y="36"/>
                      <a:pt x="86" y="40"/>
                    </a:cubicBezTo>
                    <a:cubicBezTo>
                      <a:pt x="97" y="44"/>
                      <a:pt x="107" y="59"/>
                      <a:pt x="102" y="69"/>
                    </a:cubicBezTo>
                    <a:cubicBezTo>
                      <a:pt x="97" y="79"/>
                      <a:pt x="74" y="80"/>
                      <a:pt x="59" y="76"/>
                    </a:cubicBezTo>
                    <a:cubicBezTo>
                      <a:pt x="44" y="72"/>
                      <a:pt x="41" y="59"/>
                      <a:pt x="27" y="54"/>
                    </a:cubicBezTo>
                    <a:cubicBezTo>
                      <a:pt x="13" y="49"/>
                      <a:pt x="8" y="43"/>
                      <a:pt x="4" y="39"/>
                    </a:cubicBezTo>
                    <a:cubicBezTo>
                      <a:pt x="0" y="35"/>
                      <a:pt x="1" y="18"/>
                      <a:pt x="1" y="18"/>
                    </a:cubicBezTo>
                    <a:cubicBezTo>
                      <a:pt x="52" y="1"/>
                      <a:pt x="52" y="1"/>
                      <a:pt x="52" y="1"/>
                    </a:cubicBezTo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38" name="Freeform 303">
                <a:extLst>
                  <a:ext uri="{FF2B5EF4-FFF2-40B4-BE49-F238E27FC236}">
                    <a16:creationId xmlns:a16="http://schemas.microsoft.com/office/drawing/2014/main" id="{F224B51D-CAB5-BC66-134C-960063C94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5063" y="2927380"/>
                <a:ext cx="1268709" cy="1537968"/>
              </a:xfrm>
              <a:custGeom>
                <a:avLst/>
                <a:gdLst>
                  <a:gd name="T0" fmla="*/ 4 w 340"/>
                  <a:gd name="T1" fmla="*/ 39 h 412"/>
                  <a:gd name="T2" fmla="*/ 6 w 340"/>
                  <a:gd name="T3" fmla="*/ 58 h 412"/>
                  <a:gd name="T4" fmla="*/ 13 w 340"/>
                  <a:gd name="T5" fmla="*/ 121 h 412"/>
                  <a:gd name="T6" fmla="*/ 136 w 340"/>
                  <a:gd name="T7" fmla="*/ 170 h 412"/>
                  <a:gd name="T8" fmla="*/ 184 w 340"/>
                  <a:gd name="T9" fmla="*/ 197 h 412"/>
                  <a:gd name="T10" fmla="*/ 218 w 340"/>
                  <a:gd name="T11" fmla="*/ 285 h 412"/>
                  <a:gd name="T12" fmla="*/ 284 w 340"/>
                  <a:gd name="T13" fmla="*/ 406 h 412"/>
                  <a:gd name="T14" fmla="*/ 329 w 340"/>
                  <a:gd name="T15" fmla="*/ 398 h 412"/>
                  <a:gd name="T16" fmla="*/ 339 w 340"/>
                  <a:gd name="T17" fmla="*/ 386 h 412"/>
                  <a:gd name="T18" fmla="*/ 286 w 340"/>
                  <a:gd name="T19" fmla="*/ 252 h 412"/>
                  <a:gd name="T20" fmla="*/ 246 w 340"/>
                  <a:gd name="T21" fmla="*/ 154 h 412"/>
                  <a:gd name="T22" fmla="*/ 157 w 340"/>
                  <a:gd name="T23" fmla="*/ 93 h 412"/>
                  <a:gd name="T24" fmla="*/ 101 w 340"/>
                  <a:gd name="T25" fmla="*/ 42 h 412"/>
                  <a:gd name="T26" fmla="*/ 4 w 340"/>
                  <a:gd name="T27" fmla="*/ 3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0" h="412">
                    <a:moveTo>
                      <a:pt x="4" y="39"/>
                    </a:moveTo>
                    <a:cubicBezTo>
                      <a:pt x="4" y="39"/>
                      <a:pt x="6" y="49"/>
                      <a:pt x="6" y="58"/>
                    </a:cubicBezTo>
                    <a:cubicBezTo>
                      <a:pt x="6" y="66"/>
                      <a:pt x="0" y="91"/>
                      <a:pt x="13" y="121"/>
                    </a:cubicBezTo>
                    <a:cubicBezTo>
                      <a:pt x="25" y="151"/>
                      <a:pt x="108" y="157"/>
                      <a:pt x="136" y="170"/>
                    </a:cubicBezTo>
                    <a:cubicBezTo>
                      <a:pt x="163" y="182"/>
                      <a:pt x="179" y="193"/>
                      <a:pt x="184" y="197"/>
                    </a:cubicBezTo>
                    <a:cubicBezTo>
                      <a:pt x="189" y="201"/>
                      <a:pt x="196" y="254"/>
                      <a:pt x="218" y="285"/>
                    </a:cubicBezTo>
                    <a:cubicBezTo>
                      <a:pt x="240" y="317"/>
                      <a:pt x="276" y="380"/>
                      <a:pt x="284" y="406"/>
                    </a:cubicBezTo>
                    <a:cubicBezTo>
                      <a:pt x="284" y="406"/>
                      <a:pt x="308" y="412"/>
                      <a:pt x="329" y="398"/>
                    </a:cubicBezTo>
                    <a:cubicBezTo>
                      <a:pt x="340" y="391"/>
                      <a:pt x="339" y="386"/>
                      <a:pt x="339" y="386"/>
                    </a:cubicBezTo>
                    <a:cubicBezTo>
                      <a:pt x="339" y="386"/>
                      <a:pt x="296" y="292"/>
                      <a:pt x="286" y="252"/>
                    </a:cubicBezTo>
                    <a:cubicBezTo>
                      <a:pt x="276" y="212"/>
                      <a:pt x="265" y="166"/>
                      <a:pt x="246" y="154"/>
                    </a:cubicBezTo>
                    <a:cubicBezTo>
                      <a:pt x="228" y="142"/>
                      <a:pt x="170" y="101"/>
                      <a:pt x="157" y="93"/>
                    </a:cubicBezTo>
                    <a:cubicBezTo>
                      <a:pt x="143" y="84"/>
                      <a:pt x="108" y="58"/>
                      <a:pt x="101" y="42"/>
                    </a:cubicBezTo>
                    <a:cubicBezTo>
                      <a:pt x="93" y="26"/>
                      <a:pt x="25" y="0"/>
                      <a:pt x="4" y="39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39" name="Freeform 304">
                <a:extLst>
                  <a:ext uri="{FF2B5EF4-FFF2-40B4-BE49-F238E27FC236}">
                    <a16:creationId xmlns:a16="http://schemas.microsoft.com/office/drawing/2014/main" id="{43DCA795-82CD-4075-435D-F21CA5488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2912" y="2774497"/>
                <a:ext cx="1268709" cy="1537968"/>
              </a:xfrm>
              <a:custGeom>
                <a:avLst/>
                <a:gdLst>
                  <a:gd name="T0" fmla="*/ 3 w 340"/>
                  <a:gd name="T1" fmla="*/ 39 h 412"/>
                  <a:gd name="T2" fmla="*/ 6 w 340"/>
                  <a:gd name="T3" fmla="*/ 58 h 412"/>
                  <a:gd name="T4" fmla="*/ 12 w 340"/>
                  <a:gd name="T5" fmla="*/ 121 h 412"/>
                  <a:gd name="T6" fmla="*/ 135 w 340"/>
                  <a:gd name="T7" fmla="*/ 170 h 412"/>
                  <a:gd name="T8" fmla="*/ 184 w 340"/>
                  <a:gd name="T9" fmla="*/ 197 h 412"/>
                  <a:gd name="T10" fmla="*/ 218 w 340"/>
                  <a:gd name="T11" fmla="*/ 285 h 412"/>
                  <a:gd name="T12" fmla="*/ 284 w 340"/>
                  <a:gd name="T13" fmla="*/ 406 h 412"/>
                  <a:gd name="T14" fmla="*/ 329 w 340"/>
                  <a:gd name="T15" fmla="*/ 398 h 412"/>
                  <a:gd name="T16" fmla="*/ 339 w 340"/>
                  <a:gd name="T17" fmla="*/ 386 h 412"/>
                  <a:gd name="T18" fmla="*/ 286 w 340"/>
                  <a:gd name="T19" fmla="*/ 252 h 412"/>
                  <a:gd name="T20" fmla="*/ 246 w 340"/>
                  <a:gd name="T21" fmla="*/ 154 h 412"/>
                  <a:gd name="T22" fmla="*/ 156 w 340"/>
                  <a:gd name="T23" fmla="*/ 92 h 412"/>
                  <a:gd name="T24" fmla="*/ 100 w 340"/>
                  <a:gd name="T25" fmla="*/ 42 h 412"/>
                  <a:gd name="T26" fmla="*/ 3 w 340"/>
                  <a:gd name="T27" fmla="*/ 39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0" h="412">
                    <a:moveTo>
                      <a:pt x="3" y="39"/>
                    </a:moveTo>
                    <a:cubicBezTo>
                      <a:pt x="3" y="39"/>
                      <a:pt x="6" y="49"/>
                      <a:pt x="6" y="58"/>
                    </a:cubicBezTo>
                    <a:cubicBezTo>
                      <a:pt x="6" y="66"/>
                      <a:pt x="0" y="91"/>
                      <a:pt x="12" y="121"/>
                    </a:cubicBezTo>
                    <a:cubicBezTo>
                      <a:pt x="24" y="151"/>
                      <a:pt x="108" y="157"/>
                      <a:pt x="135" y="170"/>
                    </a:cubicBezTo>
                    <a:cubicBezTo>
                      <a:pt x="163" y="182"/>
                      <a:pt x="179" y="193"/>
                      <a:pt x="184" y="197"/>
                    </a:cubicBezTo>
                    <a:cubicBezTo>
                      <a:pt x="189" y="201"/>
                      <a:pt x="196" y="254"/>
                      <a:pt x="218" y="285"/>
                    </a:cubicBezTo>
                    <a:cubicBezTo>
                      <a:pt x="239" y="317"/>
                      <a:pt x="276" y="380"/>
                      <a:pt x="284" y="406"/>
                    </a:cubicBezTo>
                    <a:cubicBezTo>
                      <a:pt x="284" y="406"/>
                      <a:pt x="308" y="412"/>
                      <a:pt x="329" y="398"/>
                    </a:cubicBezTo>
                    <a:cubicBezTo>
                      <a:pt x="340" y="391"/>
                      <a:pt x="339" y="386"/>
                      <a:pt x="339" y="386"/>
                    </a:cubicBezTo>
                    <a:cubicBezTo>
                      <a:pt x="339" y="386"/>
                      <a:pt x="296" y="292"/>
                      <a:pt x="286" y="252"/>
                    </a:cubicBezTo>
                    <a:cubicBezTo>
                      <a:pt x="276" y="212"/>
                      <a:pt x="264" y="166"/>
                      <a:pt x="246" y="154"/>
                    </a:cubicBezTo>
                    <a:cubicBezTo>
                      <a:pt x="227" y="142"/>
                      <a:pt x="169" y="101"/>
                      <a:pt x="156" y="92"/>
                    </a:cubicBezTo>
                    <a:cubicBezTo>
                      <a:pt x="143" y="84"/>
                      <a:pt x="107" y="58"/>
                      <a:pt x="100" y="42"/>
                    </a:cubicBezTo>
                    <a:cubicBezTo>
                      <a:pt x="93" y="26"/>
                      <a:pt x="25" y="0"/>
                      <a:pt x="3" y="39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40" name="Freeform 305">
                <a:extLst>
                  <a:ext uri="{FF2B5EF4-FFF2-40B4-BE49-F238E27FC236}">
                    <a16:creationId xmlns:a16="http://schemas.microsoft.com/office/drawing/2014/main" id="{AACA011C-75AD-0408-C04E-8D77E0865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047" y="4095689"/>
                <a:ext cx="166575" cy="1042806"/>
              </a:xfrm>
              <a:custGeom>
                <a:avLst/>
                <a:gdLst>
                  <a:gd name="T0" fmla="*/ 73 w 73"/>
                  <a:gd name="T1" fmla="*/ 0 h 457"/>
                  <a:gd name="T2" fmla="*/ 72 w 73"/>
                  <a:gd name="T3" fmla="*/ 414 h 457"/>
                  <a:gd name="T4" fmla="*/ 0 w 73"/>
                  <a:gd name="T5" fmla="*/ 457 h 457"/>
                  <a:gd name="T6" fmla="*/ 0 w 73"/>
                  <a:gd name="T7" fmla="*/ 43 h 457"/>
                  <a:gd name="T8" fmla="*/ 73 w 73"/>
                  <a:gd name="T9" fmla="*/ 0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457">
                    <a:moveTo>
                      <a:pt x="73" y="0"/>
                    </a:moveTo>
                    <a:lnTo>
                      <a:pt x="72" y="414"/>
                    </a:lnTo>
                    <a:lnTo>
                      <a:pt x="0" y="457"/>
                    </a:lnTo>
                    <a:lnTo>
                      <a:pt x="0" y="43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41" name="Freeform 306">
                <a:extLst>
                  <a:ext uri="{FF2B5EF4-FFF2-40B4-BE49-F238E27FC236}">
                    <a16:creationId xmlns:a16="http://schemas.microsoft.com/office/drawing/2014/main" id="{4A90B4D9-BCDB-C81B-BB66-98BEB2D87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6189" y="4095689"/>
                <a:ext cx="168857" cy="1042806"/>
              </a:xfrm>
              <a:custGeom>
                <a:avLst/>
                <a:gdLst>
                  <a:gd name="T0" fmla="*/ 74 w 74"/>
                  <a:gd name="T1" fmla="*/ 43 h 457"/>
                  <a:gd name="T2" fmla="*/ 74 w 74"/>
                  <a:gd name="T3" fmla="*/ 457 h 457"/>
                  <a:gd name="T4" fmla="*/ 0 w 74"/>
                  <a:gd name="T5" fmla="*/ 414 h 457"/>
                  <a:gd name="T6" fmla="*/ 2 w 74"/>
                  <a:gd name="T7" fmla="*/ 0 h 457"/>
                  <a:gd name="T8" fmla="*/ 74 w 74"/>
                  <a:gd name="T9" fmla="*/ 43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457">
                    <a:moveTo>
                      <a:pt x="74" y="43"/>
                    </a:moveTo>
                    <a:lnTo>
                      <a:pt x="74" y="457"/>
                    </a:lnTo>
                    <a:lnTo>
                      <a:pt x="0" y="414"/>
                    </a:lnTo>
                    <a:lnTo>
                      <a:pt x="2" y="0"/>
                    </a:lnTo>
                    <a:lnTo>
                      <a:pt x="74" y="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42" name="Freeform 307">
                <a:extLst>
                  <a:ext uri="{FF2B5EF4-FFF2-40B4-BE49-F238E27FC236}">
                    <a16:creationId xmlns:a16="http://schemas.microsoft.com/office/drawing/2014/main" id="{A4632AE4-16E3-0CC7-8EC9-7CD5CAFEA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0753" y="3999851"/>
                <a:ext cx="330868" cy="193957"/>
              </a:xfrm>
              <a:custGeom>
                <a:avLst/>
                <a:gdLst>
                  <a:gd name="T0" fmla="*/ 145 w 145"/>
                  <a:gd name="T1" fmla="*/ 42 h 85"/>
                  <a:gd name="T2" fmla="*/ 72 w 145"/>
                  <a:gd name="T3" fmla="*/ 85 h 85"/>
                  <a:gd name="T4" fmla="*/ 0 w 145"/>
                  <a:gd name="T5" fmla="*/ 42 h 85"/>
                  <a:gd name="T6" fmla="*/ 72 w 145"/>
                  <a:gd name="T7" fmla="*/ 0 h 85"/>
                  <a:gd name="T8" fmla="*/ 145 w 145"/>
                  <a:gd name="T9" fmla="*/ 42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85">
                    <a:moveTo>
                      <a:pt x="145" y="42"/>
                    </a:moveTo>
                    <a:lnTo>
                      <a:pt x="72" y="85"/>
                    </a:lnTo>
                    <a:lnTo>
                      <a:pt x="0" y="42"/>
                    </a:lnTo>
                    <a:lnTo>
                      <a:pt x="72" y="0"/>
                    </a:lnTo>
                    <a:lnTo>
                      <a:pt x="145" y="42"/>
                    </a:lnTo>
                    <a:close/>
                  </a:path>
                </a:pathLst>
              </a:custGeom>
              <a:solidFill>
                <a:srgbClr val="4DA5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43" name="Freeform 308">
                <a:extLst>
                  <a:ext uri="{FF2B5EF4-FFF2-40B4-BE49-F238E27FC236}">
                    <a16:creationId xmlns:a16="http://schemas.microsoft.com/office/drawing/2014/main" id="{1FF01B22-7592-5D0B-7DC7-7EF91ED38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13699" y="3440797"/>
                <a:ext cx="2425608" cy="1535686"/>
              </a:xfrm>
              <a:custGeom>
                <a:avLst/>
                <a:gdLst>
                  <a:gd name="T0" fmla="*/ 650 w 650"/>
                  <a:gd name="T1" fmla="*/ 2 h 412"/>
                  <a:gd name="T2" fmla="*/ 650 w 650"/>
                  <a:gd name="T3" fmla="*/ 5 h 412"/>
                  <a:gd name="T4" fmla="*/ 649 w 650"/>
                  <a:gd name="T5" fmla="*/ 6 h 412"/>
                  <a:gd name="T6" fmla="*/ 649 w 650"/>
                  <a:gd name="T7" fmla="*/ 8 h 412"/>
                  <a:gd name="T8" fmla="*/ 648 w 650"/>
                  <a:gd name="T9" fmla="*/ 10 h 412"/>
                  <a:gd name="T10" fmla="*/ 647 w 650"/>
                  <a:gd name="T11" fmla="*/ 12 h 412"/>
                  <a:gd name="T12" fmla="*/ 646 w 650"/>
                  <a:gd name="T13" fmla="*/ 14 h 412"/>
                  <a:gd name="T14" fmla="*/ 644 w 650"/>
                  <a:gd name="T15" fmla="*/ 16 h 412"/>
                  <a:gd name="T16" fmla="*/ 643 w 650"/>
                  <a:gd name="T17" fmla="*/ 19 h 412"/>
                  <a:gd name="T18" fmla="*/ 642 w 650"/>
                  <a:gd name="T19" fmla="*/ 19 h 412"/>
                  <a:gd name="T20" fmla="*/ 639 w 650"/>
                  <a:gd name="T21" fmla="*/ 22 h 412"/>
                  <a:gd name="T22" fmla="*/ 637 w 650"/>
                  <a:gd name="T23" fmla="*/ 24 h 412"/>
                  <a:gd name="T24" fmla="*/ 635 w 650"/>
                  <a:gd name="T25" fmla="*/ 25 h 412"/>
                  <a:gd name="T26" fmla="*/ 633 w 650"/>
                  <a:gd name="T27" fmla="*/ 27 h 412"/>
                  <a:gd name="T28" fmla="*/ 630 w 650"/>
                  <a:gd name="T29" fmla="*/ 29 h 412"/>
                  <a:gd name="T30" fmla="*/ 60 w 650"/>
                  <a:gd name="T31" fmla="*/ 360 h 412"/>
                  <a:gd name="T32" fmla="*/ 45 w 650"/>
                  <a:gd name="T33" fmla="*/ 367 h 412"/>
                  <a:gd name="T34" fmla="*/ 31 w 650"/>
                  <a:gd name="T35" fmla="*/ 370 h 412"/>
                  <a:gd name="T36" fmla="*/ 22 w 650"/>
                  <a:gd name="T37" fmla="*/ 371 h 412"/>
                  <a:gd name="T38" fmla="*/ 15 w 650"/>
                  <a:gd name="T39" fmla="*/ 372 h 412"/>
                  <a:gd name="T40" fmla="*/ 7 w 650"/>
                  <a:gd name="T41" fmla="*/ 372 h 412"/>
                  <a:gd name="T42" fmla="*/ 1 w 650"/>
                  <a:gd name="T43" fmla="*/ 371 h 412"/>
                  <a:gd name="T44" fmla="*/ 0 w 650"/>
                  <a:gd name="T45" fmla="*/ 412 h 412"/>
                  <a:gd name="T46" fmla="*/ 7 w 650"/>
                  <a:gd name="T47" fmla="*/ 412 h 412"/>
                  <a:gd name="T48" fmla="*/ 15 w 650"/>
                  <a:gd name="T49" fmla="*/ 412 h 412"/>
                  <a:gd name="T50" fmla="*/ 22 w 650"/>
                  <a:gd name="T51" fmla="*/ 412 h 412"/>
                  <a:gd name="T52" fmla="*/ 31 w 650"/>
                  <a:gd name="T53" fmla="*/ 411 h 412"/>
                  <a:gd name="T54" fmla="*/ 45 w 650"/>
                  <a:gd name="T55" fmla="*/ 407 h 412"/>
                  <a:gd name="T56" fmla="*/ 60 w 650"/>
                  <a:gd name="T57" fmla="*/ 401 h 412"/>
                  <a:gd name="T58" fmla="*/ 630 w 650"/>
                  <a:gd name="T59" fmla="*/ 69 h 412"/>
                  <a:gd name="T60" fmla="*/ 631 w 650"/>
                  <a:gd name="T61" fmla="*/ 69 h 412"/>
                  <a:gd name="T62" fmla="*/ 632 w 650"/>
                  <a:gd name="T63" fmla="*/ 68 h 412"/>
                  <a:gd name="T64" fmla="*/ 635 w 650"/>
                  <a:gd name="T65" fmla="*/ 66 h 412"/>
                  <a:gd name="T66" fmla="*/ 637 w 650"/>
                  <a:gd name="T67" fmla="*/ 64 h 412"/>
                  <a:gd name="T68" fmla="*/ 639 w 650"/>
                  <a:gd name="T69" fmla="*/ 63 h 412"/>
                  <a:gd name="T70" fmla="*/ 639 w 650"/>
                  <a:gd name="T71" fmla="*/ 62 h 412"/>
                  <a:gd name="T72" fmla="*/ 642 w 650"/>
                  <a:gd name="T73" fmla="*/ 60 h 412"/>
                  <a:gd name="T74" fmla="*/ 642 w 650"/>
                  <a:gd name="T75" fmla="*/ 59 h 412"/>
                  <a:gd name="T76" fmla="*/ 644 w 650"/>
                  <a:gd name="T77" fmla="*/ 58 h 412"/>
                  <a:gd name="T78" fmla="*/ 644 w 650"/>
                  <a:gd name="T79" fmla="*/ 57 h 412"/>
                  <a:gd name="T80" fmla="*/ 646 w 650"/>
                  <a:gd name="T81" fmla="*/ 54 h 412"/>
                  <a:gd name="T82" fmla="*/ 647 w 650"/>
                  <a:gd name="T83" fmla="*/ 53 h 412"/>
                  <a:gd name="T84" fmla="*/ 647 w 650"/>
                  <a:gd name="T85" fmla="*/ 53 h 412"/>
                  <a:gd name="T86" fmla="*/ 648 w 650"/>
                  <a:gd name="T87" fmla="*/ 51 h 412"/>
                  <a:gd name="T88" fmla="*/ 649 w 650"/>
                  <a:gd name="T89" fmla="*/ 49 h 412"/>
                  <a:gd name="T90" fmla="*/ 649 w 650"/>
                  <a:gd name="T91" fmla="*/ 49 h 412"/>
                  <a:gd name="T92" fmla="*/ 649 w 650"/>
                  <a:gd name="T93" fmla="*/ 47 h 412"/>
                  <a:gd name="T94" fmla="*/ 650 w 650"/>
                  <a:gd name="T95" fmla="*/ 45 h 412"/>
                  <a:gd name="T96" fmla="*/ 650 w 650"/>
                  <a:gd name="T97" fmla="*/ 45 h 412"/>
                  <a:gd name="T98" fmla="*/ 650 w 650"/>
                  <a:gd name="T99" fmla="*/ 43 h 412"/>
                  <a:gd name="T100" fmla="*/ 650 w 650"/>
                  <a:gd name="T101" fmla="*/ 41 h 412"/>
                  <a:gd name="T102" fmla="*/ 650 w 650"/>
                  <a:gd name="T103" fmla="*/ 41 h 412"/>
                  <a:gd name="T104" fmla="*/ 650 w 650"/>
                  <a:gd name="T105" fmla="*/ 0 h 412"/>
                  <a:gd name="T106" fmla="*/ 650 w 650"/>
                  <a:gd name="T107" fmla="*/ 2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50" h="412">
                    <a:moveTo>
                      <a:pt x="650" y="2"/>
                    </a:moveTo>
                    <a:cubicBezTo>
                      <a:pt x="650" y="3"/>
                      <a:pt x="650" y="4"/>
                      <a:pt x="650" y="5"/>
                    </a:cubicBezTo>
                    <a:cubicBezTo>
                      <a:pt x="650" y="5"/>
                      <a:pt x="650" y="6"/>
                      <a:pt x="649" y="6"/>
                    </a:cubicBezTo>
                    <a:cubicBezTo>
                      <a:pt x="649" y="7"/>
                      <a:pt x="649" y="8"/>
                      <a:pt x="649" y="8"/>
                    </a:cubicBezTo>
                    <a:cubicBezTo>
                      <a:pt x="649" y="9"/>
                      <a:pt x="648" y="10"/>
                      <a:pt x="648" y="10"/>
                    </a:cubicBezTo>
                    <a:cubicBezTo>
                      <a:pt x="648" y="11"/>
                      <a:pt x="647" y="12"/>
                      <a:pt x="647" y="12"/>
                    </a:cubicBezTo>
                    <a:cubicBezTo>
                      <a:pt x="647" y="13"/>
                      <a:pt x="646" y="13"/>
                      <a:pt x="646" y="14"/>
                    </a:cubicBezTo>
                    <a:cubicBezTo>
                      <a:pt x="646" y="15"/>
                      <a:pt x="645" y="16"/>
                      <a:pt x="644" y="16"/>
                    </a:cubicBezTo>
                    <a:cubicBezTo>
                      <a:pt x="644" y="17"/>
                      <a:pt x="643" y="18"/>
                      <a:pt x="643" y="19"/>
                    </a:cubicBezTo>
                    <a:cubicBezTo>
                      <a:pt x="642" y="19"/>
                      <a:pt x="642" y="19"/>
                      <a:pt x="642" y="19"/>
                    </a:cubicBezTo>
                    <a:cubicBezTo>
                      <a:pt x="641" y="20"/>
                      <a:pt x="640" y="21"/>
                      <a:pt x="639" y="22"/>
                    </a:cubicBezTo>
                    <a:cubicBezTo>
                      <a:pt x="638" y="23"/>
                      <a:pt x="638" y="23"/>
                      <a:pt x="637" y="24"/>
                    </a:cubicBezTo>
                    <a:cubicBezTo>
                      <a:pt x="636" y="24"/>
                      <a:pt x="636" y="25"/>
                      <a:pt x="635" y="25"/>
                    </a:cubicBezTo>
                    <a:cubicBezTo>
                      <a:pt x="634" y="26"/>
                      <a:pt x="633" y="27"/>
                      <a:pt x="633" y="27"/>
                    </a:cubicBezTo>
                    <a:cubicBezTo>
                      <a:pt x="632" y="28"/>
                      <a:pt x="631" y="28"/>
                      <a:pt x="630" y="29"/>
                    </a:cubicBezTo>
                    <a:cubicBezTo>
                      <a:pt x="60" y="360"/>
                      <a:pt x="60" y="360"/>
                      <a:pt x="60" y="360"/>
                    </a:cubicBezTo>
                    <a:cubicBezTo>
                      <a:pt x="55" y="363"/>
                      <a:pt x="50" y="365"/>
                      <a:pt x="45" y="367"/>
                    </a:cubicBezTo>
                    <a:cubicBezTo>
                      <a:pt x="40" y="368"/>
                      <a:pt x="36" y="369"/>
                      <a:pt x="31" y="370"/>
                    </a:cubicBezTo>
                    <a:cubicBezTo>
                      <a:pt x="28" y="371"/>
                      <a:pt x="25" y="371"/>
                      <a:pt x="22" y="371"/>
                    </a:cubicBezTo>
                    <a:cubicBezTo>
                      <a:pt x="20" y="371"/>
                      <a:pt x="17" y="372"/>
                      <a:pt x="15" y="372"/>
                    </a:cubicBezTo>
                    <a:cubicBezTo>
                      <a:pt x="12" y="372"/>
                      <a:pt x="10" y="372"/>
                      <a:pt x="7" y="372"/>
                    </a:cubicBezTo>
                    <a:cubicBezTo>
                      <a:pt x="5" y="372"/>
                      <a:pt x="3" y="372"/>
                      <a:pt x="1" y="371"/>
                    </a:cubicBezTo>
                    <a:cubicBezTo>
                      <a:pt x="0" y="412"/>
                      <a:pt x="0" y="412"/>
                      <a:pt x="0" y="412"/>
                    </a:cubicBezTo>
                    <a:cubicBezTo>
                      <a:pt x="3" y="412"/>
                      <a:pt x="5" y="412"/>
                      <a:pt x="7" y="412"/>
                    </a:cubicBezTo>
                    <a:cubicBezTo>
                      <a:pt x="10" y="412"/>
                      <a:pt x="12" y="412"/>
                      <a:pt x="15" y="412"/>
                    </a:cubicBezTo>
                    <a:cubicBezTo>
                      <a:pt x="17" y="412"/>
                      <a:pt x="20" y="412"/>
                      <a:pt x="22" y="412"/>
                    </a:cubicBezTo>
                    <a:cubicBezTo>
                      <a:pt x="25" y="412"/>
                      <a:pt x="28" y="411"/>
                      <a:pt x="31" y="411"/>
                    </a:cubicBezTo>
                    <a:cubicBezTo>
                      <a:pt x="36" y="410"/>
                      <a:pt x="40" y="409"/>
                      <a:pt x="45" y="407"/>
                    </a:cubicBezTo>
                    <a:cubicBezTo>
                      <a:pt x="50" y="405"/>
                      <a:pt x="55" y="403"/>
                      <a:pt x="60" y="401"/>
                    </a:cubicBezTo>
                    <a:cubicBezTo>
                      <a:pt x="630" y="69"/>
                      <a:pt x="630" y="69"/>
                      <a:pt x="630" y="69"/>
                    </a:cubicBezTo>
                    <a:cubicBezTo>
                      <a:pt x="631" y="69"/>
                      <a:pt x="631" y="69"/>
                      <a:pt x="631" y="69"/>
                    </a:cubicBezTo>
                    <a:cubicBezTo>
                      <a:pt x="631" y="69"/>
                      <a:pt x="632" y="68"/>
                      <a:pt x="632" y="68"/>
                    </a:cubicBezTo>
                    <a:cubicBezTo>
                      <a:pt x="633" y="67"/>
                      <a:pt x="634" y="67"/>
                      <a:pt x="635" y="66"/>
                    </a:cubicBezTo>
                    <a:cubicBezTo>
                      <a:pt x="636" y="66"/>
                      <a:pt x="636" y="65"/>
                      <a:pt x="637" y="64"/>
                    </a:cubicBezTo>
                    <a:cubicBezTo>
                      <a:pt x="638" y="64"/>
                      <a:pt x="638" y="63"/>
                      <a:pt x="639" y="63"/>
                    </a:cubicBezTo>
                    <a:cubicBezTo>
                      <a:pt x="639" y="62"/>
                      <a:pt x="639" y="62"/>
                      <a:pt x="639" y="62"/>
                    </a:cubicBezTo>
                    <a:cubicBezTo>
                      <a:pt x="640" y="62"/>
                      <a:pt x="641" y="61"/>
                      <a:pt x="642" y="60"/>
                    </a:cubicBezTo>
                    <a:cubicBezTo>
                      <a:pt x="642" y="59"/>
                      <a:pt x="642" y="59"/>
                      <a:pt x="642" y="59"/>
                    </a:cubicBezTo>
                    <a:cubicBezTo>
                      <a:pt x="643" y="59"/>
                      <a:pt x="643" y="58"/>
                      <a:pt x="644" y="58"/>
                    </a:cubicBezTo>
                    <a:cubicBezTo>
                      <a:pt x="644" y="57"/>
                      <a:pt x="644" y="57"/>
                      <a:pt x="644" y="57"/>
                    </a:cubicBezTo>
                    <a:cubicBezTo>
                      <a:pt x="645" y="56"/>
                      <a:pt x="645" y="55"/>
                      <a:pt x="646" y="54"/>
                    </a:cubicBezTo>
                    <a:cubicBezTo>
                      <a:pt x="647" y="53"/>
                      <a:pt x="647" y="53"/>
                      <a:pt x="647" y="53"/>
                    </a:cubicBezTo>
                    <a:cubicBezTo>
                      <a:pt x="647" y="53"/>
                      <a:pt x="647" y="53"/>
                      <a:pt x="647" y="53"/>
                    </a:cubicBezTo>
                    <a:cubicBezTo>
                      <a:pt x="647" y="52"/>
                      <a:pt x="648" y="51"/>
                      <a:pt x="648" y="51"/>
                    </a:cubicBezTo>
                    <a:cubicBezTo>
                      <a:pt x="648" y="50"/>
                      <a:pt x="648" y="50"/>
                      <a:pt x="649" y="49"/>
                    </a:cubicBezTo>
                    <a:cubicBezTo>
                      <a:pt x="649" y="49"/>
                      <a:pt x="649" y="49"/>
                      <a:pt x="649" y="49"/>
                    </a:cubicBezTo>
                    <a:cubicBezTo>
                      <a:pt x="649" y="48"/>
                      <a:pt x="649" y="48"/>
                      <a:pt x="649" y="47"/>
                    </a:cubicBezTo>
                    <a:cubicBezTo>
                      <a:pt x="649" y="46"/>
                      <a:pt x="650" y="46"/>
                      <a:pt x="650" y="45"/>
                    </a:cubicBezTo>
                    <a:cubicBezTo>
                      <a:pt x="650" y="45"/>
                      <a:pt x="650" y="45"/>
                      <a:pt x="650" y="45"/>
                    </a:cubicBezTo>
                    <a:cubicBezTo>
                      <a:pt x="650" y="44"/>
                      <a:pt x="650" y="44"/>
                      <a:pt x="650" y="43"/>
                    </a:cubicBezTo>
                    <a:cubicBezTo>
                      <a:pt x="650" y="42"/>
                      <a:pt x="650" y="42"/>
                      <a:pt x="650" y="41"/>
                    </a:cubicBezTo>
                    <a:cubicBezTo>
                      <a:pt x="650" y="41"/>
                      <a:pt x="650" y="41"/>
                      <a:pt x="650" y="41"/>
                    </a:cubicBezTo>
                    <a:cubicBezTo>
                      <a:pt x="650" y="0"/>
                      <a:pt x="650" y="0"/>
                      <a:pt x="650" y="0"/>
                    </a:cubicBezTo>
                    <a:cubicBezTo>
                      <a:pt x="650" y="1"/>
                      <a:pt x="650" y="2"/>
                      <a:pt x="650" y="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44" name="Freeform 309">
                <a:extLst>
                  <a:ext uri="{FF2B5EF4-FFF2-40B4-BE49-F238E27FC236}">
                    <a16:creationId xmlns:a16="http://schemas.microsoft.com/office/drawing/2014/main" id="{866FE2D7-6FD8-5D90-9BD2-52BA199853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7418" y="3440797"/>
                <a:ext cx="2370843" cy="1535686"/>
              </a:xfrm>
              <a:custGeom>
                <a:avLst/>
                <a:gdLst>
                  <a:gd name="T0" fmla="*/ 628 w 635"/>
                  <a:gd name="T1" fmla="*/ 371 h 412"/>
                  <a:gd name="T2" fmla="*/ 621 w 635"/>
                  <a:gd name="T3" fmla="*/ 369 h 412"/>
                  <a:gd name="T4" fmla="*/ 613 w 635"/>
                  <a:gd name="T5" fmla="*/ 368 h 412"/>
                  <a:gd name="T6" fmla="*/ 605 w 635"/>
                  <a:gd name="T7" fmla="*/ 365 h 412"/>
                  <a:gd name="T8" fmla="*/ 595 w 635"/>
                  <a:gd name="T9" fmla="*/ 360 h 412"/>
                  <a:gd name="T10" fmla="*/ 21 w 635"/>
                  <a:gd name="T11" fmla="*/ 29 h 412"/>
                  <a:gd name="T12" fmla="*/ 1 w 635"/>
                  <a:gd name="T13" fmla="*/ 0 h 412"/>
                  <a:gd name="T14" fmla="*/ 0 w 635"/>
                  <a:gd name="T15" fmla="*/ 40 h 412"/>
                  <a:gd name="T16" fmla="*/ 21 w 635"/>
                  <a:gd name="T17" fmla="*/ 69 h 412"/>
                  <a:gd name="T18" fmla="*/ 595 w 635"/>
                  <a:gd name="T19" fmla="*/ 401 h 412"/>
                  <a:gd name="T20" fmla="*/ 605 w 635"/>
                  <a:gd name="T21" fmla="*/ 405 h 412"/>
                  <a:gd name="T22" fmla="*/ 613 w 635"/>
                  <a:gd name="T23" fmla="*/ 408 h 412"/>
                  <a:gd name="T24" fmla="*/ 621 w 635"/>
                  <a:gd name="T25" fmla="*/ 410 h 412"/>
                  <a:gd name="T26" fmla="*/ 628 w 635"/>
                  <a:gd name="T27" fmla="*/ 411 h 412"/>
                  <a:gd name="T28" fmla="*/ 634 w 635"/>
                  <a:gd name="T29" fmla="*/ 412 h 412"/>
                  <a:gd name="T30" fmla="*/ 635 w 635"/>
                  <a:gd name="T31" fmla="*/ 371 h 412"/>
                  <a:gd name="T32" fmla="*/ 628 w 635"/>
                  <a:gd name="T33" fmla="*/ 371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5" h="412">
                    <a:moveTo>
                      <a:pt x="628" y="371"/>
                    </a:moveTo>
                    <a:cubicBezTo>
                      <a:pt x="625" y="370"/>
                      <a:pt x="623" y="370"/>
                      <a:pt x="621" y="369"/>
                    </a:cubicBezTo>
                    <a:cubicBezTo>
                      <a:pt x="618" y="369"/>
                      <a:pt x="616" y="368"/>
                      <a:pt x="613" y="368"/>
                    </a:cubicBezTo>
                    <a:cubicBezTo>
                      <a:pt x="610" y="367"/>
                      <a:pt x="608" y="366"/>
                      <a:pt x="605" y="365"/>
                    </a:cubicBezTo>
                    <a:cubicBezTo>
                      <a:pt x="601" y="363"/>
                      <a:pt x="598" y="362"/>
                      <a:pt x="595" y="360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7" y="21"/>
                      <a:pt x="1" y="10"/>
                      <a:pt x="1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51"/>
                      <a:pt x="7" y="61"/>
                      <a:pt x="21" y="69"/>
                    </a:cubicBezTo>
                    <a:cubicBezTo>
                      <a:pt x="595" y="401"/>
                      <a:pt x="595" y="401"/>
                      <a:pt x="595" y="401"/>
                    </a:cubicBezTo>
                    <a:cubicBezTo>
                      <a:pt x="598" y="402"/>
                      <a:pt x="601" y="404"/>
                      <a:pt x="605" y="405"/>
                    </a:cubicBezTo>
                    <a:cubicBezTo>
                      <a:pt x="608" y="406"/>
                      <a:pt x="610" y="407"/>
                      <a:pt x="613" y="408"/>
                    </a:cubicBezTo>
                    <a:cubicBezTo>
                      <a:pt x="616" y="409"/>
                      <a:pt x="618" y="410"/>
                      <a:pt x="621" y="410"/>
                    </a:cubicBezTo>
                    <a:cubicBezTo>
                      <a:pt x="623" y="411"/>
                      <a:pt x="625" y="411"/>
                      <a:pt x="628" y="411"/>
                    </a:cubicBezTo>
                    <a:cubicBezTo>
                      <a:pt x="630" y="412"/>
                      <a:pt x="632" y="412"/>
                      <a:pt x="634" y="412"/>
                    </a:cubicBezTo>
                    <a:cubicBezTo>
                      <a:pt x="635" y="371"/>
                      <a:pt x="635" y="371"/>
                      <a:pt x="635" y="371"/>
                    </a:cubicBezTo>
                    <a:cubicBezTo>
                      <a:pt x="632" y="371"/>
                      <a:pt x="630" y="371"/>
                      <a:pt x="628" y="37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45" name="Freeform 310">
                <a:extLst>
                  <a:ext uri="{FF2B5EF4-FFF2-40B4-BE49-F238E27FC236}">
                    <a16:creationId xmlns:a16="http://schemas.microsoft.com/office/drawing/2014/main" id="{FD7A2565-9BD2-B4F3-C0EB-81D595718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4600" y="2044304"/>
                <a:ext cx="4842089" cy="2802114"/>
              </a:xfrm>
              <a:custGeom>
                <a:avLst/>
                <a:gdLst>
                  <a:gd name="T0" fmla="*/ 1270 w 1297"/>
                  <a:gd name="T1" fmla="*/ 347 h 751"/>
                  <a:gd name="T2" fmla="*/ 1270 w 1297"/>
                  <a:gd name="T3" fmla="*/ 404 h 751"/>
                  <a:gd name="T4" fmla="*/ 700 w 1297"/>
                  <a:gd name="T5" fmla="*/ 736 h 751"/>
                  <a:gd name="T6" fmla="*/ 601 w 1297"/>
                  <a:gd name="T7" fmla="*/ 736 h 751"/>
                  <a:gd name="T8" fmla="*/ 27 w 1297"/>
                  <a:gd name="T9" fmla="*/ 404 h 751"/>
                  <a:gd name="T10" fmla="*/ 27 w 1297"/>
                  <a:gd name="T11" fmla="*/ 347 h 751"/>
                  <a:gd name="T12" fmla="*/ 597 w 1297"/>
                  <a:gd name="T13" fmla="*/ 16 h 751"/>
                  <a:gd name="T14" fmla="*/ 696 w 1297"/>
                  <a:gd name="T15" fmla="*/ 16 h 751"/>
                  <a:gd name="T16" fmla="*/ 1270 w 1297"/>
                  <a:gd name="T17" fmla="*/ 347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97" h="751">
                    <a:moveTo>
                      <a:pt x="1270" y="347"/>
                    </a:moveTo>
                    <a:cubicBezTo>
                      <a:pt x="1297" y="363"/>
                      <a:pt x="1297" y="389"/>
                      <a:pt x="1270" y="404"/>
                    </a:cubicBezTo>
                    <a:cubicBezTo>
                      <a:pt x="700" y="736"/>
                      <a:pt x="700" y="736"/>
                      <a:pt x="700" y="736"/>
                    </a:cubicBezTo>
                    <a:cubicBezTo>
                      <a:pt x="673" y="751"/>
                      <a:pt x="628" y="751"/>
                      <a:pt x="601" y="736"/>
                    </a:cubicBezTo>
                    <a:cubicBezTo>
                      <a:pt x="27" y="404"/>
                      <a:pt x="27" y="404"/>
                      <a:pt x="27" y="404"/>
                    </a:cubicBezTo>
                    <a:cubicBezTo>
                      <a:pt x="0" y="389"/>
                      <a:pt x="0" y="363"/>
                      <a:pt x="27" y="347"/>
                    </a:cubicBezTo>
                    <a:cubicBezTo>
                      <a:pt x="597" y="16"/>
                      <a:pt x="597" y="16"/>
                      <a:pt x="597" y="16"/>
                    </a:cubicBezTo>
                    <a:cubicBezTo>
                      <a:pt x="624" y="0"/>
                      <a:pt x="669" y="0"/>
                      <a:pt x="696" y="16"/>
                    </a:cubicBezTo>
                    <a:lnTo>
                      <a:pt x="1270" y="347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6E5146FC-6F59-EA62-CBE3-012BAD896939}"/>
                  </a:ext>
                </a:extLst>
              </p:cNvPr>
              <p:cNvGrpSpPr/>
              <p:nvPr/>
            </p:nvGrpSpPr>
            <p:grpSpPr>
              <a:xfrm>
                <a:off x="7463244" y="2655840"/>
                <a:ext cx="997169" cy="579590"/>
                <a:chOff x="7463244" y="2655840"/>
                <a:chExt cx="997169" cy="579590"/>
              </a:xfrm>
            </p:grpSpPr>
            <p:sp>
              <p:nvSpPr>
                <p:cNvPr id="152" name="Freeform 320">
                  <a:extLst>
                    <a:ext uri="{FF2B5EF4-FFF2-40B4-BE49-F238E27FC236}">
                      <a16:creationId xmlns:a16="http://schemas.microsoft.com/office/drawing/2014/main" id="{AC596B83-5BF8-34B6-4335-ED88AEB066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244" y="2655840"/>
                  <a:ext cx="997169" cy="579590"/>
                </a:xfrm>
                <a:custGeom>
                  <a:avLst/>
                  <a:gdLst>
                    <a:gd name="T0" fmla="*/ 0 w 437"/>
                    <a:gd name="T1" fmla="*/ 105 h 254"/>
                    <a:gd name="T2" fmla="*/ 257 w 437"/>
                    <a:gd name="T3" fmla="*/ 254 h 254"/>
                    <a:gd name="T4" fmla="*/ 437 w 437"/>
                    <a:gd name="T5" fmla="*/ 149 h 254"/>
                    <a:gd name="T6" fmla="*/ 180 w 437"/>
                    <a:gd name="T7" fmla="*/ 0 h 254"/>
                    <a:gd name="T8" fmla="*/ 0 w 437"/>
                    <a:gd name="T9" fmla="*/ 105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7" h="254">
                      <a:moveTo>
                        <a:pt x="0" y="105"/>
                      </a:moveTo>
                      <a:lnTo>
                        <a:pt x="257" y="254"/>
                      </a:lnTo>
                      <a:lnTo>
                        <a:pt x="437" y="149"/>
                      </a:lnTo>
                      <a:lnTo>
                        <a:pt x="180" y="0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53" name="Freeform 321">
                  <a:extLst>
                    <a:ext uri="{FF2B5EF4-FFF2-40B4-BE49-F238E27FC236}">
                      <a16:creationId xmlns:a16="http://schemas.microsoft.com/office/drawing/2014/main" id="{696B90B9-2632-0A39-34B0-D906817943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50757" y="2774497"/>
                  <a:ext cx="207648" cy="86710"/>
                </a:xfrm>
                <a:custGeom>
                  <a:avLst/>
                  <a:gdLst>
                    <a:gd name="T0" fmla="*/ 56 w 56"/>
                    <a:gd name="T1" fmla="*/ 9 h 23"/>
                    <a:gd name="T2" fmla="*/ 31 w 56"/>
                    <a:gd name="T3" fmla="*/ 23 h 23"/>
                    <a:gd name="T4" fmla="*/ 0 w 56"/>
                    <a:gd name="T5" fmla="*/ 14 h 23"/>
                    <a:gd name="T6" fmla="*/ 47 w 56"/>
                    <a:gd name="T7" fmla="*/ 5 h 23"/>
                    <a:gd name="T8" fmla="*/ 56 w 56"/>
                    <a:gd name="T9" fmla="*/ 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3">
                      <a:moveTo>
                        <a:pt x="56" y="9"/>
                      </a:moveTo>
                      <a:cubicBezTo>
                        <a:pt x="31" y="23"/>
                        <a:pt x="31" y="23"/>
                        <a:pt x="31" y="23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9" y="4"/>
                        <a:pt x="30" y="0"/>
                        <a:pt x="47" y="5"/>
                      </a:cubicBezTo>
                      <a:cubicBezTo>
                        <a:pt x="51" y="6"/>
                        <a:pt x="53" y="7"/>
                        <a:pt x="56" y="9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54" name="Freeform 322">
                  <a:extLst>
                    <a:ext uri="{FF2B5EF4-FFF2-40B4-BE49-F238E27FC236}">
                      <a16:creationId xmlns:a16="http://schemas.microsoft.com/office/drawing/2014/main" id="{409A3A0E-8890-DB2C-E5E7-97B6BBBF03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3711" y="2815570"/>
                  <a:ext cx="346841" cy="164293"/>
                </a:xfrm>
                <a:custGeom>
                  <a:avLst/>
                  <a:gdLst>
                    <a:gd name="T0" fmla="*/ 77 w 93"/>
                    <a:gd name="T1" fmla="*/ 0 h 44"/>
                    <a:gd name="T2" fmla="*/ 77 w 93"/>
                    <a:gd name="T3" fmla="*/ 35 h 44"/>
                    <a:gd name="T4" fmla="*/ 17 w 93"/>
                    <a:gd name="T5" fmla="*/ 35 h 44"/>
                    <a:gd name="T6" fmla="*/ 9 w 93"/>
                    <a:gd name="T7" fmla="*/ 6 h 44"/>
                    <a:gd name="T8" fmla="*/ 47 w 93"/>
                    <a:gd name="T9" fmla="*/ 17 h 44"/>
                    <a:gd name="T10" fmla="*/ 77 w 93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3" h="44">
                      <a:moveTo>
                        <a:pt x="77" y="0"/>
                      </a:moveTo>
                      <a:cubicBezTo>
                        <a:pt x="93" y="9"/>
                        <a:pt x="93" y="25"/>
                        <a:pt x="77" y="35"/>
                      </a:cubicBezTo>
                      <a:cubicBezTo>
                        <a:pt x="60" y="44"/>
                        <a:pt x="33" y="44"/>
                        <a:pt x="17" y="35"/>
                      </a:cubicBezTo>
                      <a:cubicBezTo>
                        <a:pt x="4" y="27"/>
                        <a:pt x="0" y="16"/>
                        <a:pt x="9" y="6"/>
                      </a:cubicBezTo>
                      <a:cubicBezTo>
                        <a:pt x="47" y="17"/>
                        <a:pt x="47" y="17"/>
                        <a:pt x="47" y="17"/>
                      </a:cubicBez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55" name="Freeform 323">
                  <a:extLst>
                    <a:ext uri="{FF2B5EF4-FFF2-40B4-BE49-F238E27FC236}">
                      <a16:creationId xmlns:a16="http://schemas.microsoft.com/office/drawing/2014/main" id="{54BFAE52-63A7-BDA7-FF44-32D133F932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92232" y="2918253"/>
                  <a:ext cx="287513" cy="166575"/>
                </a:xfrm>
                <a:custGeom>
                  <a:avLst/>
                  <a:gdLst>
                    <a:gd name="T0" fmla="*/ 1 w 77"/>
                    <a:gd name="T1" fmla="*/ 41 h 45"/>
                    <a:gd name="T2" fmla="*/ 1 w 77"/>
                    <a:gd name="T3" fmla="*/ 44 h 45"/>
                    <a:gd name="T4" fmla="*/ 6 w 77"/>
                    <a:gd name="T5" fmla="*/ 44 h 45"/>
                    <a:gd name="T6" fmla="*/ 76 w 77"/>
                    <a:gd name="T7" fmla="*/ 3 h 45"/>
                    <a:gd name="T8" fmla="*/ 76 w 77"/>
                    <a:gd name="T9" fmla="*/ 1 h 45"/>
                    <a:gd name="T10" fmla="*/ 71 w 77"/>
                    <a:gd name="T11" fmla="*/ 1 h 45"/>
                    <a:gd name="T12" fmla="*/ 1 w 77"/>
                    <a:gd name="T13" fmla="*/ 4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7" h="45">
                      <a:moveTo>
                        <a:pt x="1" y="41"/>
                      </a:moveTo>
                      <a:cubicBezTo>
                        <a:pt x="0" y="42"/>
                        <a:pt x="0" y="43"/>
                        <a:pt x="1" y="44"/>
                      </a:cubicBezTo>
                      <a:cubicBezTo>
                        <a:pt x="2" y="45"/>
                        <a:pt x="4" y="45"/>
                        <a:pt x="6" y="44"/>
                      </a:cubicBezTo>
                      <a:cubicBezTo>
                        <a:pt x="76" y="3"/>
                        <a:pt x="76" y="3"/>
                        <a:pt x="76" y="3"/>
                      </a:cubicBezTo>
                      <a:cubicBezTo>
                        <a:pt x="77" y="3"/>
                        <a:pt x="77" y="1"/>
                        <a:pt x="76" y="1"/>
                      </a:cubicBezTo>
                      <a:cubicBezTo>
                        <a:pt x="75" y="0"/>
                        <a:pt x="72" y="0"/>
                        <a:pt x="71" y="1"/>
                      </a:cubicBezTo>
                      <a:lnTo>
                        <a:pt x="1" y="41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56" name="Freeform 324">
                  <a:extLst>
                    <a:ext uri="{FF2B5EF4-FFF2-40B4-BE49-F238E27FC236}">
                      <a16:creationId xmlns:a16="http://schemas.microsoft.com/office/drawing/2014/main" id="{03148799-C3E5-9738-172D-BFD1D2281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72498" y="2931945"/>
                  <a:ext cx="136911" cy="82146"/>
                </a:xfrm>
                <a:custGeom>
                  <a:avLst/>
                  <a:gdLst>
                    <a:gd name="T0" fmla="*/ 1 w 37"/>
                    <a:gd name="T1" fmla="*/ 18 h 22"/>
                    <a:gd name="T2" fmla="*/ 1 w 37"/>
                    <a:gd name="T3" fmla="*/ 21 h 22"/>
                    <a:gd name="T4" fmla="*/ 6 w 37"/>
                    <a:gd name="T5" fmla="*/ 21 h 22"/>
                    <a:gd name="T6" fmla="*/ 36 w 37"/>
                    <a:gd name="T7" fmla="*/ 4 h 22"/>
                    <a:gd name="T8" fmla="*/ 36 w 37"/>
                    <a:gd name="T9" fmla="*/ 1 h 22"/>
                    <a:gd name="T10" fmla="*/ 31 w 37"/>
                    <a:gd name="T11" fmla="*/ 1 h 22"/>
                    <a:gd name="T12" fmla="*/ 1 w 37"/>
                    <a:gd name="T13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22">
                      <a:moveTo>
                        <a:pt x="1" y="18"/>
                      </a:moveTo>
                      <a:cubicBezTo>
                        <a:pt x="0" y="19"/>
                        <a:pt x="0" y="21"/>
                        <a:pt x="1" y="21"/>
                      </a:cubicBezTo>
                      <a:cubicBezTo>
                        <a:pt x="3" y="22"/>
                        <a:pt x="5" y="22"/>
                        <a:pt x="6" y="21"/>
                      </a:cubicBezTo>
                      <a:cubicBezTo>
                        <a:pt x="36" y="4"/>
                        <a:pt x="36" y="4"/>
                        <a:pt x="36" y="4"/>
                      </a:cubicBezTo>
                      <a:cubicBezTo>
                        <a:pt x="37" y="3"/>
                        <a:pt x="37" y="2"/>
                        <a:pt x="36" y="1"/>
                      </a:cubicBezTo>
                      <a:cubicBezTo>
                        <a:pt x="35" y="1"/>
                        <a:pt x="32" y="0"/>
                        <a:pt x="31" y="1"/>
                      </a:cubicBezTo>
                      <a:lnTo>
                        <a:pt x="1" y="18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  <p:sp>
              <p:nvSpPr>
                <p:cNvPr id="157" name="Freeform 325">
                  <a:extLst>
                    <a:ext uri="{FF2B5EF4-FFF2-40B4-BE49-F238E27FC236}">
                      <a16:creationId xmlns:a16="http://schemas.microsoft.com/office/drawing/2014/main" id="{F2752300-AD71-6229-38E3-7D059CE980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8271" y="2950200"/>
                  <a:ext cx="200803" cy="116374"/>
                </a:xfrm>
                <a:custGeom>
                  <a:avLst/>
                  <a:gdLst>
                    <a:gd name="T0" fmla="*/ 1 w 54"/>
                    <a:gd name="T1" fmla="*/ 28 h 31"/>
                    <a:gd name="T2" fmla="*/ 1 w 54"/>
                    <a:gd name="T3" fmla="*/ 30 h 31"/>
                    <a:gd name="T4" fmla="*/ 6 w 54"/>
                    <a:gd name="T5" fmla="*/ 30 h 31"/>
                    <a:gd name="T6" fmla="*/ 53 w 54"/>
                    <a:gd name="T7" fmla="*/ 4 h 31"/>
                    <a:gd name="T8" fmla="*/ 53 w 54"/>
                    <a:gd name="T9" fmla="*/ 1 h 31"/>
                    <a:gd name="T10" fmla="*/ 48 w 54"/>
                    <a:gd name="T11" fmla="*/ 1 h 31"/>
                    <a:gd name="T12" fmla="*/ 1 w 54"/>
                    <a:gd name="T13" fmla="*/ 28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4" h="31">
                      <a:moveTo>
                        <a:pt x="1" y="28"/>
                      </a:moveTo>
                      <a:cubicBezTo>
                        <a:pt x="0" y="28"/>
                        <a:pt x="0" y="30"/>
                        <a:pt x="1" y="30"/>
                      </a:cubicBezTo>
                      <a:cubicBezTo>
                        <a:pt x="2" y="31"/>
                        <a:pt x="5" y="31"/>
                        <a:pt x="6" y="30"/>
                      </a:cubicBezTo>
                      <a:cubicBezTo>
                        <a:pt x="53" y="4"/>
                        <a:pt x="53" y="4"/>
                        <a:pt x="53" y="4"/>
                      </a:cubicBezTo>
                      <a:cubicBezTo>
                        <a:pt x="54" y="3"/>
                        <a:pt x="54" y="1"/>
                        <a:pt x="53" y="1"/>
                      </a:cubicBezTo>
                      <a:cubicBezTo>
                        <a:pt x="51" y="0"/>
                        <a:pt x="49" y="0"/>
                        <a:pt x="48" y="1"/>
                      </a:cubicBezTo>
                      <a:lnTo>
                        <a:pt x="1" y="2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ontserrat"/>
                  </a:endParaRPr>
                </a:p>
              </p:txBody>
            </p:sp>
          </p:grpSp>
          <p:sp>
            <p:nvSpPr>
              <p:cNvPr id="147" name="Freeform 414">
                <a:extLst>
                  <a:ext uri="{FF2B5EF4-FFF2-40B4-BE49-F238E27FC236}">
                    <a16:creationId xmlns:a16="http://schemas.microsoft.com/office/drawing/2014/main" id="{C0FB9152-E92D-42EF-F6F5-CC9654188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5920" y="2220006"/>
                <a:ext cx="310331" cy="171139"/>
              </a:xfrm>
              <a:custGeom>
                <a:avLst/>
                <a:gdLst>
                  <a:gd name="T0" fmla="*/ 2 w 83"/>
                  <a:gd name="T1" fmla="*/ 45 h 46"/>
                  <a:gd name="T2" fmla="*/ 15 w 83"/>
                  <a:gd name="T3" fmla="*/ 41 h 46"/>
                  <a:gd name="T4" fmla="*/ 42 w 83"/>
                  <a:gd name="T5" fmla="*/ 46 h 46"/>
                  <a:gd name="T6" fmla="*/ 59 w 83"/>
                  <a:gd name="T7" fmla="*/ 35 h 46"/>
                  <a:gd name="T8" fmla="*/ 64 w 83"/>
                  <a:gd name="T9" fmla="*/ 28 h 46"/>
                  <a:gd name="T10" fmla="*/ 67 w 83"/>
                  <a:gd name="T11" fmla="*/ 22 h 46"/>
                  <a:gd name="T12" fmla="*/ 73 w 83"/>
                  <a:gd name="T13" fmla="*/ 13 h 46"/>
                  <a:gd name="T14" fmla="*/ 82 w 83"/>
                  <a:gd name="T15" fmla="*/ 3 h 46"/>
                  <a:gd name="T16" fmla="*/ 75 w 83"/>
                  <a:gd name="T17" fmla="*/ 2 h 46"/>
                  <a:gd name="T18" fmla="*/ 61 w 83"/>
                  <a:gd name="T19" fmla="*/ 13 h 46"/>
                  <a:gd name="T20" fmla="*/ 44 w 83"/>
                  <a:gd name="T21" fmla="*/ 19 h 46"/>
                  <a:gd name="T22" fmla="*/ 35 w 83"/>
                  <a:gd name="T23" fmla="*/ 18 h 46"/>
                  <a:gd name="T24" fmla="*/ 39 w 83"/>
                  <a:gd name="T25" fmla="*/ 16 h 46"/>
                  <a:gd name="T26" fmla="*/ 49 w 83"/>
                  <a:gd name="T27" fmla="*/ 15 h 46"/>
                  <a:gd name="T28" fmla="*/ 54 w 83"/>
                  <a:gd name="T29" fmla="*/ 10 h 46"/>
                  <a:gd name="T30" fmla="*/ 47 w 83"/>
                  <a:gd name="T31" fmla="*/ 8 h 46"/>
                  <a:gd name="T32" fmla="*/ 30 w 83"/>
                  <a:gd name="T33" fmla="*/ 8 h 46"/>
                  <a:gd name="T34" fmla="*/ 17 w 83"/>
                  <a:gd name="T35" fmla="*/ 16 h 46"/>
                  <a:gd name="T36" fmla="*/ 4 w 83"/>
                  <a:gd name="T37" fmla="*/ 20 h 46"/>
                  <a:gd name="T38" fmla="*/ 2 w 83"/>
                  <a:gd name="T39" fmla="*/ 4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46">
                    <a:moveTo>
                      <a:pt x="2" y="45"/>
                    </a:moveTo>
                    <a:cubicBezTo>
                      <a:pt x="2" y="45"/>
                      <a:pt x="10" y="40"/>
                      <a:pt x="15" y="41"/>
                    </a:cubicBezTo>
                    <a:cubicBezTo>
                      <a:pt x="20" y="43"/>
                      <a:pt x="36" y="45"/>
                      <a:pt x="42" y="46"/>
                    </a:cubicBezTo>
                    <a:cubicBezTo>
                      <a:pt x="47" y="46"/>
                      <a:pt x="57" y="37"/>
                      <a:pt x="59" y="35"/>
                    </a:cubicBezTo>
                    <a:cubicBezTo>
                      <a:pt x="61" y="34"/>
                      <a:pt x="62" y="31"/>
                      <a:pt x="64" y="28"/>
                    </a:cubicBezTo>
                    <a:cubicBezTo>
                      <a:pt x="66" y="26"/>
                      <a:pt x="67" y="26"/>
                      <a:pt x="67" y="22"/>
                    </a:cubicBezTo>
                    <a:cubicBezTo>
                      <a:pt x="67" y="18"/>
                      <a:pt x="71" y="15"/>
                      <a:pt x="73" y="13"/>
                    </a:cubicBezTo>
                    <a:cubicBezTo>
                      <a:pt x="75" y="11"/>
                      <a:pt x="83" y="7"/>
                      <a:pt x="82" y="3"/>
                    </a:cubicBezTo>
                    <a:cubicBezTo>
                      <a:pt x="81" y="0"/>
                      <a:pt x="77" y="2"/>
                      <a:pt x="75" y="2"/>
                    </a:cubicBezTo>
                    <a:cubicBezTo>
                      <a:pt x="73" y="3"/>
                      <a:pt x="64" y="11"/>
                      <a:pt x="61" y="13"/>
                    </a:cubicBezTo>
                    <a:cubicBezTo>
                      <a:pt x="57" y="15"/>
                      <a:pt x="48" y="19"/>
                      <a:pt x="44" y="19"/>
                    </a:cubicBezTo>
                    <a:cubicBezTo>
                      <a:pt x="39" y="19"/>
                      <a:pt x="35" y="18"/>
                      <a:pt x="35" y="18"/>
                    </a:cubicBezTo>
                    <a:cubicBezTo>
                      <a:pt x="35" y="18"/>
                      <a:pt x="34" y="18"/>
                      <a:pt x="39" y="16"/>
                    </a:cubicBezTo>
                    <a:cubicBezTo>
                      <a:pt x="43" y="15"/>
                      <a:pt x="46" y="16"/>
                      <a:pt x="49" y="15"/>
                    </a:cubicBezTo>
                    <a:cubicBezTo>
                      <a:pt x="53" y="14"/>
                      <a:pt x="55" y="12"/>
                      <a:pt x="54" y="10"/>
                    </a:cubicBezTo>
                    <a:cubicBezTo>
                      <a:pt x="54" y="8"/>
                      <a:pt x="49" y="8"/>
                      <a:pt x="47" y="8"/>
                    </a:cubicBezTo>
                    <a:cubicBezTo>
                      <a:pt x="46" y="8"/>
                      <a:pt x="35" y="9"/>
                      <a:pt x="30" y="8"/>
                    </a:cubicBezTo>
                    <a:cubicBezTo>
                      <a:pt x="26" y="7"/>
                      <a:pt x="18" y="15"/>
                      <a:pt x="17" y="16"/>
                    </a:cubicBezTo>
                    <a:cubicBezTo>
                      <a:pt x="15" y="18"/>
                      <a:pt x="8" y="20"/>
                      <a:pt x="4" y="20"/>
                    </a:cubicBezTo>
                    <a:cubicBezTo>
                      <a:pt x="0" y="21"/>
                      <a:pt x="2" y="45"/>
                      <a:pt x="2" y="45"/>
                    </a:cubicBezTo>
                    <a:close/>
                  </a:path>
                </a:pathLst>
              </a:custGeom>
              <a:solidFill>
                <a:srgbClr val="FF9F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48" name="Freeform 415">
                <a:extLst>
                  <a:ext uri="{FF2B5EF4-FFF2-40B4-BE49-F238E27FC236}">
                    <a16:creationId xmlns:a16="http://schemas.microsoft.com/office/drawing/2014/main" id="{3428EA45-349D-7F09-A6DC-3C0D7240E9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1564" y="2210879"/>
                <a:ext cx="695964" cy="255568"/>
              </a:xfrm>
              <a:custGeom>
                <a:avLst/>
                <a:gdLst>
                  <a:gd name="T0" fmla="*/ 13 w 186"/>
                  <a:gd name="T1" fmla="*/ 43 h 68"/>
                  <a:gd name="T2" fmla="*/ 53 w 186"/>
                  <a:gd name="T3" fmla="*/ 67 h 68"/>
                  <a:gd name="T4" fmla="*/ 174 w 186"/>
                  <a:gd name="T5" fmla="*/ 51 h 68"/>
                  <a:gd name="T6" fmla="*/ 176 w 186"/>
                  <a:gd name="T7" fmla="*/ 17 h 68"/>
                  <a:gd name="T8" fmla="*/ 100 w 186"/>
                  <a:gd name="T9" fmla="*/ 16 h 68"/>
                  <a:gd name="T10" fmla="*/ 13 w 186"/>
                  <a:gd name="T11" fmla="*/ 4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68">
                    <a:moveTo>
                      <a:pt x="13" y="43"/>
                    </a:moveTo>
                    <a:cubicBezTo>
                      <a:pt x="13" y="43"/>
                      <a:pt x="21" y="68"/>
                      <a:pt x="53" y="67"/>
                    </a:cubicBezTo>
                    <a:cubicBezTo>
                      <a:pt x="86" y="66"/>
                      <a:pt x="166" y="52"/>
                      <a:pt x="174" y="51"/>
                    </a:cubicBezTo>
                    <a:cubicBezTo>
                      <a:pt x="174" y="51"/>
                      <a:pt x="186" y="35"/>
                      <a:pt x="176" y="17"/>
                    </a:cubicBezTo>
                    <a:cubicBezTo>
                      <a:pt x="176" y="17"/>
                      <a:pt x="125" y="18"/>
                      <a:pt x="100" y="16"/>
                    </a:cubicBezTo>
                    <a:cubicBezTo>
                      <a:pt x="76" y="14"/>
                      <a:pt x="0" y="0"/>
                      <a:pt x="13" y="4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49" name="Freeform 416">
                <a:extLst>
                  <a:ext uri="{FF2B5EF4-FFF2-40B4-BE49-F238E27FC236}">
                    <a16:creationId xmlns:a16="http://schemas.microsoft.com/office/drawing/2014/main" id="{CE578D2A-3EB8-B9A7-783D-388FC3976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6542" y="2167524"/>
                <a:ext cx="397043" cy="711938"/>
              </a:xfrm>
              <a:custGeom>
                <a:avLst/>
                <a:gdLst>
                  <a:gd name="T0" fmla="*/ 87 w 106"/>
                  <a:gd name="T1" fmla="*/ 106 h 191"/>
                  <a:gd name="T2" fmla="*/ 65 w 106"/>
                  <a:gd name="T3" fmla="*/ 19 h 191"/>
                  <a:gd name="T4" fmla="*/ 20 w 106"/>
                  <a:gd name="T5" fmla="*/ 13 h 191"/>
                  <a:gd name="T6" fmla="*/ 5 w 106"/>
                  <a:gd name="T7" fmla="*/ 57 h 191"/>
                  <a:gd name="T8" fmla="*/ 67 w 106"/>
                  <a:gd name="T9" fmla="*/ 180 h 191"/>
                  <a:gd name="T10" fmla="*/ 102 w 106"/>
                  <a:gd name="T11" fmla="*/ 166 h 191"/>
                  <a:gd name="T12" fmla="*/ 87 w 106"/>
                  <a:gd name="T13" fmla="*/ 106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91">
                    <a:moveTo>
                      <a:pt x="87" y="106"/>
                    </a:moveTo>
                    <a:cubicBezTo>
                      <a:pt x="87" y="106"/>
                      <a:pt x="74" y="28"/>
                      <a:pt x="65" y="19"/>
                    </a:cubicBezTo>
                    <a:cubicBezTo>
                      <a:pt x="55" y="8"/>
                      <a:pt x="37" y="0"/>
                      <a:pt x="20" y="13"/>
                    </a:cubicBezTo>
                    <a:cubicBezTo>
                      <a:pt x="2" y="26"/>
                      <a:pt x="0" y="45"/>
                      <a:pt x="5" y="57"/>
                    </a:cubicBezTo>
                    <a:cubicBezTo>
                      <a:pt x="9" y="69"/>
                      <a:pt x="54" y="169"/>
                      <a:pt x="67" y="180"/>
                    </a:cubicBezTo>
                    <a:cubicBezTo>
                      <a:pt x="80" y="191"/>
                      <a:pt x="98" y="187"/>
                      <a:pt x="102" y="166"/>
                    </a:cubicBezTo>
                    <a:cubicBezTo>
                      <a:pt x="106" y="144"/>
                      <a:pt x="87" y="106"/>
                      <a:pt x="87" y="10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50" name="Freeform 417">
                <a:extLst>
                  <a:ext uri="{FF2B5EF4-FFF2-40B4-BE49-F238E27FC236}">
                    <a16:creationId xmlns:a16="http://schemas.microsoft.com/office/drawing/2014/main" id="{1240758C-D449-481B-31A1-FAD850199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7136" y="2712886"/>
                <a:ext cx="246439" cy="159729"/>
              </a:xfrm>
              <a:custGeom>
                <a:avLst/>
                <a:gdLst>
                  <a:gd name="T0" fmla="*/ 1 w 66"/>
                  <a:gd name="T1" fmla="*/ 2 h 43"/>
                  <a:gd name="T2" fmla="*/ 16 w 66"/>
                  <a:gd name="T3" fmla="*/ 2 h 43"/>
                  <a:gd name="T4" fmla="*/ 53 w 66"/>
                  <a:gd name="T5" fmla="*/ 0 h 43"/>
                  <a:gd name="T6" fmla="*/ 58 w 66"/>
                  <a:gd name="T7" fmla="*/ 5 h 43"/>
                  <a:gd name="T8" fmla="*/ 63 w 66"/>
                  <a:gd name="T9" fmla="*/ 17 h 43"/>
                  <a:gd name="T10" fmla="*/ 64 w 66"/>
                  <a:gd name="T11" fmla="*/ 27 h 43"/>
                  <a:gd name="T12" fmla="*/ 63 w 66"/>
                  <a:gd name="T13" fmla="*/ 35 h 43"/>
                  <a:gd name="T14" fmla="*/ 55 w 66"/>
                  <a:gd name="T15" fmla="*/ 41 h 43"/>
                  <a:gd name="T16" fmla="*/ 46 w 66"/>
                  <a:gd name="T17" fmla="*/ 42 h 43"/>
                  <a:gd name="T18" fmla="*/ 46 w 66"/>
                  <a:gd name="T19" fmla="*/ 38 h 43"/>
                  <a:gd name="T20" fmla="*/ 52 w 66"/>
                  <a:gd name="T21" fmla="*/ 33 h 43"/>
                  <a:gd name="T22" fmla="*/ 43 w 66"/>
                  <a:gd name="T23" fmla="*/ 38 h 43"/>
                  <a:gd name="T24" fmla="*/ 23 w 66"/>
                  <a:gd name="T25" fmla="*/ 36 h 43"/>
                  <a:gd name="T26" fmla="*/ 10 w 66"/>
                  <a:gd name="T27" fmla="*/ 29 h 43"/>
                  <a:gd name="T28" fmla="*/ 0 w 66"/>
                  <a:gd name="T29" fmla="*/ 28 h 43"/>
                  <a:gd name="T30" fmla="*/ 1 w 66"/>
                  <a:gd name="T31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43">
                    <a:moveTo>
                      <a:pt x="1" y="2"/>
                    </a:moveTo>
                    <a:cubicBezTo>
                      <a:pt x="1" y="2"/>
                      <a:pt x="12" y="2"/>
                      <a:pt x="16" y="2"/>
                    </a:cubicBezTo>
                    <a:cubicBezTo>
                      <a:pt x="20" y="2"/>
                      <a:pt x="48" y="0"/>
                      <a:pt x="53" y="0"/>
                    </a:cubicBezTo>
                    <a:cubicBezTo>
                      <a:pt x="58" y="0"/>
                      <a:pt x="58" y="5"/>
                      <a:pt x="58" y="5"/>
                    </a:cubicBezTo>
                    <a:cubicBezTo>
                      <a:pt x="58" y="5"/>
                      <a:pt x="63" y="14"/>
                      <a:pt x="63" y="17"/>
                    </a:cubicBezTo>
                    <a:cubicBezTo>
                      <a:pt x="63" y="20"/>
                      <a:pt x="63" y="24"/>
                      <a:pt x="64" y="27"/>
                    </a:cubicBezTo>
                    <a:cubicBezTo>
                      <a:pt x="66" y="30"/>
                      <a:pt x="64" y="33"/>
                      <a:pt x="63" y="35"/>
                    </a:cubicBezTo>
                    <a:cubicBezTo>
                      <a:pt x="61" y="38"/>
                      <a:pt x="58" y="39"/>
                      <a:pt x="55" y="41"/>
                    </a:cubicBezTo>
                    <a:cubicBezTo>
                      <a:pt x="52" y="43"/>
                      <a:pt x="48" y="43"/>
                      <a:pt x="46" y="42"/>
                    </a:cubicBezTo>
                    <a:cubicBezTo>
                      <a:pt x="43" y="40"/>
                      <a:pt x="43" y="40"/>
                      <a:pt x="46" y="38"/>
                    </a:cubicBezTo>
                    <a:cubicBezTo>
                      <a:pt x="49" y="36"/>
                      <a:pt x="52" y="33"/>
                      <a:pt x="52" y="33"/>
                    </a:cubicBezTo>
                    <a:cubicBezTo>
                      <a:pt x="52" y="33"/>
                      <a:pt x="48" y="37"/>
                      <a:pt x="43" y="38"/>
                    </a:cubicBezTo>
                    <a:cubicBezTo>
                      <a:pt x="37" y="38"/>
                      <a:pt x="28" y="38"/>
                      <a:pt x="23" y="36"/>
                    </a:cubicBezTo>
                    <a:cubicBezTo>
                      <a:pt x="18" y="33"/>
                      <a:pt x="10" y="29"/>
                      <a:pt x="10" y="29"/>
                    </a:cubicBezTo>
                    <a:cubicBezTo>
                      <a:pt x="0" y="28"/>
                      <a:pt x="0" y="28"/>
                      <a:pt x="0" y="28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F9F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51" name="Freeform 418">
                <a:extLst>
                  <a:ext uri="{FF2B5EF4-FFF2-40B4-BE49-F238E27FC236}">
                    <a16:creationId xmlns:a16="http://schemas.microsoft.com/office/drawing/2014/main" id="{D8B79D11-F792-7471-6DC3-EE9064819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92781" y="2637586"/>
                <a:ext cx="693683" cy="257849"/>
              </a:xfrm>
              <a:custGeom>
                <a:avLst/>
                <a:gdLst>
                  <a:gd name="T0" fmla="*/ 13 w 186"/>
                  <a:gd name="T1" fmla="*/ 44 h 69"/>
                  <a:gd name="T2" fmla="*/ 53 w 186"/>
                  <a:gd name="T3" fmla="*/ 68 h 69"/>
                  <a:gd name="T4" fmla="*/ 174 w 186"/>
                  <a:gd name="T5" fmla="*/ 52 h 69"/>
                  <a:gd name="T6" fmla="*/ 176 w 186"/>
                  <a:gd name="T7" fmla="*/ 18 h 69"/>
                  <a:gd name="T8" fmla="*/ 100 w 186"/>
                  <a:gd name="T9" fmla="*/ 16 h 69"/>
                  <a:gd name="T10" fmla="*/ 13 w 186"/>
                  <a:gd name="T11" fmla="*/ 4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69">
                    <a:moveTo>
                      <a:pt x="13" y="44"/>
                    </a:moveTo>
                    <a:cubicBezTo>
                      <a:pt x="13" y="44"/>
                      <a:pt x="21" y="69"/>
                      <a:pt x="53" y="68"/>
                    </a:cubicBezTo>
                    <a:cubicBezTo>
                      <a:pt x="85" y="67"/>
                      <a:pt x="165" y="52"/>
                      <a:pt x="174" y="52"/>
                    </a:cubicBezTo>
                    <a:cubicBezTo>
                      <a:pt x="174" y="52"/>
                      <a:pt x="186" y="36"/>
                      <a:pt x="176" y="18"/>
                    </a:cubicBezTo>
                    <a:cubicBezTo>
                      <a:pt x="176" y="18"/>
                      <a:pt x="124" y="18"/>
                      <a:pt x="100" y="16"/>
                    </a:cubicBezTo>
                    <a:cubicBezTo>
                      <a:pt x="75" y="14"/>
                      <a:pt x="0" y="0"/>
                      <a:pt x="13" y="4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3B9E06-A7AC-5699-7956-399C510D05B7}"/>
                </a:ext>
              </a:extLst>
            </p:cNvPr>
            <p:cNvGrpSpPr/>
            <p:nvPr/>
          </p:nvGrpSpPr>
          <p:grpSpPr>
            <a:xfrm>
              <a:off x="8761618" y="3548044"/>
              <a:ext cx="1001733" cy="577309"/>
              <a:chOff x="8761618" y="3548044"/>
              <a:chExt cx="1001733" cy="577309"/>
            </a:xfrm>
          </p:grpSpPr>
          <p:sp>
            <p:nvSpPr>
              <p:cNvPr id="113" name="Freeform 311">
                <a:extLst>
                  <a:ext uri="{FF2B5EF4-FFF2-40B4-BE49-F238E27FC236}">
                    <a16:creationId xmlns:a16="http://schemas.microsoft.com/office/drawing/2014/main" id="{D3116E9D-E1C2-11A9-0B21-D9EE5FD44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1618" y="3548044"/>
                <a:ext cx="1001733" cy="577309"/>
              </a:xfrm>
              <a:custGeom>
                <a:avLst/>
                <a:gdLst>
                  <a:gd name="T0" fmla="*/ 0 w 439"/>
                  <a:gd name="T1" fmla="*/ 105 h 253"/>
                  <a:gd name="T2" fmla="*/ 257 w 439"/>
                  <a:gd name="T3" fmla="*/ 253 h 253"/>
                  <a:gd name="T4" fmla="*/ 439 w 439"/>
                  <a:gd name="T5" fmla="*/ 149 h 253"/>
                  <a:gd name="T6" fmla="*/ 182 w 439"/>
                  <a:gd name="T7" fmla="*/ 0 h 253"/>
                  <a:gd name="T8" fmla="*/ 0 w 439"/>
                  <a:gd name="T9" fmla="*/ 105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9" h="253">
                    <a:moveTo>
                      <a:pt x="0" y="105"/>
                    </a:moveTo>
                    <a:lnTo>
                      <a:pt x="257" y="253"/>
                    </a:lnTo>
                    <a:lnTo>
                      <a:pt x="439" y="149"/>
                    </a:lnTo>
                    <a:lnTo>
                      <a:pt x="182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14" name="Freeform 312">
                <a:extLst>
                  <a:ext uri="{FF2B5EF4-FFF2-40B4-BE49-F238E27FC236}">
                    <a16:creationId xmlns:a16="http://schemas.microsoft.com/office/drawing/2014/main" id="{40F21007-10CF-51E2-F196-DD8D2DE6A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3694" y="3666701"/>
                <a:ext cx="207648" cy="86710"/>
              </a:xfrm>
              <a:custGeom>
                <a:avLst/>
                <a:gdLst>
                  <a:gd name="T0" fmla="*/ 56 w 56"/>
                  <a:gd name="T1" fmla="*/ 9 h 23"/>
                  <a:gd name="T2" fmla="*/ 31 w 56"/>
                  <a:gd name="T3" fmla="*/ 23 h 23"/>
                  <a:gd name="T4" fmla="*/ 0 w 56"/>
                  <a:gd name="T5" fmla="*/ 14 h 23"/>
                  <a:gd name="T6" fmla="*/ 47 w 56"/>
                  <a:gd name="T7" fmla="*/ 5 h 23"/>
                  <a:gd name="T8" fmla="*/ 56 w 56"/>
                  <a:gd name="T9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3">
                    <a:moveTo>
                      <a:pt x="56" y="9"/>
                    </a:moveTo>
                    <a:cubicBezTo>
                      <a:pt x="31" y="23"/>
                      <a:pt x="31" y="23"/>
                      <a:pt x="31" y="2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4"/>
                      <a:pt x="29" y="0"/>
                      <a:pt x="47" y="5"/>
                    </a:cubicBezTo>
                    <a:cubicBezTo>
                      <a:pt x="50" y="6"/>
                      <a:pt x="53" y="7"/>
                      <a:pt x="56" y="9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15" name="Freeform 313">
                <a:extLst>
                  <a:ext uri="{FF2B5EF4-FFF2-40B4-BE49-F238E27FC236}">
                    <a16:creationId xmlns:a16="http://schemas.microsoft.com/office/drawing/2014/main" id="{8E5935B3-E535-A350-A644-D83186690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6649" y="3707774"/>
                <a:ext cx="346841" cy="164293"/>
              </a:xfrm>
              <a:custGeom>
                <a:avLst/>
                <a:gdLst>
                  <a:gd name="T0" fmla="*/ 76 w 93"/>
                  <a:gd name="T1" fmla="*/ 0 h 44"/>
                  <a:gd name="T2" fmla="*/ 76 w 93"/>
                  <a:gd name="T3" fmla="*/ 35 h 44"/>
                  <a:gd name="T4" fmla="*/ 17 w 93"/>
                  <a:gd name="T5" fmla="*/ 35 h 44"/>
                  <a:gd name="T6" fmla="*/ 9 w 93"/>
                  <a:gd name="T7" fmla="*/ 6 h 44"/>
                  <a:gd name="T8" fmla="*/ 46 w 93"/>
                  <a:gd name="T9" fmla="*/ 17 h 44"/>
                  <a:gd name="T10" fmla="*/ 76 w 93"/>
                  <a:gd name="T1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44">
                    <a:moveTo>
                      <a:pt x="76" y="0"/>
                    </a:moveTo>
                    <a:cubicBezTo>
                      <a:pt x="93" y="10"/>
                      <a:pt x="93" y="25"/>
                      <a:pt x="76" y="35"/>
                    </a:cubicBezTo>
                    <a:cubicBezTo>
                      <a:pt x="60" y="44"/>
                      <a:pt x="33" y="44"/>
                      <a:pt x="17" y="35"/>
                    </a:cubicBezTo>
                    <a:cubicBezTo>
                      <a:pt x="3" y="27"/>
                      <a:pt x="0" y="16"/>
                      <a:pt x="9" y="6"/>
                    </a:cubicBezTo>
                    <a:cubicBezTo>
                      <a:pt x="46" y="17"/>
                      <a:pt x="46" y="17"/>
                      <a:pt x="46" y="17"/>
                    </a:cubicBezTo>
                    <a:lnTo>
                      <a:pt x="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16" name="Freeform 314">
                <a:extLst>
                  <a:ext uri="{FF2B5EF4-FFF2-40B4-BE49-F238E27FC236}">
                    <a16:creationId xmlns:a16="http://schemas.microsoft.com/office/drawing/2014/main" id="{09A842BB-5C9C-4FF2-18CA-A4D908AE5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0606" y="3808176"/>
                <a:ext cx="292077" cy="168857"/>
              </a:xfrm>
              <a:custGeom>
                <a:avLst/>
                <a:gdLst>
                  <a:gd name="T0" fmla="*/ 2 w 78"/>
                  <a:gd name="T1" fmla="*/ 41 h 45"/>
                  <a:gd name="T2" fmla="*/ 2 w 78"/>
                  <a:gd name="T3" fmla="*/ 44 h 45"/>
                  <a:gd name="T4" fmla="*/ 7 w 78"/>
                  <a:gd name="T5" fmla="*/ 44 h 45"/>
                  <a:gd name="T6" fmla="*/ 77 w 78"/>
                  <a:gd name="T7" fmla="*/ 4 h 45"/>
                  <a:gd name="T8" fmla="*/ 77 w 78"/>
                  <a:gd name="T9" fmla="*/ 1 h 45"/>
                  <a:gd name="T10" fmla="*/ 72 w 78"/>
                  <a:gd name="T11" fmla="*/ 1 h 45"/>
                  <a:gd name="T12" fmla="*/ 2 w 78"/>
                  <a:gd name="T13" fmla="*/ 4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5">
                    <a:moveTo>
                      <a:pt x="2" y="41"/>
                    </a:moveTo>
                    <a:cubicBezTo>
                      <a:pt x="0" y="42"/>
                      <a:pt x="0" y="43"/>
                      <a:pt x="2" y="44"/>
                    </a:cubicBezTo>
                    <a:cubicBezTo>
                      <a:pt x="3" y="45"/>
                      <a:pt x="5" y="45"/>
                      <a:pt x="7" y="44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78" y="3"/>
                      <a:pt x="78" y="1"/>
                      <a:pt x="77" y="1"/>
                    </a:cubicBezTo>
                    <a:cubicBezTo>
                      <a:pt x="75" y="0"/>
                      <a:pt x="73" y="0"/>
                      <a:pt x="72" y="1"/>
                    </a:cubicBezTo>
                    <a:lnTo>
                      <a:pt x="2" y="4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17" name="Freeform 315">
                <a:extLst>
                  <a:ext uri="{FF2B5EF4-FFF2-40B4-BE49-F238E27FC236}">
                    <a16:creationId xmlns:a16="http://schemas.microsoft.com/office/drawing/2014/main" id="{D198A9B6-11AD-AB6C-C619-4C8EBD7A6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3154" y="3828712"/>
                <a:ext cx="139192" cy="77583"/>
              </a:xfrm>
              <a:custGeom>
                <a:avLst/>
                <a:gdLst>
                  <a:gd name="T0" fmla="*/ 1 w 37"/>
                  <a:gd name="T1" fmla="*/ 18 h 21"/>
                  <a:gd name="T2" fmla="*/ 1 w 37"/>
                  <a:gd name="T3" fmla="*/ 20 h 21"/>
                  <a:gd name="T4" fmla="*/ 6 w 37"/>
                  <a:gd name="T5" fmla="*/ 20 h 21"/>
                  <a:gd name="T6" fmla="*/ 36 w 37"/>
                  <a:gd name="T7" fmla="*/ 3 h 21"/>
                  <a:gd name="T8" fmla="*/ 36 w 37"/>
                  <a:gd name="T9" fmla="*/ 0 h 21"/>
                  <a:gd name="T10" fmla="*/ 31 w 37"/>
                  <a:gd name="T11" fmla="*/ 0 h 21"/>
                  <a:gd name="T12" fmla="*/ 1 w 37"/>
                  <a:gd name="T13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1">
                    <a:moveTo>
                      <a:pt x="1" y="18"/>
                    </a:moveTo>
                    <a:cubicBezTo>
                      <a:pt x="0" y="18"/>
                      <a:pt x="0" y="20"/>
                      <a:pt x="1" y="20"/>
                    </a:cubicBezTo>
                    <a:cubicBezTo>
                      <a:pt x="2" y="21"/>
                      <a:pt x="5" y="21"/>
                      <a:pt x="6" y="20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7" y="2"/>
                      <a:pt x="37" y="1"/>
                      <a:pt x="36" y="0"/>
                    </a:cubicBezTo>
                    <a:cubicBezTo>
                      <a:pt x="34" y="0"/>
                      <a:pt x="32" y="0"/>
                      <a:pt x="31" y="0"/>
                    </a:cubicBezTo>
                    <a:lnTo>
                      <a:pt x="1" y="18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18" name="Freeform 316">
                <a:extLst>
                  <a:ext uri="{FF2B5EF4-FFF2-40B4-BE49-F238E27FC236}">
                    <a16:creationId xmlns:a16="http://schemas.microsoft.com/office/drawing/2014/main" id="{17577496-C7C4-BB89-B1B4-3D8568294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6644" y="3842403"/>
                <a:ext cx="205367" cy="116374"/>
              </a:xfrm>
              <a:custGeom>
                <a:avLst/>
                <a:gdLst>
                  <a:gd name="T0" fmla="*/ 2 w 55"/>
                  <a:gd name="T1" fmla="*/ 28 h 31"/>
                  <a:gd name="T2" fmla="*/ 2 w 55"/>
                  <a:gd name="T3" fmla="*/ 31 h 31"/>
                  <a:gd name="T4" fmla="*/ 7 w 55"/>
                  <a:gd name="T5" fmla="*/ 30 h 31"/>
                  <a:gd name="T6" fmla="*/ 53 w 55"/>
                  <a:gd name="T7" fmla="*/ 4 h 31"/>
                  <a:gd name="T8" fmla="*/ 53 w 55"/>
                  <a:gd name="T9" fmla="*/ 1 h 31"/>
                  <a:gd name="T10" fmla="*/ 48 w 55"/>
                  <a:gd name="T11" fmla="*/ 1 h 31"/>
                  <a:gd name="T12" fmla="*/ 2 w 55"/>
                  <a:gd name="T13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1">
                    <a:moveTo>
                      <a:pt x="2" y="28"/>
                    </a:moveTo>
                    <a:cubicBezTo>
                      <a:pt x="0" y="28"/>
                      <a:pt x="0" y="30"/>
                      <a:pt x="2" y="31"/>
                    </a:cubicBezTo>
                    <a:cubicBezTo>
                      <a:pt x="3" y="31"/>
                      <a:pt x="5" y="31"/>
                      <a:pt x="7" y="30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5" y="3"/>
                      <a:pt x="55" y="2"/>
                      <a:pt x="53" y="1"/>
                    </a:cubicBezTo>
                    <a:cubicBezTo>
                      <a:pt x="52" y="0"/>
                      <a:pt x="50" y="0"/>
                      <a:pt x="48" y="1"/>
                    </a:cubicBezTo>
                    <a:lnTo>
                      <a:pt x="2" y="28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CDC7708-DCCE-1EB7-98EA-2D4AB4757AFE}"/>
                </a:ext>
              </a:extLst>
            </p:cNvPr>
            <p:cNvGrpSpPr/>
            <p:nvPr/>
          </p:nvGrpSpPr>
          <p:grpSpPr>
            <a:xfrm>
              <a:off x="8677189" y="4093407"/>
              <a:ext cx="789520" cy="472344"/>
              <a:chOff x="8677189" y="4093407"/>
              <a:chExt cx="789520" cy="472344"/>
            </a:xfrm>
          </p:grpSpPr>
          <p:sp>
            <p:nvSpPr>
              <p:cNvPr id="110" name="Freeform 317">
                <a:extLst>
                  <a:ext uri="{FF2B5EF4-FFF2-40B4-BE49-F238E27FC236}">
                    <a16:creationId xmlns:a16="http://schemas.microsoft.com/office/drawing/2014/main" id="{3C2A1294-05C9-CBAD-CDCF-70E369434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7189" y="4093407"/>
                <a:ext cx="789520" cy="458652"/>
              </a:xfrm>
              <a:custGeom>
                <a:avLst/>
                <a:gdLst>
                  <a:gd name="T0" fmla="*/ 208 w 212"/>
                  <a:gd name="T1" fmla="*/ 48 h 123"/>
                  <a:gd name="T2" fmla="*/ 208 w 212"/>
                  <a:gd name="T3" fmla="*/ 56 h 123"/>
                  <a:gd name="T4" fmla="*/ 96 w 212"/>
                  <a:gd name="T5" fmla="*/ 121 h 123"/>
                  <a:gd name="T6" fmla="*/ 82 w 212"/>
                  <a:gd name="T7" fmla="*/ 121 h 123"/>
                  <a:gd name="T8" fmla="*/ 4 w 212"/>
                  <a:gd name="T9" fmla="*/ 76 h 123"/>
                  <a:gd name="T10" fmla="*/ 4 w 212"/>
                  <a:gd name="T11" fmla="*/ 68 h 123"/>
                  <a:gd name="T12" fmla="*/ 116 w 212"/>
                  <a:gd name="T13" fmla="*/ 3 h 123"/>
                  <a:gd name="T14" fmla="*/ 130 w 212"/>
                  <a:gd name="T15" fmla="*/ 3 h 123"/>
                  <a:gd name="T16" fmla="*/ 208 w 212"/>
                  <a:gd name="T17" fmla="*/ 48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2" h="123">
                    <a:moveTo>
                      <a:pt x="208" y="48"/>
                    </a:moveTo>
                    <a:cubicBezTo>
                      <a:pt x="212" y="50"/>
                      <a:pt x="212" y="53"/>
                      <a:pt x="208" y="56"/>
                    </a:cubicBezTo>
                    <a:cubicBezTo>
                      <a:pt x="96" y="121"/>
                      <a:pt x="96" y="121"/>
                      <a:pt x="96" y="121"/>
                    </a:cubicBezTo>
                    <a:cubicBezTo>
                      <a:pt x="92" y="123"/>
                      <a:pt x="86" y="123"/>
                      <a:pt x="82" y="121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0" y="73"/>
                      <a:pt x="0" y="70"/>
                      <a:pt x="4" y="68"/>
                    </a:cubicBezTo>
                    <a:cubicBezTo>
                      <a:pt x="116" y="3"/>
                      <a:pt x="116" y="3"/>
                      <a:pt x="116" y="3"/>
                    </a:cubicBezTo>
                    <a:cubicBezTo>
                      <a:pt x="120" y="0"/>
                      <a:pt x="126" y="0"/>
                      <a:pt x="130" y="3"/>
                    </a:cubicBezTo>
                    <a:lnTo>
                      <a:pt x="208" y="48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11" name="Freeform 318">
                <a:extLst>
                  <a:ext uri="{FF2B5EF4-FFF2-40B4-BE49-F238E27FC236}">
                    <a16:creationId xmlns:a16="http://schemas.microsoft.com/office/drawing/2014/main" id="{AD491197-419D-5042-6154-96425246A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9471" y="4287365"/>
                <a:ext cx="784957" cy="278386"/>
              </a:xfrm>
              <a:custGeom>
                <a:avLst/>
                <a:gdLst>
                  <a:gd name="T0" fmla="*/ 210 w 210"/>
                  <a:gd name="T1" fmla="*/ 0 h 75"/>
                  <a:gd name="T2" fmla="*/ 210 w 210"/>
                  <a:gd name="T3" fmla="*/ 1 h 75"/>
                  <a:gd name="T4" fmla="*/ 209 w 210"/>
                  <a:gd name="T5" fmla="*/ 1 h 75"/>
                  <a:gd name="T6" fmla="*/ 209 w 210"/>
                  <a:gd name="T7" fmla="*/ 2 h 75"/>
                  <a:gd name="T8" fmla="*/ 209 w 210"/>
                  <a:gd name="T9" fmla="*/ 3 h 75"/>
                  <a:gd name="T10" fmla="*/ 208 w 210"/>
                  <a:gd name="T11" fmla="*/ 3 h 75"/>
                  <a:gd name="T12" fmla="*/ 207 w 210"/>
                  <a:gd name="T13" fmla="*/ 3 h 75"/>
                  <a:gd name="T14" fmla="*/ 95 w 210"/>
                  <a:gd name="T15" fmla="*/ 69 h 75"/>
                  <a:gd name="T16" fmla="*/ 93 w 210"/>
                  <a:gd name="T17" fmla="*/ 70 h 75"/>
                  <a:gd name="T18" fmla="*/ 91 w 210"/>
                  <a:gd name="T19" fmla="*/ 70 h 75"/>
                  <a:gd name="T20" fmla="*/ 90 w 210"/>
                  <a:gd name="T21" fmla="*/ 70 h 75"/>
                  <a:gd name="T22" fmla="*/ 88 w 210"/>
                  <a:gd name="T23" fmla="*/ 70 h 75"/>
                  <a:gd name="T24" fmla="*/ 86 w 210"/>
                  <a:gd name="T25" fmla="*/ 70 h 75"/>
                  <a:gd name="T26" fmla="*/ 84 w 210"/>
                  <a:gd name="T27" fmla="*/ 70 h 75"/>
                  <a:gd name="T28" fmla="*/ 83 w 210"/>
                  <a:gd name="T29" fmla="*/ 69 h 75"/>
                  <a:gd name="T30" fmla="*/ 3 w 210"/>
                  <a:gd name="T31" fmla="*/ 24 h 75"/>
                  <a:gd name="T32" fmla="*/ 0 w 210"/>
                  <a:gd name="T33" fmla="*/ 20 h 75"/>
                  <a:gd name="T34" fmla="*/ 0 w 210"/>
                  <a:gd name="T35" fmla="*/ 25 h 75"/>
                  <a:gd name="T36" fmla="*/ 81 w 210"/>
                  <a:gd name="T37" fmla="*/ 73 h 75"/>
                  <a:gd name="T38" fmla="*/ 83 w 210"/>
                  <a:gd name="T39" fmla="*/ 74 h 75"/>
                  <a:gd name="T40" fmla="*/ 84 w 210"/>
                  <a:gd name="T41" fmla="*/ 74 h 75"/>
                  <a:gd name="T42" fmla="*/ 85 w 210"/>
                  <a:gd name="T43" fmla="*/ 74 h 75"/>
                  <a:gd name="T44" fmla="*/ 86 w 210"/>
                  <a:gd name="T45" fmla="*/ 75 h 75"/>
                  <a:gd name="T46" fmla="*/ 86 w 210"/>
                  <a:gd name="T47" fmla="*/ 75 h 75"/>
                  <a:gd name="T48" fmla="*/ 88 w 210"/>
                  <a:gd name="T49" fmla="*/ 75 h 75"/>
                  <a:gd name="T50" fmla="*/ 88 w 210"/>
                  <a:gd name="T51" fmla="*/ 75 h 75"/>
                  <a:gd name="T52" fmla="*/ 90 w 210"/>
                  <a:gd name="T53" fmla="*/ 75 h 75"/>
                  <a:gd name="T54" fmla="*/ 90 w 210"/>
                  <a:gd name="T55" fmla="*/ 75 h 75"/>
                  <a:gd name="T56" fmla="*/ 91 w 210"/>
                  <a:gd name="T57" fmla="*/ 75 h 75"/>
                  <a:gd name="T58" fmla="*/ 93 w 210"/>
                  <a:gd name="T59" fmla="*/ 74 h 75"/>
                  <a:gd name="T60" fmla="*/ 94 w 210"/>
                  <a:gd name="T61" fmla="*/ 74 h 75"/>
                  <a:gd name="T62" fmla="*/ 207 w 210"/>
                  <a:gd name="T63" fmla="*/ 8 h 75"/>
                  <a:gd name="T64" fmla="*/ 207 w 210"/>
                  <a:gd name="T65" fmla="*/ 8 h 75"/>
                  <a:gd name="T66" fmla="*/ 208 w 210"/>
                  <a:gd name="T67" fmla="*/ 7 h 75"/>
                  <a:gd name="T68" fmla="*/ 208 w 210"/>
                  <a:gd name="T69" fmla="*/ 7 h 75"/>
                  <a:gd name="T70" fmla="*/ 209 w 210"/>
                  <a:gd name="T71" fmla="*/ 7 h 75"/>
                  <a:gd name="T72" fmla="*/ 209 w 210"/>
                  <a:gd name="T73" fmla="*/ 6 h 75"/>
                  <a:gd name="T74" fmla="*/ 209 w 210"/>
                  <a:gd name="T75" fmla="*/ 6 h 75"/>
                  <a:gd name="T76" fmla="*/ 210 w 210"/>
                  <a:gd name="T77" fmla="*/ 6 h 75"/>
                  <a:gd name="T78" fmla="*/ 210 w 210"/>
                  <a:gd name="T79" fmla="*/ 5 h 75"/>
                  <a:gd name="T80" fmla="*/ 210 w 210"/>
                  <a:gd name="T81" fmla="*/ 5 h 75"/>
                  <a:gd name="T82" fmla="*/ 210 w 210"/>
                  <a:gd name="T83" fmla="*/ 4 h 75"/>
                  <a:gd name="T84" fmla="*/ 210 w 210"/>
                  <a:gd name="T85" fmla="*/ 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0" h="75">
                    <a:moveTo>
                      <a:pt x="210" y="0"/>
                    </a:moveTo>
                    <a:cubicBezTo>
                      <a:pt x="210" y="0"/>
                      <a:pt x="210" y="0"/>
                      <a:pt x="210" y="0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09" y="1"/>
                      <a:pt x="209" y="1"/>
                      <a:pt x="209" y="1"/>
                    </a:cubicBezTo>
                    <a:cubicBezTo>
                      <a:pt x="209" y="2"/>
                      <a:pt x="209" y="2"/>
                      <a:pt x="209" y="2"/>
                    </a:cubicBezTo>
                    <a:cubicBezTo>
                      <a:pt x="209" y="2"/>
                      <a:pt x="209" y="2"/>
                      <a:pt x="209" y="2"/>
                    </a:cubicBezTo>
                    <a:cubicBezTo>
                      <a:pt x="209" y="2"/>
                      <a:pt x="209" y="2"/>
                      <a:pt x="209" y="2"/>
                    </a:cubicBezTo>
                    <a:cubicBezTo>
                      <a:pt x="209" y="3"/>
                      <a:pt x="209" y="3"/>
                      <a:pt x="209" y="3"/>
                    </a:cubicBezTo>
                    <a:cubicBezTo>
                      <a:pt x="208" y="3"/>
                      <a:pt x="208" y="3"/>
                      <a:pt x="208" y="3"/>
                    </a:cubicBezTo>
                    <a:cubicBezTo>
                      <a:pt x="208" y="3"/>
                      <a:pt x="208" y="3"/>
                      <a:pt x="208" y="3"/>
                    </a:cubicBezTo>
                    <a:cubicBezTo>
                      <a:pt x="208" y="3"/>
                      <a:pt x="208" y="3"/>
                      <a:pt x="208" y="3"/>
                    </a:cubicBezTo>
                    <a:cubicBezTo>
                      <a:pt x="207" y="3"/>
                      <a:pt x="207" y="3"/>
                      <a:pt x="207" y="3"/>
                    </a:cubicBezTo>
                    <a:cubicBezTo>
                      <a:pt x="207" y="4"/>
                      <a:pt x="207" y="4"/>
                      <a:pt x="207" y="4"/>
                    </a:cubicBezTo>
                    <a:cubicBezTo>
                      <a:pt x="95" y="69"/>
                      <a:pt x="95" y="69"/>
                      <a:pt x="95" y="69"/>
                    </a:cubicBezTo>
                    <a:cubicBezTo>
                      <a:pt x="95" y="69"/>
                      <a:pt x="94" y="69"/>
                      <a:pt x="94" y="69"/>
                    </a:cubicBezTo>
                    <a:cubicBezTo>
                      <a:pt x="93" y="70"/>
                      <a:pt x="93" y="70"/>
                      <a:pt x="93" y="70"/>
                    </a:cubicBezTo>
                    <a:cubicBezTo>
                      <a:pt x="92" y="70"/>
                      <a:pt x="92" y="70"/>
                      <a:pt x="92" y="70"/>
                    </a:cubicBezTo>
                    <a:cubicBezTo>
                      <a:pt x="91" y="70"/>
                      <a:pt x="91" y="70"/>
                      <a:pt x="91" y="70"/>
                    </a:cubicBezTo>
                    <a:cubicBezTo>
                      <a:pt x="91" y="70"/>
                      <a:pt x="91" y="70"/>
                      <a:pt x="90" y="70"/>
                    </a:cubicBezTo>
                    <a:cubicBezTo>
                      <a:pt x="90" y="70"/>
                      <a:pt x="90" y="70"/>
                      <a:pt x="90" y="70"/>
                    </a:cubicBezTo>
                    <a:cubicBezTo>
                      <a:pt x="89" y="70"/>
                      <a:pt x="89" y="70"/>
                      <a:pt x="88" y="70"/>
                    </a:cubicBezTo>
                    <a:cubicBezTo>
                      <a:pt x="88" y="70"/>
                      <a:pt x="88" y="70"/>
                      <a:pt x="88" y="70"/>
                    </a:cubicBezTo>
                    <a:cubicBezTo>
                      <a:pt x="88" y="70"/>
                      <a:pt x="87" y="70"/>
                      <a:pt x="86" y="70"/>
                    </a:cubicBezTo>
                    <a:cubicBezTo>
                      <a:pt x="86" y="70"/>
                      <a:pt x="86" y="70"/>
                      <a:pt x="86" y="70"/>
                    </a:cubicBezTo>
                    <a:cubicBezTo>
                      <a:pt x="86" y="70"/>
                      <a:pt x="85" y="70"/>
                      <a:pt x="85" y="70"/>
                    </a:cubicBezTo>
                    <a:cubicBezTo>
                      <a:pt x="84" y="70"/>
                      <a:pt x="84" y="70"/>
                      <a:pt x="84" y="70"/>
                    </a:cubicBezTo>
                    <a:cubicBezTo>
                      <a:pt x="84" y="70"/>
                      <a:pt x="83" y="70"/>
                      <a:pt x="83" y="70"/>
                    </a:cubicBezTo>
                    <a:cubicBezTo>
                      <a:pt x="83" y="69"/>
                      <a:pt x="83" y="69"/>
                      <a:pt x="83" y="69"/>
                    </a:cubicBezTo>
                    <a:cubicBezTo>
                      <a:pt x="82" y="69"/>
                      <a:pt x="82" y="69"/>
                      <a:pt x="81" y="6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3"/>
                      <a:pt x="1" y="22"/>
                      <a:pt x="0" y="2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1" y="27"/>
                      <a:pt x="3" y="28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2" y="73"/>
                      <a:pt x="82" y="74"/>
                      <a:pt x="83" y="74"/>
                    </a:cubicBezTo>
                    <a:cubicBezTo>
                      <a:pt x="83" y="74"/>
                      <a:pt x="83" y="74"/>
                      <a:pt x="83" y="74"/>
                    </a:cubicBezTo>
                    <a:cubicBezTo>
                      <a:pt x="83" y="74"/>
                      <a:pt x="83" y="74"/>
                      <a:pt x="83" y="74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5" y="74"/>
                      <a:pt x="85" y="74"/>
                      <a:pt x="85" y="74"/>
                    </a:cubicBezTo>
                    <a:cubicBezTo>
                      <a:pt x="85" y="75"/>
                      <a:pt x="85" y="75"/>
                      <a:pt x="85" y="75"/>
                    </a:cubicBezTo>
                    <a:cubicBezTo>
                      <a:pt x="86" y="75"/>
                      <a:pt x="86" y="75"/>
                      <a:pt x="86" y="75"/>
                    </a:cubicBezTo>
                    <a:cubicBezTo>
                      <a:pt x="86" y="75"/>
                      <a:pt x="86" y="75"/>
                      <a:pt x="86" y="75"/>
                    </a:cubicBezTo>
                    <a:cubicBezTo>
                      <a:pt x="86" y="75"/>
                      <a:pt x="86" y="75"/>
                      <a:pt x="86" y="75"/>
                    </a:cubicBezTo>
                    <a:cubicBezTo>
                      <a:pt x="87" y="75"/>
                      <a:pt x="87" y="75"/>
                      <a:pt x="87" y="75"/>
                    </a:cubicBezTo>
                    <a:cubicBezTo>
                      <a:pt x="88" y="75"/>
                      <a:pt x="88" y="75"/>
                      <a:pt x="88" y="75"/>
                    </a:cubicBezTo>
                    <a:cubicBezTo>
                      <a:pt x="88" y="75"/>
                      <a:pt x="88" y="75"/>
                      <a:pt x="88" y="75"/>
                    </a:cubicBezTo>
                    <a:cubicBezTo>
                      <a:pt x="88" y="75"/>
                      <a:pt x="88" y="75"/>
                      <a:pt x="88" y="75"/>
                    </a:cubicBezTo>
                    <a:cubicBezTo>
                      <a:pt x="89" y="75"/>
                      <a:pt x="89" y="75"/>
                      <a:pt x="89" y="75"/>
                    </a:cubicBezTo>
                    <a:cubicBezTo>
                      <a:pt x="89" y="75"/>
                      <a:pt x="89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1" y="75"/>
                      <a:pt x="91" y="75"/>
                      <a:pt x="91" y="75"/>
                    </a:cubicBezTo>
                    <a:cubicBezTo>
                      <a:pt x="91" y="75"/>
                      <a:pt x="91" y="75"/>
                      <a:pt x="91" y="75"/>
                    </a:cubicBezTo>
                    <a:cubicBezTo>
                      <a:pt x="92" y="74"/>
                      <a:pt x="92" y="74"/>
                      <a:pt x="92" y="74"/>
                    </a:cubicBezTo>
                    <a:cubicBezTo>
                      <a:pt x="93" y="74"/>
                      <a:pt x="93" y="74"/>
                      <a:pt x="93" y="74"/>
                    </a:cubicBezTo>
                    <a:cubicBezTo>
                      <a:pt x="93" y="74"/>
                      <a:pt x="93" y="74"/>
                      <a:pt x="93" y="74"/>
                    </a:cubicBezTo>
                    <a:cubicBezTo>
                      <a:pt x="94" y="74"/>
                      <a:pt x="94" y="74"/>
                      <a:pt x="94" y="74"/>
                    </a:cubicBezTo>
                    <a:cubicBezTo>
                      <a:pt x="94" y="74"/>
                      <a:pt x="95" y="73"/>
                      <a:pt x="95" y="73"/>
                    </a:cubicBezTo>
                    <a:cubicBezTo>
                      <a:pt x="207" y="8"/>
                      <a:pt x="207" y="8"/>
                      <a:pt x="207" y="8"/>
                    </a:cubicBezTo>
                    <a:cubicBezTo>
                      <a:pt x="207" y="8"/>
                      <a:pt x="207" y="8"/>
                      <a:pt x="207" y="8"/>
                    </a:cubicBezTo>
                    <a:cubicBezTo>
                      <a:pt x="207" y="8"/>
                      <a:pt x="207" y="8"/>
                      <a:pt x="207" y="8"/>
                    </a:cubicBezTo>
                    <a:cubicBezTo>
                      <a:pt x="208" y="8"/>
                      <a:pt x="208" y="8"/>
                      <a:pt x="208" y="8"/>
                    </a:cubicBezTo>
                    <a:cubicBezTo>
                      <a:pt x="208" y="7"/>
                      <a:pt x="208" y="7"/>
                      <a:pt x="208" y="7"/>
                    </a:cubicBezTo>
                    <a:cubicBezTo>
                      <a:pt x="208" y="7"/>
                      <a:pt x="208" y="7"/>
                      <a:pt x="208" y="7"/>
                    </a:cubicBezTo>
                    <a:cubicBezTo>
                      <a:pt x="208" y="7"/>
                      <a:pt x="208" y="7"/>
                      <a:pt x="208" y="7"/>
                    </a:cubicBezTo>
                    <a:cubicBezTo>
                      <a:pt x="209" y="7"/>
                      <a:pt x="209" y="7"/>
                      <a:pt x="209" y="7"/>
                    </a:cubicBezTo>
                    <a:cubicBezTo>
                      <a:pt x="209" y="7"/>
                      <a:pt x="209" y="7"/>
                      <a:pt x="209" y="7"/>
                    </a:cubicBezTo>
                    <a:cubicBezTo>
                      <a:pt x="209" y="7"/>
                      <a:pt x="209" y="7"/>
                      <a:pt x="209" y="7"/>
                    </a:cubicBezTo>
                    <a:cubicBezTo>
                      <a:pt x="209" y="6"/>
                      <a:pt x="209" y="6"/>
                      <a:pt x="209" y="6"/>
                    </a:cubicBezTo>
                    <a:cubicBezTo>
                      <a:pt x="209" y="6"/>
                      <a:pt x="209" y="6"/>
                      <a:pt x="209" y="6"/>
                    </a:cubicBezTo>
                    <a:cubicBezTo>
                      <a:pt x="209" y="6"/>
                      <a:pt x="209" y="6"/>
                      <a:pt x="209" y="6"/>
                    </a:cubicBezTo>
                    <a:cubicBezTo>
                      <a:pt x="209" y="6"/>
                      <a:pt x="209" y="6"/>
                      <a:pt x="209" y="6"/>
                    </a:cubicBezTo>
                    <a:cubicBezTo>
                      <a:pt x="210" y="6"/>
                      <a:pt x="210" y="6"/>
                      <a:pt x="210" y="6"/>
                    </a:cubicBezTo>
                    <a:cubicBezTo>
                      <a:pt x="210" y="5"/>
                      <a:pt x="210" y="5"/>
                      <a:pt x="210" y="5"/>
                    </a:cubicBezTo>
                    <a:cubicBezTo>
                      <a:pt x="210" y="5"/>
                      <a:pt x="210" y="5"/>
                      <a:pt x="210" y="5"/>
                    </a:cubicBezTo>
                    <a:cubicBezTo>
                      <a:pt x="210" y="5"/>
                      <a:pt x="210" y="5"/>
                      <a:pt x="210" y="5"/>
                    </a:cubicBezTo>
                    <a:cubicBezTo>
                      <a:pt x="210" y="5"/>
                      <a:pt x="210" y="5"/>
                      <a:pt x="210" y="5"/>
                    </a:cubicBezTo>
                    <a:cubicBezTo>
                      <a:pt x="210" y="5"/>
                      <a:pt x="210" y="5"/>
                      <a:pt x="210" y="5"/>
                    </a:cubicBezTo>
                    <a:cubicBezTo>
                      <a:pt x="210" y="4"/>
                      <a:pt x="210" y="4"/>
                      <a:pt x="210" y="4"/>
                    </a:cubicBezTo>
                    <a:cubicBezTo>
                      <a:pt x="210" y="4"/>
                      <a:pt x="210" y="4"/>
                      <a:pt x="210" y="4"/>
                    </a:cubicBezTo>
                    <a:cubicBezTo>
                      <a:pt x="210" y="4"/>
                      <a:pt x="210" y="4"/>
                      <a:pt x="210" y="4"/>
                    </a:cubicBezTo>
                    <a:cubicBezTo>
                      <a:pt x="210" y="0"/>
                      <a:pt x="210" y="0"/>
                      <a:pt x="2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12" name="Freeform 319">
                <a:extLst>
                  <a:ext uri="{FF2B5EF4-FFF2-40B4-BE49-F238E27FC236}">
                    <a16:creationId xmlns:a16="http://schemas.microsoft.com/office/drawing/2014/main" id="{307AB732-DD84-8010-50BC-C8FFDA163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390" y="4123072"/>
                <a:ext cx="686837" cy="394760"/>
              </a:xfrm>
              <a:custGeom>
                <a:avLst/>
                <a:gdLst>
                  <a:gd name="T0" fmla="*/ 182 w 184"/>
                  <a:gd name="T1" fmla="*/ 41 h 106"/>
                  <a:gd name="T2" fmla="*/ 182 w 184"/>
                  <a:gd name="T3" fmla="*/ 44 h 106"/>
                  <a:gd name="T4" fmla="*/ 76 w 184"/>
                  <a:gd name="T5" fmla="*/ 105 h 106"/>
                  <a:gd name="T6" fmla="*/ 72 w 184"/>
                  <a:gd name="T7" fmla="*/ 105 h 106"/>
                  <a:gd name="T8" fmla="*/ 1 w 184"/>
                  <a:gd name="T9" fmla="*/ 65 h 106"/>
                  <a:gd name="T10" fmla="*/ 1 w 184"/>
                  <a:gd name="T11" fmla="*/ 62 h 106"/>
                  <a:gd name="T12" fmla="*/ 108 w 184"/>
                  <a:gd name="T13" fmla="*/ 0 h 106"/>
                  <a:gd name="T14" fmla="*/ 112 w 184"/>
                  <a:gd name="T15" fmla="*/ 0 h 106"/>
                  <a:gd name="T16" fmla="*/ 182 w 184"/>
                  <a:gd name="T17" fmla="*/ 4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106">
                    <a:moveTo>
                      <a:pt x="182" y="41"/>
                    </a:moveTo>
                    <a:cubicBezTo>
                      <a:pt x="184" y="42"/>
                      <a:pt x="184" y="43"/>
                      <a:pt x="182" y="44"/>
                    </a:cubicBezTo>
                    <a:cubicBezTo>
                      <a:pt x="76" y="105"/>
                      <a:pt x="76" y="105"/>
                      <a:pt x="76" y="105"/>
                    </a:cubicBezTo>
                    <a:cubicBezTo>
                      <a:pt x="75" y="106"/>
                      <a:pt x="73" y="106"/>
                      <a:pt x="72" y="105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0" y="64"/>
                      <a:pt x="0" y="63"/>
                      <a:pt x="1" y="62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9" y="0"/>
                      <a:pt x="111" y="0"/>
                      <a:pt x="112" y="0"/>
                    </a:cubicBezTo>
                    <a:lnTo>
                      <a:pt x="182" y="4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6CEB0EB-555A-B113-3BF2-A0CAE9F8679C}"/>
                </a:ext>
              </a:extLst>
            </p:cNvPr>
            <p:cNvGrpSpPr/>
            <p:nvPr/>
          </p:nvGrpSpPr>
          <p:grpSpPr>
            <a:xfrm>
              <a:off x="7312642" y="3543481"/>
              <a:ext cx="1090725" cy="490598"/>
              <a:chOff x="7312642" y="3543481"/>
              <a:chExt cx="1090725" cy="490598"/>
            </a:xfrm>
          </p:grpSpPr>
          <p:sp>
            <p:nvSpPr>
              <p:cNvPr id="101" name="Freeform 326">
                <a:extLst>
                  <a:ext uri="{FF2B5EF4-FFF2-40B4-BE49-F238E27FC236}">
                    <a16:creationId xmlns:a16="http://schemas.microsoft.com/office/drawing/2014/main" id="{6A2D8E1B-33ED-9B80-FE7B-D7D9F531F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21220" y="3942804"/>
                <a:ext cx="82146" cy="82146"/>
              </a:xfrm>
              <a:custGeom>
                <a:avLst/>
                <a:gdLst>
                  <a:gd name="T0" fmla="*/ 36 w 36"/>
                  <a:gd name="T1" fmla="*/ 0 h 36"/>
                  <a:gd name="T2" fmla="*/ 36 w 36"/>
                  <a:gd name="T3" fmla="*/ 15 h 36"/>
                  <a:gd name="T4" fmla="*/ 0 w 36"/>
                  <a:gd name="T5" fmla="*/ 36 h 36"/>
                  <a:gd name="T6" fmla="*/ 0 w 36"/>
                  <a:gd name="T7" fmla="*/ 20 h 36"/>
                  <a:gd name="T8" fmla="*/ 36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6" y="0"/>
                    </a:moveTo>
                    <a:lnTo>
                      <a:pt x="36" y="15"/>
                    </a:lnTo>
                    <a:lnTo>
                      <a:pt x="0" y="36"/>
                    </a:lnTo>
                    <a:lnTo>
                      <a:pt x="0" y="2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2" name="Freeform 327">
                <a:extLst>
                  <a:ext uri="{FF2B5EF4-FFF2-40B4-BE49-F238E27FC236}">
                    <a16:creationId xmlns:a16="http://schemas.microsoft.com/office/drawing/2014/main" id="{27749727-235E-DF07-51BA-C15FEAD53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9819" y="3593682"/>
                <a:ext cx="691401" cy="431270"/>
              </a:xfrm>
              <a:custGeom>
                <a:avLst/>
                <a:gdLst>
                  <a:gd name="T0" fmla="*/ 303 w 303"/>
                  <a:gd name="T1" fmla="*/ 173 h 189"/>
                  <a:gd name="T2" fmla="*/ 303 w 303"/>
                  <a:gd name="T3" fmla="*/ 189 h 189"/>
                  <a:gd name="T4" fmla="*/ 0 w 303"/>
                  <a:gd name="T5" fmla="*/ 14 h 189"/>
                  <a:gd name="T6" fmla="*/ 0 w 303"/>
                  <a:gd name="T7" fmla="*/ 0 h 189"/>
                  <a:gd name="T8" fmla="*/ 303 w 303"/>
                  <a:gd name="T9" fmla="*/ 173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3" h="189">
                    <a:moveTo>
                      <a:pt x="303" y="173"/>
                    </a:moveTo>
                    <a:lnTo>
                      <a:pt x="303" y="189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303" y="173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3" name="Freeform 328">
                <a:extLst>
                  <a:ext uri="{FF2B5EF4-FFF2-40B4-BE49-F238E27FC236}">
                    <a16:creationId xmlns:a16="http://schemas.microsoft.com/office/drawing/2014/main" id="{6BE4AF25-0792-5BAA-802E-CE7953D7EE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9819" y="3543481"/>
                <a:ext cx="773548" cy="444961"/>
              </a:xfrm>
              <a:custGeom>
                <a:avLst/>
                <a:gdLst>
                  <a:gd name="T0" fmla="*/ 339 w 339"/>
                  <a:gd name="T1" fmla="*/ 175 h 195"/>
                  <a:gd name="T2" fmla="*/ 303 w 339"/>
                  <a:gd name="T3" fmla="*/ 195 h 195"/>
                  <a:gd name="T4" fmla="*/ 0 w 339"/>
                  <a:gd name="T5" fmla="*/ 22 h 195"/>
                  <a:gd name="T6" fmla="*/ 36 w 339"/>
                  <a:gd name="T7" fmla="*/ 0 h 195"/>
                  <a:gd name="T8" fmla="*/ 339 w 339"/>
                  <a:gd name="T9" fmla="*/ 17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9" h="195">
                    <a:moveTo>
                      <a:pt x="339" y="175"/>
                    </a:moveTo>
                    <a:lnTo>
                      <a:pt x="303" y="195"/>
                    </a:lnTo>
                    <a:lnTo>
                      <a:pt x="0" y="22"/>
                    </a:lnTo>
                    <a:lnTo>
                      <a:pt x="36" y="0"/>
                    </a:lnTo>
                    <a:lnTo>
                      <a:pt x="339" y="1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4" name="Freeform 329">
                <a:extLst>
                  <a:ext uri="{FF2B5EF4-FFF2-40B4-BE49-F238E27FC236}">
                    <a16:creationId xmlns:a16="http://schemas.microsoft.com/office/drawing/2014/main" id="{DF81A2E5-A1A1-2577-1A75-AEBEECDC6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5452" y="3951933"/>
                <a:ext cx="82146" cy="82146"/>
              </a:xfrm>
              <a:custGeom>
                <a:avLst/>
                <a:gdLst>
                  <a:gd name="T0" fmla="*/ 36 w 36"/>
                  <a:gd name="T1" fmla="*/ 0 h 36"/>
                  <a:gd name="T2" fmla="*/ 36 w 36"/>
                  <a:gd name="T3" fmla="*/ 14 h 36"/>
                  <a:gd name="T4" fmla="*/ 0 w 36"/>
                  <a:gd name="T5" fmla="*/ 36 h 36"/>
                  <a:gd name="T6" fmla="*/ 0 w 36"/>
                  <a:gd name="T7" fmla="*/ 19 h 36"/>
                  <a:gd name="T8" fmla="*/ 36 w 3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6" y="0"/>
                    </a:moveTo>
                    <a:lnTo>
                      <a:pt x="36" y="14"/>
                    </a:lnTo>
                    <a:lnTo>
                      <a:pt x="0" y="36"/>
                    </a:lnTo>
                    <a:lnTo>
                      <a:pt x="0" y="1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5" name="Freeform 330">
                <a:extLst>
                  <a:ext uri="{FF2B5EF4-FFF2-40B4-BE49-F238E27FC236}">
                    <a16:creationId xmlns:a16="http://schemas.microsoft.com/office/drawing/2014/main" id="{D3B35026-F336-769F-5EFE-6B654CDE3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4654" y="3682674"/>
                <a:ext cx="540799" cy="351405"/>
              </a:xfrm>
              <a:custGeom>
                <a:avLst/>
                <a:gdLst>
                  <a:gd name="T0" fmla="*/ 237 w 237"/>
                  <a:gd name="T1" fmla="*/ 137 h 154"/>
                  <a:gd name="T2" fmla="*/ 237 w 237"/>
                  <a:gd name="T3" fmla="*/ 154 h 154"/>
                  <a:gd name="T4" fmla="*/ 0 w 237"/>
                  <a:gd name="T5" fmla="*/ 16 h 154"/>
                  <a:gd name="T6" fmla="*/ 0 w 237"/>
                  <a:gd name="T7" fmla="*/ 0 h 154"/>
                  <a:gd name="T8" fmla="*/ 237 w 237"/>
                  <a:gd name="T9" fmla="*/ 13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154">
                    <a:moveTo>
                      <a:pt x="237" y="137"/>
                    </a:moveTo>
                    <a:lnTo>
                      <a:pt x="237" y="15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237" y="137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6" name="Freeform 331">
                <a:extLst>
                  <a:ext uri="{FF2B5EF4-FFF2-40B4-BE49-F238E27FC236}">
                    <a16:creationId xmlns:a16="http://schemas.microsoft.com/office/drawing/2014/main" id="{6F0C7590-E98F-64F7-5BB4-DC5FEF6C2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4654" y="3637037"/>
                <a:ext cx="622945" cy="358251"/>
              </a:xfrm>
              <a:custGeom>
                <a:avLst/>
                <a:gdLst>
                  <a:gd name="T0" fmla="*/ 273 w 273"/>
                  <a:gd name="T1" fmla="*/ 138 h 157"/>
                  <a:gd name="T2" fmla="*/ 237 w 273"/>
                  <a:gd name="T3" fmla="*/ 157 h 157"/>
                  <a:gd name="T4" fmla="*/ 0 w 273"/>
                  <a:gd name="T5" fmla="*/ 20 h 157"/>
                  <a:gd name="T6" fmla="*/ 36 w 273"/>
                  <a:gd name="T7" fmla="*/ 0 h 157"/>
                  <a:gd name="T8" fmla="*/ 273 w 273"/>
                  <a:gd name="T9" fmla="*/ 138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3" h="157">
                    <a:moveTo>
                      <a:pt x="273" y="138"/>
                    </a:moveTo>
                    <a:lnTo>
                      <a:pt x="237" y="157"/>
                    </a:lnTo>
                    <a:lnTo>
                      <a:pt x="0" y="20"/>
                    </a:lnTo>
                    <a:lnTo>
                      <a:pt x="36" y="0"/>
                    </a:lnTo>
                    <a:lnTo>
                      <a:pt x="273" y="13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7" name="Freeform 332">
                <a:extLst>
                  <a:ext uri="{FF2B5EF4-FFF2-40B4-BE49-F238E27FC236}">
                    <a16:creationId xmlns:a16="http://schemas.microsoft.com/office/drawing/2014/main" id="{C3F4D5CB-C755-9BB0-9785-023440FDE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3645" y="3872067"/>
                <a:ext cx="77583" cy="82146"/>
              </a:xfrm>
              <a:custGeom>
                <a:avLst/>
                <a:gdLst>
                  <a:gd name="T0" fmla="*/ 34 w 34"/>
                  <a:gd name="T1" fmla="*/ 0 h 36"/>
                  <a:gd name="T2" fmla="*/ 34 w 34"/>
                  <a:gd name="T3" fmla="*/ 15 h 36"/>
                  <a:gd name="T4" fmla="*/ 0 w 34"/>
                  <a:gd name="T5" fmla="*/ 36 h 36"/>
                  <a:gd name="T6" fmla="*/ 0 w 34"/>
                  <a:gd name="T7" fmla="*/ 21 h 36"/>
                  <a:gd name="T8" fmla="*/ 34 w 34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34" y="0"/>
                    </a:moveTo>
                    <a:lnTo>
                      <a:pt x="34" y="15"/>
                    </a:lnTo>
                    <a:lnTo>
                      <a:pt x="0" y="36"/>
                    </a:lnTo>
                    <a:lnTo>
                      <a:pt x="0" y="2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8" name="Freeform 333">
                <a:extLst>
                  <a:ext uri="{FF2B5EF4-FFF2-40B4-BE49-F238E27FC236}">
                    <a16:creationId xmlns:a16="http://schemas.microsoft.com/office/drawing/2014/main" id="{5B345815-CF61-88E3-19FE-DA6A3420A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2642" y="3776230"/>
                <a:ext cx="251004" cy="177985"/>
              </a:xfrm>
              <a:custGeom>
                <a:avLst/>
                <a:gdLst>
                  <a:gd name="T0" fmla="*/ 110 w 110"/>
                  <a:gd name="T1" fmla="*/ 63 h 78"/>
                  <a:gd name="T2" fmla="*/ 110 w 110"/>
                  <a:gd name="T3" fmla="*/ 78 h 78"/>
                  <a:gd name="T4" fmla="*/ 0 w 110"/>
                  <a:gd name="T5" fmla="*/ 16 h 78"/>
                  <a:gd name="T6" fmla="*/ 0 w 110"/>
                  <a:gd name="T7" fmla="*/ 0 h 78"/>
                  <a:gd name="T8" fmla="*/ 110 w 110"/>
                  <a:gd name="T9" fmla="*/ 6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78">
                    <a:moveTo>
                      <a:pt x="110" y="63"/>
                    </a:moveTo>
                    <a:lnTo>
                      <a:pt x="110" y="78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10" y="63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9" name="Freeform 334">
                <a:extLst>
                  <a:ext uri="{FF2B5EF4-FFF2-40B4-BE49-F238E27FC236}">
                    <a16:creationId xmlns:a16="http://schemas.microsoft.com/office/drawing/2014/main" id="{5B702010-CC8C-1412-DDD9-5943177D5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2642" y="3730593"/>
                <a:ext cx="328587" cy="189393"/>
              </a:xfrm>
              <a:custGeom>
                <a:avLst/>
                <a:gdLst>
                  <a:gd name="T0" fmla="*/ 144 w 144"/>
                  <a:gd name="T1" fmla="*/ 62 h 83"/>
                  <a:gd name="T2" fmla="*/ 110 w 144"/>
                  <a:gd name="T3" fmla="*/ 83 h 83"/>
                  <a:gd name="T4" fmla="*/ 0 w 144"/>
                  <a:gd name="T5" fmla="*/ 20 h 83"/>
                  <a:gd name="T6" fmla="*/ 36 w 144"/>
                  <a:gd name="T7" fmla="*/ 0 h 83"/>
                  <a:gd name="T8" fmla="*/ 144 w 144"/>
                  <a:gd name="T9" fmla="*/ 6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83">
                    <a:moveTo>
                      <a:pt x="144" y="62"/>
                    </a:moveTo>
                    <a:lnTo>
                      <a:pt x="110" y="83"/>
                    </a:lnTo>
                    <a:lnTo>
                      <a:pt x="0" y="20"/>
                    </a:lnTo>
                    <a:lnTo>
                      <a:pt x="36" y="0"/>
                    </a:lnTo>
                    <a:lnTo>
                      <a:pt x="144" y="6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F6AEE1-6D70-9D48-718F-5DB2DEDACB27}"/>
                </a:ext>
              </a:extLst>
            </p:cNvPr>
            <p:cNvGrpSpPr/>
            <p:nvPr/>
          </p:nvGrpSpPr>
          <p:grpSpPr>
            <a:xfrm>
              <a:off x="6865399" y="3214895"/>
              <a:ext cx="773548" cy="486034"/>
              <a:chOff x="6865399" y="3214895"/>
              <a:chExt cx="773548" cy="486034"/>
            </a:xfrm>
          </p:grpSpPr>
          <p:sp>
            <p:nvSpPr>
              <p:cNvPr id="94" name="Freeform 335">
                <a:extLst>
                  <a:ext uri="{FF2B5EF4-FFF2-40B4-BE49-F238E27FC236}">
                    <a16:creationId xmlns:a16="http://schemas.microsoft.com/office/drawing/2014/main" id="{30C038E6-ECF6-CD8F-AE48-C39AC4696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9020" y="3436234"/>
                <a:ext cx="456371" cy="264695"/>
              </a:xfrm>
              <a:custGeom>
                <a:avLst/>
                <a:gdLst>
                  <a:gd name="T0" fmla="*/ 2 w 122"/>
                  <a:gd name="T1" fmla="*/ 65 h 71"/>
                  <a:gd name="T2" fmla="*/ 2 w 122"/>
                  <a:gd name="T3" fmla="*/ 69 h 71"/>
                  <a:gd name="T4" fmla="*/ 9 w 122"/>
                  <a:gd name="T5" fmla="*/ 69 h 71"/>
                  <a:gd name="T6" fmla="*/ 120 w 122"/>
                  <a:gd name="T7" fmla="*/ 6 h 71"/>
                  <a:gd name="T8" fmla="*/ 120 w 122"/>
                  <a:gd name="T9" fmla="*/ 1 h 71"/>
                  <a:gd name="T10" fmla="*/ 112 w 122"/>
                  <a:gd name="T11" fmla="*/ 1 h 71"/>
                  <a:gd name="T12" fmla="*/ 2 w 122"/>
                  <a:gd name="T13" fmla="*/ 6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2" h="71">
                    <a:moveTo>
                      <a:pt x="2" y="65"/>
                    </a:moveTo>
                    <a:cubicBezTo>
                      <a:pt x="0" y="66"/>
                      <a:pt x="0" y="68"/>
                      <a:pt x="2" y="69"/>
                    </a:cubicBezTo>
                    <a:cubicBezTo>
                      <a:pt x="4" y="71"/>
                      <a:pt x="7" y="71"/>
                      <a:pt x="9" y="69"/>
                    </a:cubicBezTo>
                    <a:cubicBezTo>
                      <a:pt x="120" y="6"/>
                      <a:pt x="120" y="6"/>
                      <a:pt x="120" y="6"/>
                    </a:cubicBezTo>
                    <a:cubicBezTo>
                      <a:pt x="122" y="4"/>
                      <a:pt x="122" y="2"/>
                      <a:pt x="120" y="1"/>
                    </a:cubicBezTo>
                    <a:cubicBezTo>
                      <a:pt x="118" y="0"/>
                      <a:pt x="114" y="0"/>
                      <a:pt x="112" y="1"/>
                    </a:cubicBezTo>
                    <a:lnTo>
                      <a:pt x="2" y="6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5" name="Freeform 336">
                <a:extLst>
                  <a:ext uri="{FF2B5EF4-FFF2-40B4-BE49-F238E27FC236}">
                    <a16:creationId xmlns:a16="http://schemas.microsoft.com/office/drawing/2014/main" id="{115E58AF-91EC-F339-6E63-01452FC02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4252" y="3461334"/>
                <a:ext cx="219058" cy="127784"/>
              </a:xfrm>
              <a:custGeom>
                <a:avLst/>
                <a:gdLst>
                  <a:gd name="T0" fmla="*/ 2 w 59"/>
                  <a:gd name="T1" fmla="*/ 28 h 34"/>
                  <a:gd name="T2" fmla="*/ 2 w 59"/>
                  <a:gd name="T3" fmla="*/ 33 h 34"/>
                  <a:gd name="T4" fmla="*/ 10 w 59"/>
                  <a:gd name="T5" fmla="*/ 33 h 34"/>
                  <a:gd name="T6" fmla="*/ 57 w 59"/>
                  <a:gd name="T7" fmla="*/ 6 h 34"/>
                  <a:gd name="T8" fmla="*/ 57 w 59"/>
                  <a:gd name="T9" fmla="*/ 1 h 34"/>
                  <a:gd name="T10" fmla="*/ 49 w 59"/>
                  <a:gd name="T11" fmla="*/ 1 h 34"/>
                  <a:gd name="T12" fmla="*/ 2 w 59"/>
                  <a:gd name="T13" fmla="*/ 2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34">
                    <a:moveTo>
                      <a:pt x="2" y="28"/>
                    </a:moveTo>
                    <a:cubicBezTo>
                      <a:pt x="0" y="30"/>
                      <a:pt x="0" y="32"/>
                      <a:pt x="2" y="33"/>
                    </a:cubicBezTo>
                    <a:cubicBezTo>
                      <a:pt x="4" y="34"/>
                      <a:pt x="8" y="34"/>
                      <a:pt x="10" y="33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9" y="5"/>
                      <a:pt x="59" y="3"/>
                      <a:pt x="57" y="1"/>
                    </a:cubicBezTo>
                    <a:cubicBezTo>
                      <a:pt x="55" y="0"/>
                      <a:pt x="51" y="0"/>
                      <a:pt x="49" y="1"/>
                    </a:cubicBezTo>
                    <a:lnTo>
                      <a:pt x="2" y="2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6" name="Freeform 337">
                <a:extLst>
                  <a:ext uri="{FF2B5EF4-FFF2-40B4-BE49-F238E27FC236}">
                    <a16:creationId xmlns:a16="http://schemas.microsoft.com/office/drawing/2014/main" id="{3F78ACC1-2777-4BB5-4D99-D97A31694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7206" y="3488717"/>
                <a:ext cx="321741" cy="182549"/>
              </a:xfrm>
              <a:custGeom>
                <a:avLst/>
                <a:gdLst>
                  <a:gd name="T0" fmla="*/ 3 w 86"/>
                  <a:gd name="T1" fmla="*/ 44 h 49"/>
                  <a:gd name="T2" fmla="*/ 2 w 86"/>
                  <a:gd name="T3" fmla="*/ 48 h 49"/>
                  <a:gd name="T4" fmla="*/ 10 w 86"/>
                  <a:gd name="T5" fmla="*/ 48 h 49"/>
                  <a:gd name="T6" fmla="*/ 84 w 86"/>
                  <a:gd name="T7" fmla="*/ 6 h 49"/>
                  <a:gd name="T8" fmla="*/ 84 w 86"/>
                  <a:gd name="T9" fmla="*/ 1 h 49"/>
                  <a:gd name="T10" fmla="*/ 76 w 86"/>
                  <a:gd name="T11" fmla="*/ 1 h 49"/>
                  <a:gd name="T12" fmla="*/ 3 w 86"/>
                  <a:gd name="T13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49">
                    <a:moveTo>
                      <a:pt x="3" y="44"/>
                    </a:moveTo>
                    <a:cubicBezTo>
                      <a:pt x="0" y="45"/>
                      <a:pt x="0" y="47"/>
                      <a:pt x="2" y="48"/>
                    </a:cubicBezTo>
                    <a:cubicBezTo>
                      <a:pt x="5" y="49"/>
                      <a:pt x="8" y="49"/>
                      <a:pt x="10" y="48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86" y="5"/>
                      <a:pt x="86" y="3"/>
                      <a:pt x="84" y="1"/>
                    </a:cubicBezTo>
                    <a:cubicBezTo>
                      <a:pt x="81" y="0"/>
                      <a:pt x="78" y="0"/>
                      <a:pt x="76" y="1"/>
                    </a:cubicBezTo>
                    <a:lnTo>
                      <a:pt x="3" y="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7" name="Freeform 338">
                <a:extLst>
                  <a:ext uri="{FF2B5EF4-FFF2-40B4-BE49-F238E27FC236}">
                    <a16:creationId xmlns:a16="http://schemas.microsoft.com/office/drawing/2014/main" id="{3173CD9F-62D0-2F40-1762-B720DAC9A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4391" y="3214895"/>
                <a:ext cx="346841" cy="98120"/>
              </a:xfrm>
              <a:custGeom>
                <a:avLst/>
                <a:gdLst>
                  <a:gd name="T0" fmla="*/ 93 w 93"/>
                  <a:gd name="T1" fmla="*/ 15 h 26"/>
                  <a:gd name="T2" fmla="*/ 75 w 93"/>
                  <a:gd name="T3" fmla="*/ 25 h 26"/>
                  <a:gd name="T4" fmla="*/ 19 w 93"/>
                  <a:gd name="T5" fmla="*/ 25 h 26"/>
                  <a:gd name="T6" fmla="*/ 18 w 93"/>
                  <a:gd name="T7" fmla="*/ 26 h 26"/>
                  <a:gd name="T8" fmla="*/ 0 w 93"/>
                  <a:gd name="T9" fmla="*/ 16 h 26"/>
                  <a:gd name="T10" fmla="*/ 1 w 93"/>
                  <a:gd name="T11" fmla="*/ 15 h 26"/>
                  <a:gd name="T12" fmla="*/ 93 w 93"/>
                  <a:gd name="T13" fmla="*/ 1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" h="26">
                    <a:moveTo>
                      <a:pt x="93" y="15"/>
                    </a:moveTo>
                    <a:cubicBezTo>
                      <a:pt x="75" y="25"/>
                      <a:pt x="75" y="25"/>
                      <a:pt x="75" y="25"/>
                    </a:cubicBezTo>
                    <a:cubicBezTo>
                      <a:pt x="59" y="16"/>
                      <a:pt x="34" y="16"/>
                      <a:pt x="19" y="25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6" y="0"/>
                      <a:pt x="67" y="0"/>
                      <a:pt x="93" y="1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8" name="Freeform 339">
                <a:extLst>
                  <a:ext uri="{FF2B5EF4-FFF2-40B4-BE49-F238E27FC236}">
                    <a16:creationId xmlns:a16="http://schemas.microsoft.com/office/drawing/2014/main" id="{E98EA69F-4A4B-14E8-DA39-B8F22ACEB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6468" y="3276504"/>
                <a:ext cx="152884" cy="173420"/>
              </a:xfrm>
              <a:custGeom>
                <a:avLst/>
                <a:gdLst>
                  <a:gd name="T0" fmla="*/ 18 w 41"/>
                  <a:gd name="T1" fmla="*/ 0 h 47"/>
                  <a:gd name="T2" fmla="*/ 24 w 41"/>
                  <a:gd name="T3" fmla="*/ 47 h 47"/>
                  <a:gd name="T4" fmla="*/ 6 w 41"/>
                  <a:gd name="T5" fmla="*/ 36 h 47"/>
                  <a:gd name="T6" fmla="*/ 0 w 41"/>
                  <a:gd name="T7" fmla="*/ 10 h 47"/>
                  <a:gd name="T8" fmla="*/ 18 w 41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7">
                    <a:moveTo>
                      <a:pt x="18" y="0"/>
                    </a:moveTo>
                    <a:cubicBezTo>
                      <a:pt x="38" y="13"/>
                      <a:pt x="41" y="33"/>
                      <a:pt x="24" y="47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13" y="28"/>
                      <a:pt x="11" y="18"/>
                      <a:pt x="0" y="10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9" name="Freeform 340">
                <a:extLst>
                  <a:ext uri="{FF2B5EF4-FFF2-40B4-BE49-F238E27FC236}">
                    <a16:creationId xmlns:a16="http://schemas.microsoft.com/office/drawing/2014/main" id="{CD088A04-C9BB-F664-F0C8-0FE13C994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5801" y="3417979"/>
                <a:ext cx="362815" cy="107247"/>
              </a:xfrm>
              <a:custGeom>
                <a:avLst/>
                <a:gdLst>
                  <a:gd name="T0" fmla="*/ 97 w 97"/>
                  <a:gd name="T1" fmla="*/ 11 h 29"/>
                  <a:gd name="T2" fmla="*/ 91 w 97"/>
                  <a:gd name="T3" fmla="*/ 15 h 29"/>
                  <a:gd name="T4" fmla="*/ 0 w 97"/>
                  <a:gd name="T5" fmla="*/ 16 h 29"/>
                  <a:gd name="T6" fmla="*/ 18 w 97"/>
                  <a:gd name="T7" fmla="*/ 5 h 29"/>
                  <a:gd name="T8" fmla="*/ 73 w 97"/>
                  <a:gd name="T9" fmla="*/ 4 h 29"/>
                  <a:gd name="T10" fmla="*/ 79 w 97"/>
                  <a:gd name="T11" fmla="*/ 0 h 29"/>
                  <a:gd name="T12" fmla="*/ 97 w 97"/>
                  <a:gd name="T13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29">
                    <a:moveTo>
                      <a:pt x="97" y="11"/>
                    </a:moveTo>
                    <a:cubicBezTo>
                      <a:pt x="95" y="12"/>
                      <a:pt x="93" y="13"/>
                      <a:pt x="91" y="15"/>
                    </a:cubicBezTo>
                    <a:cubicBezTo>
                      <a:pt x="66" y="29"/>
                      <a:pt x="26" y="29"/>
                      <a:pt x="0" y="16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34" y="14"/>
                      <a:pt x="58" y="13"/>
                      <a:pt x="73" y="4"/>
                    </a:cubicBezTo>
                    <a:cubicBezTo>
                      <a:pt x="75" y="3"/>
                      <a:pt x="77" y="2"/>
                      <a:pt x="79" y="0"/>
                    </a:cubicBezTo>
                    <a:lnTo>
                      <a:pt x="97" y="1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100" name="Freeform 341">
                <a:extLst>
                  <a:ext uri="{FF2B5EF4-FFF2-40B4-BE49-F238E27FC236}">
                    <a16:creationId xmlns:a16="http://schemas.microsoft.com/office/drawing/2014/main" id="{A3CB1EC3-9602-BFDE-BD42-E658EEEAD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5399" y="3278787"/>
                <a:ext cx="157448" cy="191676"/>
              </a:xfrm>
              <a:custGeom>
                <a:avLst/>
                <a:gdLst>
                  <a:gd name="T0" fmla="*/ 39 w 42"/>
                  <a:gd name="T1" fmla="*/ 10 h 51"/>
                  <a:gd name="T2" fmla="*/ 42 w 42"/>
                  <a:gd name="T3" fmla="*/ 41 h 51"/>
                  <a:gd name="T4" fmla="*/ 25 w 42"/>
                  <a:gd name="T5" fmla="*/ 51 h 51"/>
                  <a:gd name="T6" fmla="*/ 22 w 42"/>
                  <a:gd name="T7" fmla="*/ 0 h 51"/>
                  <a:gd name="T8" fmla="*/ 39 w 42"/>
                  <a:gd name="T9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1">
                    <a:moveTo>
                      <a:pt x="39" y="10"/>
                    </a:moveTo>
                    <a:cubicBezTo>
                      <a:pt x="27" y="20"/>
                      <a:pt x="28" y="32"/>
                      <a:pt x="42" y="41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1" y="37"/>
                      <a:pt x="0" y="15"/>
                      <a:pt x="22" y="0"/>
                    </a:cubicBezTo>
                    <a:lnTo>
                      <a:pt x="39" y="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7BA20F-9D7F-D6DA-DF81-795C1B7F623E}"/>
                </a:ext>
              </a:extLst>
            </p:cNvPr>
            <p:cNvGrpSpPr/>
            <p:nvPr/>
          </p:nvGrpSpPr>
          <p:grpSpPr>
            <a:xfrm>
              <a:off x="8179745" y="1282165"/>
              <a:ext cx="474625" cy="899050"/>
              <a:chOff x="8179745" y="1282165"/>
              <a:chExt cx="474625" cy="899050"/>
            </a:xfrm>
          </p:grpSpPr>
          <p:sp>
            <p:nvSpPr>
              <p:cNvPr id="86" name="Freeform 342">
                <a:extLst>
                  <a:ext uri="{FF2B5EF4-FFF2-40B4-BE49-F238E27FC236}">
                    <a16:creationId xmlns:a16="http://schemas.microsoft.com/office/drawing/2014/main" id="{9FB65858-3FC8-AA18-0C07-693127E9E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9745" y="1282165"/>
                <a:ext cx="474625" cy="899050"/>
              </a:xfrm>
              <a:custGeom>
                <a:avLst/>
                <a:gdLst>
                  <a:gd name="T0" fmla="*/ 113 w 127"/>
                  <a:gd name="T1" fmla="*/ 61 h 241"/>
                  <a:gd name="T2" fmla="*/ 127 w 127"/>
                  <a:gd name="T3" fmla="*/ 86 h 241"/>
                  <a:gd name="T4" fmla="*/ 127 w 127"/>
                  <a:gd name="T5" fmla="*/ 228 h 241"/>
                  <a:gd name="T6" fmla="*/ 112 w 127"/>
                  <a:gd name="T7" fmla="*/ 236 h 241"/>
                  <a:gd name="T8" fmla="*/ 73 w 127"/>
                  <a:gd name="T9" fmla="*/ 213 h 241"/>
                  <a:gd name="T10" fmla="*/ 71 w 127"/>
                  <a:gd name="T11" fmla="*/ 216 h 241"/>
                  <a:gd name="T12" fmla="*/ 63 w 127"/>
                  <a:gd name="T13" fmla="*/ 227 h 241"/>
                  <a:gd name="T14" fmla="*/ 56 w 127"/>
                  <a:gd name="T15" fmla="*/ 207 h 241"/>
                  <a:gd name="T16" fmla="*/ 54 w 127"/>
                  <a:gd name="T17" fmla="*/ 202 h 241"/>
                  <a:gd name="T18" fmla="*/ 15 w 127"/>
                  <a:gd name="T19" fmla="*/ 179 h 241"/>
                  <a:gd name="T20" fmla="*/ 0 w 127"/>
                  <a:gd name="T21" fmla="*/ 154 h 241"/>
                  <a:gd name="T22" fmla="*/ 0 w 127"/>
                  <a:gd name="T23" fmla="*/ 13 h 241"/>
                  <a:gd name="T24" fmla="*/ 15 w 127"/>
                  <a:gd name="T25" fmla="*/ 5 h 241"/>
                  <a:gd name="T26" fmla="*/ 113 w 127"/>
                  <a:gd name="T27" fmla="*/ 6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7" h="241">
                    <a:moveTo>
                      <a:pt x="113" y="61"/>
                    </a:moveTo>
                    <a:cubicBezTo>
                      <a:pt x="121" y="66"/>
                      <a:pt x="127" y="77"/>
                      <a:pt x="127" y="86"/>
                    </a:cubicBezTo>
                    <a:cubicBezTo>
                      <a:pt x="127" y="228"/>
                      <a:pt x="127" y="228"/>
                      <a:pt x="127" y="228"/>
                    </a:cubicBezTo>
                    <a:cubicBezTo>
                      <a:pt x="127" y="237"/>
                      <a:pt x="120" y="241"/>
                      <a:pt x="112" y="236"/>
                    </a:cubicBezTo>
                    <a:cubicBezTo>
                      <a:pt x="73" y="213"/>
                      <a:pt x="73" y="213"/>
                      <a:pt x="73" y="213"/>
                    </a:cubicBezTo>
                    <a:cubicBezTo>
                      <a:pt x="71" y="216"/>
                      <a:pt x="71" y="216"/>
                      <a:pt x="71" y="216"/>
                    </a:cubicBezTo>
                    <a:cubicBezTo>
                      <a:pt x="63" y="227"/>
                      <a:pt x="63" y="227"/>
                      <a:pt x="63" y="227"/>
                    </a:cubicBezTo>
                    <a:cubicBezTo>
                      <a:pt x="56" y="207"/>
                      <a:pt x="56" y="207"/>
                      <a:pt x="56" y="207"/>
                    </a:cubicBezTo>
                    <a:cubicBezTo>
                      <a:pt x="54" y="202"/>
                      <a:pt x="54" y="202"/>
                      <a:pt x="54" y="202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6" y="175"/>
                      <a:pt x="0" y="163"/>
                      <a:pt x="0" y="15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4"/>
                      <a:pt x="7" y="0"/>
                      <a:pt x="15" y="5"/>
                    </a:cubicBezTo>
                    <a:lnTo>
                      <a:pt x="113" y="6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7" name="Freeform 343">
                <a:extLst>
                  <a:ext uri="{FF2B5EF4-FFF2-40B4-BE49-F238E27FC236}">
                    <a16:creationId xmlns:a16="http://schemas.microsoft.com/office/drawing/2014/main" id="{F5FEF89D-E65B-76DF-FE94-064CE2A07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047" y="1462433"/>
                <a:ext cx="88992" cy="82146"/>
              </a:xfrm>
              <a:custGeom>
                <a:avLst/>
                <a:gdLst>
                  <a:gd name="T0" fmla="*/ 24 w 24"/>
                  <a:gd name="T1" fmla="*/ 15 h 22"/>
                  <a:gd name="T2" fmla="*/ 24 w 24"/>
                  <a:gd name="T3" fmla="*/ 19 h 22"/>
                  <a:gd name="T4" fmla="*/ 20 w 24"/>
                  <a:gd name="T5" fmla="*/ 21 h 22"/>
                  <a:gd name="T6" fmla="*/ 1 w 24"/>
                  <a:gd name="T7" fmla="*/ 10 h 22"/>
                  <a:gd name="T8" fmla="*/ 0 w 24"/>
                  <a:gd name="T9" fmla="*/ 8 h 22"/>
                  <a:gd name="T10" fmla="*/ 0 w 24"/>
                  <a:gd name="T11" fmla="*/ 4 h 22"/>
                  <a:gd name="T12" fmla="*/ 4 w 24"/>
                  <a:gd name="T13" fmla="*/ 1 h 22"/>
                  <a:gd name="T14" fmla="*/ 23 w 24"/>
                  <a:gd name="T15" fmla="*/ 12 h 22"/>
                  <a:gd name="T16" fmla="*/ 24 w 24"/>
                  <a:gd name="T17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2">
                    <a:moveTo>
                      <a:pt x="24" y="15"/>
                    </a:move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1"/>
                      <a:pt x="22" y="22"/>
                      <a:pt x="20" y="2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2" y="0"/>
                      <a:pt x="4" y="1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3"/>
                      <a:pt x="24" y="14"/>
                      <a:pt x="24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8" name="Freeform 344">
                <a:extLst>
                  <a:ext uri="{FF2B5EF4-FFF2-40B4-BE49-F238E27FC236}">
                    <a16:creationId xmlns:a16="http://schemas.microsoft.com/office/drawing/2014/main" id="{9FBB504A-86CC-DBB8-280E-A070AE567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0483" y="1537733"/>
                <a:ext cx="317177" cy="207648"/>
              </a:xfrm>
              <a:custGeom>
                <a:avLst/>
                <a:gdLst>
                  <a:gd name="T0" fmla="*/ 85 w 85"/>
                  <a:gd name="T1" fmla="*/ 49 h 56"/>
                  <a:gd name="T2" fmla="*/ 85 w 85"/>
                  <a:gd name="T3" fmla="*/ 53 h 56"/>
                  <a:gd name="T4" fmla="*/ 80 w 85"/>
                  <a:gd name="T5" fmla="*/ 55 h 56"/>
                  <a:gd name="T6" fmla="*/ 2 w 85"/>
                  <a:gd name="T7" fmla="*/ 10 h 56"/>
                  <a:gd name="T8" fmla="*/ 0 w 85"/>
                  <a:gd name="T9" fmla="*/ 8 h 56"/>
                  <a:gd name="T10" fmla="*/ 0 w 85"/>
                  <a:gd name="T11" fmla="*/ 4 h 56"/>
                  <a:gd name="T12" fmla="*/ 5 w 85"/>
                  <a:gd name="T13" fmla="*/ 1 h 56"/>
                  <a:gd name="T14" fmla="*/ 83 w 85"/>
                  <a:gd name="T15" fmla="*/ 46 h 56"/>
                  <a:gd name="T16" fmla="*/ 85 w 85"/>
                  <a:gd name="T17" fmla="*/ 49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56">
                    <a:moveTo>
                      <a:pt x="85" y="49"/>
                    </a:moveTo>
                    <a:cubicBezTo>
                      <a:pt x="85" y="53"/>
                      <a:pt x="85" y="53"/>
                      <a:pt x="85" y="53"/>
                    </a:cubicBezTo>
                    <a:cubicBezTo>
                      <a:pt x="85" y="55"/>
                      <a:pt x="82" y="56"/>
                      <a:pt x="80" y="55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83" y="46"/>
                      <a:pt x="83" y="46"/>
                      <a:pt x="83" y="46"/>
                    </a:cubicBezTo>
                    <a:cubicBezTo>
                      <a:pt x="84" y="47"/>
                      <a:pt x="85" y="48"/>
                      <a:pt x="85" y="49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9" name="Freeform 345">
                <a:extLst>
                  <a:ext uri="{FF2B5EF4-FFF2-40B4-BE49-F238E27FC236}">
                    <a16:creationId xmlns:a16="http://schemas.microsoft.com/office/drawing/2014/main" id="{7A1686B5-14F5-9B8A-1D65-53124E560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7328" y="1670081"/>
                <a:ext cx="70738" cy="193957"/>
              </a:xfrm>
              <a:custGeom>
                <a:avLst/>
                <a:gdLst>
                  <a:gd name="T0" fmla="*/ 31 w 31"/>
                  <a:gd name="T1" fmla="*/ 18 h 85"/>
                  <a:gd name="T2" fmla="*/ 31 w 31"/>
                  <a:gd name="T3" fmla="*/ 27 h 85"/>
                  <a:gd name="T4" fmla="*/ 13 w 31"/>
                  <a:gd name="T5" fmla="*/ 85 h 85"/>
                  <a:gd name="T6" fmla="*/ 7 w 31"/>
                  <a:gd name="T7" fmla="*/ 81 h 85"/>
                  <a:gd name="T8" fmla="*/ 23 w 31"/>
                  <a:gd name="T9" fmla="*/ 22 h 85"/>
                  <a:gd name="T10" fmla="*/ 0 w 31"/>
                  <a:gd name="T11" fmla="*/ 9 h 85"/>
                  <a:gd name="T12" fmla="*/ 0 w 31"/>
                  <a:gd name="T13" fmla="*/ 0 h 85"/>
                  <a:gd name="T14" fmla="*/ 31 w 31"/>
                  <a:gd name="T15" fmla="*/ 18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85">
                    <a:moveTo>
                      <a:pt x="31" y="18"/>
                    </a:moveTo>
                    <a:lnTo>
                      <a:pt x="31" y="27"/>
                    </a:lnTo>
                    <a:lnTo>
                      <a:pt x="13" y="85"/>
                    </a:lnTo>
                    <a:lnTo>
                      <a:pt x="7" y="81"/>
                    </a:lnTo>
                    <a:lnTo>
                      <a:pt x="23" y="22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0" name="Freeform 346">
                <a:extLst>
                  <a:ext uri="{FF2B5EF4-FFF2-40B4-BE49-F238E27FC236}">
                    <a16:creationId xmlns:a16="http://schemas.microsoft.com/office/drawing/2014/main" id="{860E6DF9-89FE-582E-9FBE-CFC0035D8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4038" y="1722563"/>
                <a:ext cx="66173" cy="205367"/>
              </a:xfrm>
              <a:custGeom>
                <a:avLst/>
                <a:gdLst>
                  <a:gd name="T0" fmla="*/ 17 w 18"/>
                  <a:gd name="T1" fmla="*/ 9 h 55"/>
                  <a:gd name="T2" fmla="*/ 17 w 18"/>
                  <a:gd name="T3" fmla="*/ 14 h 55"/>
                  <a:gd name="T4" fmla="*/ 5 w 18"/>
                  <a:gd name="T5" fmla="*/ 7 h 55"/>
                  <a:gd name="T6" fmla="*/ 4 w 18"/>
                  <a:gd name="T7" fmla="*/ 21 h 55"/>
                  <a:gd name="T8" fmla="*/ 11 w 18"/>
                  <a:gd name="T9" fmla="*/ 21 h 55"/>
                  <a:gd name="T10" fmla="*/ 18 w 18"/>
                  <a:gd name="T11" fmla="*/ 36 h 55"/>
                  <a:gd name="T12" fmla="*/ 18 w 18"/>
                  <a:gd name="T13" fmla="*/ 45 h 55"/>
                  <a:gd name="T14" fmla="*/ 9 w 18"/>
                  <a:gd name="T15" fmla="*/ 52 h 55"/>
                  <a:gd name="T16" fmla="*/ 0 w 18"/>
                  <a:gd name="T17" fmla="*/ 35 h 55"/>
                  <a:gd name="T18" fmla="*/ 0 w 18"/>
                  <a:gd name="T19" fmla="*/ 32 h 55"/>
                  <a:gd name="T20" fmla="*/ 4 w 18"/>
                  <a:gd name="T21" fmla="*/ 34 h 55"/>
                  <a:gd name="T22" fmla="*/ 4 w 18"/>
                  <a:gd name="T23" fmla="*/ 38 h 55"/>
                  <a:gd name="T24" fmla="*/ 9 w 18"/>
                  <a:gd name="T25" fmla="*/ 47 h 55"/>
                  <a:gd name="T26" fmla="*/ 13 w 18"/>
                  <a:gd name="T27" fmla="*/ 43 h 55"/>
                  <a:gd name="T28" fmla="*/ 14 w 18"/>
                  <a:gd name="T29" fmla="*/ 34 h 55"/>
                  <a:gd name="T30" fmla="*/ 9 w 18"/>
                  <a:gd name="T31" fmla="*/ 25 h 55"/>
                  <a:gd name="T32" fmla="*/ 4 w 18"/>
                  <a:gd name="T33" fmla="*/ 27 h 55"/>
                  <a:gd name="T34" fmla="*/ 4 w 18"/>
                  <a:gd name="T35" fmla="*/ 28 h 55"/>
                  <a:gd name="T36" fmla="*/ 0 w 18"/>
                  <a:gd name="T37" fmla="*/ 26 h 55"/>
                  <a:gd name="T38" fmla="*/ 1 w 18"/>
                  <a:gd name="T39" fmla="*/ 0 h 55"/>
                  <a:gd name="T40" fmla="*/ 17 w 18"/>
                  <a:gd name="T41" fmla="*/ 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55">
                    <a:moveTo>
                      <a:pt x="17" y="9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19"/>
                      <a:pt x="8" y="19"/>
                      <a:pt x="11" y="21"/>
                    </a:cubicBezTo>
                    <a:cubicBezTo>
                      <a:pt x="16" y="24"/>
                      <a:pt x="18" y="30"/>
                      <a:pt x="18" y="36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8" y="53"/>
                      <a:pt x="15" y="55"/>
                      <a:pt x="9" y="52"/>
                    </a:cubicBezTo>
                    <a:cubicBezTo>
                      <a:pt x="3" y="48"/>
                      <a:pt x="0" y="42"/>
                      <a:pt x="0" y="35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42"/>
                      <a:pt x="5" y="45"/>
                      <a:pt x="9" y="47"/>
                    </a:cubicBezTo>
                    <a:cubicBezTo>
                      <a:pt x="12" y="49"/>
                      <a:pt x="13" y="47"/>
                      <a:pt x="13" y="43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0"/>
                      <a:pt x="12" y="26"/>
                      <a:pt x="9" y="25"/>
                    </a:cubicBezTo>
                    <a:cubicBezTo>
                      <a:pt x="6" y="23"/>
                      <a:pt x="5" y="24"/>
                      <a:pt x="4" y="27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7" y="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1" name="Freeform 347">
                <a:extLst>
                  <a:ext uri="{FF2B5EF4-FFF2-40B4-BE49-F238E27FC236}">
                    <a16:creationId xmlns:a16="http://schemas.microsoft.com/office/drawing/2014/main" id="{60C346CA-9670-9691-651D-41E52334CE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01486" y="1880011"/>
                <a:ext cx="43355" cy="130065"/>
              </a:xfrm>
              <a:custGeom>
                <a:avLst/>
                <a:gdLst>
                  <a:gd name="T0" fmla="*/ 6 w 12"/>
                  <a:gd name="T1" fmla="*/ 3 h 35"/>
                  <a:gd name="T2" fmla="*/ 12 w 12"/>
                  <a:gd name="T3" fmla="*/ 13 h 35"/>
                  <a:gd name="T4" fmla="*/ 12 w 12"/>
                  <a:gd name="T5" fmla="*/ 28 h 35"/>
                  <a:gd name="T6" fmla="*/ 6 w 12"/>
                  <a:gd name="T7" fmla="*/ 32 h 35"/>
                  <a:gd name="T8" fmla="*/ 0 w 12"/>
                  <a:gd name="T9" fmla="*/ 21 h 35"/>
                  <a:gd name="T10" fmla="*/ 0 w 12"/>
                  <a:gd name="T11" fmla="*/ 7 h 35"/>
                  <a:gd name="T12" fmla="*/ 6 w 12"/>
                  <a:gd name="T13" fmla="*/ 3 h 35"/>
                  <a:gd name="T14" fmla="*/ 9 w 12"/>
                  <a:gd name="T15" fmla="*/ 27 h 35"/>
                  <a:gd name="T16" fmla="*/ 9 w 12"/>
                  <a:gd name="T17" fmla="*/ 11 h 35"/>
                  <a:gd name="T18" fmla="*/ 6 w 12"/>
                  <a:gd name="T19" fmla="*/ 6 h 35"/>
                  <a:gd name="T20" fmla="*/ 3 w 12"/>
                  <a:gd name="T21" fmla="*/ 8 h 35"/>
                  <a:gd name="T22" fmla="*/ 3 w 12"/>
                  <a:gd name="T23" fmla="*/ 23 h 35"/>
                  <a:gd name="T24" fmla="*/ 6 w 12"/>
                  <a:gd name="T25" fmla="*/ 29 h 35"/>
                  <a:gd name="T26" fmla="*/ 9 w 12"/>
                  <a:gd name="T27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35">
                    <a:moveTo>
                      <a:pt x="6" y="3"/>
                    </a:moveTo>
                    <a:cubicBezTo>
                      <a:pt x="10" y="5"/>
                      <a:pt x="12" y="9"/>
                      <a:pt x="12" y="13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33"/>
                      <a:pt x="10" y="35"/>
                      <a:pt x="6" y="32"/>
                    </a:cubicBezTo>
                    <a:cubicBezTo>
                      <a:pt x="2" y="30"/>
                      <a:pt x="0" y="26"/>
                      <a:pt x="0" y="2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"/>
                      <a:pt x="2" y="0"/>
                      <a:pt x="6" y="3"/>
                    </a:cubicBezTo>
                    <a:close/>
                    <a:moveTo>
                      <a:pt x="9" y="27"/>
                    </a:moveTo>
                    <a:cubicBezTo>
                      <a:pt x="9" y="11"/>
                      <a:pt x="9" y="11"/>
                      <a:pt x="9" y="11"/>
                    </a:cubicBezTo>
                    <a:cubicBezTo>
                      <a:pt x="9" y="9"/>
                      <a:pt x="8" y="7"/>
                      <a:pt x="6" y="6"/>
                    </a:cubicBezTo>
                    <a:cubicBezTo>
                      <a:pt x="4" y="4"/>
                      <a:pt x="3" y="6"/>
                      <a:pt x="3" y="8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6"/>
                      <a:pt x="4" y="28"/>
                      <a:pt x="6" y="29"/>
                    </a:cubicBezTo>
                    <a:cubicBezTo>
                      <a:pt x="8" y="30"/>
                      <a:pt x="9" y="29"/>
                      <a:pt x="9" y="2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2" name="Freeform 348">
                <a:extLst>
                  <a:ext uri="{FF2B5EF4-FFF2-40B4-BE49-F238E27FC236}">
                    <a16:creationId xmlns:a16="http://schemas.microsoft.com/office/drawing/2014/main" id="{B6B5ACF1-D11C-4076-B8F4-9ED1DC7391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26186" y="1772764"/>
                <a:ext cx="45637" cy="130065"/>
              </a:xfrm>
              <a:custGeom>
                <a:avLst/>
                <a:gdLst>
                  <a:gd name="T0" fmla="*/ 12 w 12"/>
                  <a:gd name="T1" fmla="*/ 28 h 35"/>
                  <a:gd name="T2" fmla="*/ 6 w 12"/>
                  <a:gd name="T3" fmla="*/ 32 h 35"/>
                  <a:gd name="T4" fmla="*/ 0 w 12"/>
                  <a:gd name="T5" fmla="*/ 21 h 35"/>
                  <a:gd name="T6" fmla="*/ 0 w 12"/>
                  <a:gd name="T7" fmla="*/ 7 h 35"/>
                  <a:gd name="T8" fmla="*/ 6 w 12"/>
                  <a:gd name="T9" fmla="*/ 3 h 35"/>
                  <a:gd name="T10" fmla="*/ 12 w 12"/>
                  <a:gd name="T11" fmla="*/ 13 h 35"/>
                  <a:gd name="T12" fmla="*/ 12 w 12"/>
                  <a:gd name="T13" fmla="*/ 28 h 35"/>
                  <a:gd name="T14" fmla="*/ 9 w 12"/>
                  <a:gd name="T15" fmla="*/ 27 h 35"/>
                  <a:gd name="T16" fmla="*/ 9 w 12"/>
                  <a:gd name="T17" fmla="*/ 12 h 35"/>
                  <a:gd name="T18" fmla="*/ 6 w 12"/>
                  <a:gd name="T19" fmla="*/ 6 h 35"/>
                  <a:gd name="T20" fmla="*/ 3 w 12"/>
                  <a:gd name="T21" fmla="*/ 8 h 35"/>
                  <a:gd name="T22" fmla="*/ 3 w 12"/>
                  <a:gd name="T23" fmla="*/ 23 h 35"/>
                  <a:gd name="T24" fmla="*/ 6 w 12"/>
                  <a:gd name="T25" fmla="*/ 29 h 35"/>
                  <a:gd name="T26" fmla="*/ 9 w 12"/>
                  <a:gd name="T27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35">
                    <a:moveTo>
                      <a:pt x="12" y="28"/>
                    </a:moveTo>
                    <a:cubicBezTo>
                      <a:pt x="12" y="33"/>
                      <a:pt x="10" y="35"/>
                      <a:pt x="6" y="32"/>
                    </a:cubicBezTo>
                    <a:cubicBezTo>
                      <a:pt x="2" y="30"/>
                      <a:pt x="0" y="26"/>
                      <a:pt x="0" y="2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"/>
                      <a:pt x="2" y="0"/>
                      <a:pt x="6" y="3"/>
                    </a:cubicBezTo>
                    <a:cubicBezTo>
                      <a:pt x="10" y="5"/>
                      <a:pt x="12" y="9"/>
                      <a:pt x="12" y="13"/>
                    </a:cubicBezTo>
                    <a:lnTo>
                      <a:pt x="12" y="28"/>
                    </a:lnTo>
                    <a:close/>
                    <a:moveTo>
                      <a:pt x="9" y="2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9" y="9"/>
                      <a:pt x="8" y="7"/>
                      <a:pt x="6" y="6"/>
                    </a:cubicBezTo>
                    <a:cubicBezTo>
                      <a:pt x="4" y="4"/>
                      <a:pt x="3" y="6"/>
                      <a:pt x="3" y="8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6"/>
                      <a:pt x="4" y="28"/>
                      <a:pt x="6" y="29"/>
                    </a:cubicBezTo>
                    <a:cubicBezTo>
                      <a:pt x="8" y="30"/>
                      <a:pt x="9" y="29"/>
                      <a:pt x="9" y="2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93" name="Freeform 349">
                <a:extLst>
                  <a:ext uri="{FF2B5EF4-FFF2-40B4-BE49-F238E27FC236}">
                    <a16:creationId xmlns:a16="http://schemas.microsoft.com/office/drawing/2014/main" id="{0C3021CA-94F9-DB27-9815-93D0A1D72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9004" y="1816119"/>
                <a:ext cx="70738" cy="146038"/>
              </a:xfrm>
              <a:custGeom>
                <a:avLst/>
                <a:gdLst>
                  <a:gd name="T0" fmla="*/ 28 w 31"/>
                  <a:gd name="T1" fmla="*/ 0 h 64"/>
                  <a:gd name="T2" fmla="*/ 31 w 31"/>
                  <a:gd name="T3" fmla="*/ 3 h 64"/>
                  <a:gd name="T4" fmla="*/ 5 w 31"/>
                  <a:gd name="T5" fmla="*/ 64 h 64"/>
                  <a:gd name="T6" fmla="*/ 0 w 31"/>
                  <a:gd name="T7" fmla="*/ 62 h 64"/>
                  <a:gd name="T8" fmla="*/ 28 w 31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4">
                    <a:moveTo>
                      <a:pt x="28" y="0"/>
                    </a:moveTo>
                    <a:lnTo>
                      <a:pt x="31" y="3"/>
                    </a:lnTo>
                    <a:lnTo>
                      <a:pt x="5" y="64"/>
                    </a:lnTo>
                    <a:lnTo>
                      <a:pt x="0" y="6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27E3E6B-82AB-0915-284C-98B7CBE6D7E5}"/>
                </a:ext>
              </a:extLst>
            </p:cNvPr>
            <p:cNvGrpSpPr/>
            <p:nvPr/>
          </p:nvGrpSpPr>
          <p:grpSpPr>
            <a:xfrm>
              <a:off x="8508332" y="2397991"/>
              <a:ext cx="928714" cy="579591"/>
              <a:chOff x="8508332" y="2397991"/>
              <a:chExt cx="928714" cy="579591"/>
            </a:xfrm>
          </p:grpSpPr>
          <p:sp>
            <p:nvSpPr>
              <p:cNvPr id="73" name="Freeform 351">
                <a:extLst>
                  <a:ext uri="{FF2B5EF4-FFF2-40B4-BE49-F238E27FC236}">
                    <a16:creationId xmlns:a16="http://schemas.microsoft.com/office/drawing/2014/main" id="{9FE19355-7833-D591-C5EC-694BED94D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8660" y="2496111"/>
                <a:ext cx="111811" cy="125502"/>
              </a:xfrm>
              <a:custGeom>
                <a:avLst/>
                <a:gdLst>
                  <a:gd name="T0" fmla="*/ 49 w 49"/>
                  <a:gd name="T1" fmla="*/ 0 h 55"/>
                  <a:gd name="T2" fmla="*/ 49 w 49"/>
                  <a:gd name="T3" fmla="*/ 28 h 55"/>
                  <a:gd name="T4" fmla="*/ 0 w 49"/>
                  <a:gd name="T5" fmla="*/ 55 h 55"/>
                  <a:gd name="T6" fmla="*/ 0 w 49"/>
                  <a:gd name="T7" fmla="*/ 28 h 55"/>
                  <a:gd name="T8" fmla="*/ 49 w 49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55">
                    <a:moveTo>
                      <a:pt x="49" y="0"/>
                    </a:moveTo>
                    <a:lnTo>
                      <a:pt x="49" y="28"/>
                    </a:lnTo>
                    <a:lnTo>
                      <a:pt x="0" y="55"/>
                    </a:lnTo>
                    <a:lnTo>
                      <a:pt x="0" y="28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74" name="Freeform 352">
                <a:extLst>
                  <a:ext uri="{FF2B5EF4-FFF2-40B4-BE49-F238E27FC236}">
                    <a16:creationId xmlns:a16="http://schemas.microsoft.com/office/drawing/2014/main" id="{A5A5D0C9-1054-E100-64BF-331C316CF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9135" y="2502956"/>
                <a:ext cx="449525" cy="228185"/>
              </a:xfrm>
              <a:custGeom>
                <a:avLst/>
                <a:gdLst>
                  <a:gd name="T0" fmla="*/ 36 w 120"/>
                  <a:gd name="T1" fmla="*/ 25 h 61"/>
                  <a:gd name="T2" fmla="*/ 47 w 120"/>
                  <a:gd name="T3" fmla="*/ 23 h 61"/>
                  <a:gd name="T4" fmla="*/ 56 w 120"/>
                  <a:gd name="T5" fmla="*/ 21 h 61"/>
                  <a:gd name="T6" fmla="*/ 64 w 120"/>
                  <a:gd name="T7" fmla="*/ 21 h 61"/>
                  <a:gd name="T8" fmla="*/ 75 w 120"/>
                  <a:gd name="T9" fmla="*/ 21 h 61"/>
                  <a:gd name="T10" fmla="*/ 86 w 120"/>
                  <a:gd name="T11" fmla="*/ 21 h 61"/>
                  <a:gd name="T12" fmla="*/ 96 w 120"/>
                  <a:gd name="T13" fmla="*/ 23 h 61"/>
                  <a:gd name="T14" fmla="*/ 104 w 120"/>
                  <a:gd name="T15" fmla="*/ 25 h 61"/>
                  <a:gd name="T16" fmla="*/ 113 w 120"/>
                  <a:gd name="T17" fmla="*/ 29 h 61"/>
                  <a:gd name="T18" fmla="*/ 120 w 120"/>
                  <a:gd name="T19" fmla="*/ 12 h 61"/>
                  <a:gd name="T20" fmla="*/ 110 w 120"/>
                  <a:gd name="T21" fmla="*/ 7 h 61"/>
                  <a:gd name="T22" fmla="*/ 104 w 120"/>
                  <a:gd name="T23" fmla="*/ 5 h 61"/>
                  <a:gd name="T24" fmla="*/ 97 w 120"/>
                  <a:gd name="T25" fmla="*/ 3 h 61"/>
                  <a:gd name="T26" fmla="*/ 92 w 120"/>
                  <a:gd name="T27" fmla="*/ 2 h 61"/>
                  <a:gd name="T28" fmla="*/ 86 w 120"/>
                  <a:gd name="T29" fmla="*/ 1 h 61"/>
                  <a:gd name="T30" fmla="*/ 79 w 120"/>
                  <a:gd name="T31" fmla="*/ 1 h 61"/>
                  <a:gd name="T32" fmla="*/ 72 w 120"/>
                  <a:gd name="T33" fmla="*/ 0 h 61"/>
                  <a:gd name="T34" fmla="*/ 64 w 120"/>
                  <a:gd name="T35" fmla="*/ 1 h 61"/>
                  <a:gd name="T36" fmla="*/ 57 w 120"/>
                  <a:gd name="T37" fmla="*/ 1 h 61"/>
                  <a:gd name="T38" fmla="*/ 50 w 120"/>
                  <a:gd name="T39" fmla="*/ 2 h 61"/>
                  <a:gd name="T40" fmla="*/ 43 w 120"/>
                  <a:gd name="T41" fmla="*/ 4 h 61"/>
                  <a:gd name="T42" fmla="*/ 36 w 120"/>
                  <a:gd name="T43" fmla="*/ 6 h 61"/>
                  <a:gd name="T44" fmla="*/ 26 w 120"/>
                  <a:gd name="T45" fmla="*/ 9 h 61"/>
                  <a:gd name="T46" fmla="*/ 19 w 120"/>
                  <a:gd name="T47" fmla="*/ 13 h 61"/>
                  <a:gd name="T48" fmla="*/ 16 w 120"/>
                  <a:gd name="T49" fmla="*/ 15 h 61"/>
                  <a:gd name="T50" fmla="*/ 13 w 120"/>
                  <a:gd name="T51" fmla="*/ 17 h 61"/>
                  <a:gd name="T52" fmla="*/ 10 w 120"/>
                  <a:gd name="T53" fmla="*/ 20 h 61"/>
                  <a:gd name="T54" fmla="*/ 8 w 120"/>
                  <a:gd name="T55" fmla="*/ 22 h 61"/>
                  <a:gd name="T56" fmla="*/ 6 w 120"/>
                  <a:gd name="T57" fmla="*/ 25 h 61"/>
                  <a:gd name="T58" fmla="*/ 3 w 120"/>
                  <a:gd name="T59" fmla="*/ 28 h 61"/>
                  <a:gd name="T60" fmla="*/ 2 w 120"/>
                  <a:gd name="T61" fmla="*/ 30 h 61"/>
                  <a:gd name="T62" fmla="*/ 1 w 120"/>
                  <a:gd name="T63" fmla="*/ 33 h 61"/>
                  <a:gd name="T64" fmla="*/ 0 w 120"/>
                  <a:gd name="T65" fmla="*/ 35 h 61"/>
                  <a:gd name="T66" fmla="*/ 0 w 120"/>
                  <a:gd name="T67" fmla="*/ 37 h 61"/>
                  <a:gd name="T68" fmla="*/ 0 w 120"/>
                  <a:gd name="T69" fmla="*/ 40 h 61"/>
                  <a:gd name="T70" fmla="*/ 0 w 120"/>
                  <a:gd name="T71" fmla="*/ 61 h 61"/>
                  <a:gd name="T72" fmla="*/ 0 w 120"/>
                  <a:gd name="T73" fmla="*/ 58 h 61"/>
                  <a:gd name="T74" fmla="*/ 0 w 120"/>
                  <a:gd name="T75" fmla="*/ 55 h 61"/>
                  <a:gd name="T76" fmla="*/ 1 w 120"/>
                  <a:gd name="T77" fmla="*/ 52 h 61"/>
                  <a:gd name="T78" fmla="*/ 3 w 120"/>
                  <a:gd name="T79" fmla="*/ 49 h 61"/>
                  <a:gd name="T80" fmla="*/ 5 w 120"/>
                  <a:gd name="T81" fmla="*/ 46 h 61"/>
                  <a:gd name="T82" fmla="*/ 8 w 120"/>
                  <a:gd name="T83" fmla="*/ 42 h 61"/>
                  <a:gd name="T84" fmla="*/ 11 w 120"/>
                  <a:gd name="T85" fmla="*/ 39 h 61"/>
                  <a:gd name="T86" fmla="*/ 14 w 120"/>
                  <a:gd name="T87" fmla="*/ 37 h 61"/>
                  <a:gd name="T88" fmla="*/ 17 w 120"/>
                  <a:gd name="T89" fmla="*/ 34 h 61"/>
                  <a:gd name="T90" fmla="*/ 25 w 120"/>
                  <a:gd name="T91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0" h="61">
                    <a:moveTo>
                      <a:pt x="31" y="27"/>
                    </a:moveTo>
                    <a:cubicBezTo>
                      <a:pt x="31" y="27"/>
                      <a:pt x="31" y="27"/>
                      <a:pt x="31" y="27"/>
                    </a:cubicBezTo>
                    <a:cubicBezTo>
                      <a:pt x="33" y="26"/>
                      <a:pt x="35" y="26"/>
                      <a:pt x="36" y="25"/>
                    </a:cubicBezTo>
                    <a:cubicBezTo>
                      <a:pt x="38" y="25"/>
                      <a:pt x="39" y="25"/>
                      <a:pt x="40" y="24"/>
                    </a:cubicBezTo>
                    <a:cubicBezTo>
                      <a:pt x="41" y="24"/>
                      <a:pt x="42" y="24"/>
                      <a:pt x="43" y="24"/>
                    </a:cubicBezTo>
                    <a:cubicBezTo>
                      <a:pt x="44" y="23"/>
                      <a:pt x="46" y="23"/>
                      <a:pt x="47" y="23"/>
                    </a:cubicBezTo>
                    <a:cubicBezTo>
                      <a:pt x="48" y="23"/>
                      <a:pt x="49" y="22"/>
                      <a:pt x="50" y="22"/>
                    </a:cubicBezTo>
                    <a:cubicBezTo>
                      <a:pt x="50" y="22"/>
                      <a:pt x="51" y="22"/>
                      <a:pt x="51" y="22"/>
                    </a:cubicBezTo>
                    <a:cubicBezTo>
                      <a:pt x="53" y="22"/>
                      <a:pt x="54" y="21"/>
                      <a:pt x="56" y="21"/>
                    </a:cubicBezTo>
                    <a:cubicBezTo>
                      <a:pt x="56" y="21"/>
                      <a:pt x="57" y="21"/>
                      <a:pt x="57" y="21"/>
                    </a:cubicBezTo>
                    <a:cubicBezTo>
                      <a:pt x="59" y="21"/>
                      <a:pt x="61" y="21"/>
                      <a:pt x="63" y="21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5" y="20"/>
                      <a:pt x="67" y="20"/>
                      <a:pt x="68" y="20"/>
                    </a:cubicBezTo>
                    <a:cubicBezTo>
                      <a:pt x="69" y="20"/>
                      <a:pt x="71" y="20"/>
                      <a:pt x="72" y="20"/>
                    </a:cubicBezTo>
                    <a:cubicBezTo>
                      <a:pt x="73" y="20"/>
                      <a:pt x="74" y="20"/>
                      <a:pt x="75" y="21"/>
                    </a:cubicBezTo>
                    <a:cubicBezTo>
                      <a:pt x="76" y="21"/>
                      <a:pt x="77" y="21"/>
                      <a:pt x="79" y="21"/>
                    </a:cubicBezTo>
                    <a:cubicBezTo>
                      <a:pt x="80" y="21"/>
                      <a:pt x="81" y="21"/>
                      <a:pt x="82" y="21"/>
                    </a:cubicBezTo>
                    <a:cubicBezTo>
                      <a:pt x="83" y="21"/>
                      <a:pt x="84" y="21"/>
                      <a:pt x="86" y="21"/>
                    </a:cubicBezTo>
                    <a:cubicBezTo>
                      <a:pt x="87" y="21"/>
                      <a:pt x="88" y="22"/>
                      <a:pt x="89" y="22"/>
                    </a:cubicBezTo>
                    <a:cubicBezTo>
                      <a:pt x="90" y="22"/>
                      <a:pt x="91" y="22"/>
                      <a:pt x="92" y="22"/>
                    </a:cubicBezTo>
                    <a:cubicBezTo>
                      <a:pt x="94" y="23"/>
                      <a:pt x="95" y="23"/>
                      <a:pt x="96" y="23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99" y="24"/>
                      <a:pt x="101" y="24"/>
                      <a:pt x="103" y="25"/>
                    </a:cubicBezTo>
                    <a:cubicBezTo>
                      <a:pt x="103" y="25"/>
                      <a:pt x="104" y="25"/>
                      <a:pt x="104" y="25"/>
                    </a:cubicBezTo>
                    <a:cubicBezTo>
                      <a:pt x="106" y="26"/>
                      <a:pt x="107" y="26"/>
                      <a:pt x="108" y="27"/>
                    </a:cubicBezTo>
                    <a:cubicBezTo>
                      <a:pt x="109" y="27"/>
                      <a:pt x="109" y="27"/>
                      <a:pt x="110" y="27"/>
                    </a:cubicBezTo>
                    <a:cubicBezTo>
                      <a:pt x="111" y="28"/>
                      <a:pt x="112" y="28"/>
                      <a:pt x="113" y="29"/>
                    </a:cubicBezTo>
                    <a:cubicBezTo>
                      <a:pt x="114" y="29"/>
                      <a:pt x="115" y="29"/>
                      <a:pt x="115" y="30"/>
                    </a:cubicBezTo>
                    <a:cubicBezTo>
                      <a:pt x="117" y="31"/>
                      <a:pt x="119" y="31"/>
                      <a:pt x="120" y="32"/>
                    </a:cubicBezTo>
                    <a:cubicBezTo>
                      <a:pt x="120" y="12"/>
                      <a:pt x="120" y="12"/>
                      <a:pt x="120" y="12"/>
                    </a:cubicBezTo>
                    <a:cubicBezTo>
                      <a:pt x="119" y="11"/>
                      <a:pt x="117" y="11"/>
                      <a:pt x="115" y="10"/>
                    </a:cubicBezTo>
                    <a:cubicBezTo>
                      <a:pt x="115" y="9"/>
                      <a:pt x="114" y="9"/>
                      <a:pt x="113" y="9"/>
                    </a:cubicBezTo>
                    <a:cubicBezTo>
                      <a:pt x="112" y="8"/>
                      <a:pt x="111" y="8"/>
                      <a:pt x="110" y="7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109" y="7"/>
                      <a:pt x="109" y="7"/>
                      <a:pt x="108" y="7"/>
                    </a:cubicBezTo>
                    <a:cubicBezTo>
                      <a:pt x="107" y="6"/>
                      <a:pt x="106" y="6"/>
                      <a:pt x="104" y="5"/>
                    </a:cubicBezTo>
                    <a:cubicBezTo>
                      <a:pt x="104" y="5"/>
                      <a:pt x="103" y="5"/>
                      <a:pt x="103" y="5"/>
                    </a:cubicBezTo>
                    <a:cubicBezTo>
                      <a:pt x="102" y="5"/>
                      <a:pt x="102" y="5"/>
                      <a:pt x="102" y="5"/>
                    </a:cubicBezTo>
                    <a:cubicBezTo>
                      <a:pt x="100" y="4"/>
                      <a:pt x="99" y="4"/>
                      <a:pt x="97" y="3"/>
                    </a:cubicBezTo>
                    <a:cubicBezTo>
                      <a:pt x="96" y="3"/>
                      <a:pt x="96" y="3"/>
                      <a:pt x="96" y="3"/>
                    </a:cubicBezTo>
                    <a:cubicBezTo>
                      <a:pt x="96" y="3"/>
                      <a:pt x="95" y="3"/>
                      <a:pt x="94" y="3"/>
                    </a:cubicBezTo>
                    <a:cubicBezTo>
                      <a:pt x="94" y="3"/>
                      <a:pt x="93" y="3"/>
                      <a:pt x="92" y="2"/>
                    </a:cubicBezTo>
                    <a:cubicBezTo>
                      <a:pt x="91" y="2"/>
                      <a:pt x="90" y="2"/>
                      <a:pt x="89" y="2"/>
                    </a:cubicBezTo>
                    <a:cubicBezTo>
                      <a:pt x="88" y="2"/>
                      <a:pt x="88" y="2"/>
                      <a:pt x="87" y="2"/>
                    </a:cubicBezTo>
                    <a:cubicBezTo>
                      <a:pt x="87" y="1"/>
                      <a:pt x="86" y="1"/>
                      <a:pt x="86" y="1"/>
                    </a:cubicBezTo>
                    <a:cubicBezTo>
                      <a:pt x="84" y="1"/>
                      <a:pt x="83" y="1"/>
                      <a:pt x="82" y="1"/>
                    </a:cubicBezTo>
                    <a:cubicBezTo>
                      <a:pt x="81" y="1"/>
                      <a:pt x="81" y="1"/>
                      <a:pt x="80" y="1"/>
                    </a:cubicBezTo>
                    <a:cubicBezTo>
                      <a:pt x="80" y="1"/>
                      <a:pt x="79" y="1"/>
                      <a:pt x="79" y="1"/>
                    </a:cubicBezTo>
                    <a:cubicBezTo>
                      <a:pt x="78" y="1"/>
                      <a:pt x="76" y="1"/>
                      <a:pt x="75" y="0"/>
                    </a:cubicBezTo>
                    <a:cubicBezTo>
                      <a:pt x="75" y="0"/>
                      <a:pt x="74" y="0"/>
                      <a:pt x="73" y="0"/>
                    </a:cubicBezTo>
                    <a:cubicBezTo>
                      <a:pt x="73" y="0"/>
                      <a:pt x="72" y="0"/>
                      <a:pt x="72" y="0"/>
                    </a:cubicBezTo>
                    <a:cubicBezTo>
                      <a:pt x="71" y="0"/>
                      <a:pt x="69" y="0"/>
                      <a:pt x="68" y="0"/>
                    </a:cubicBezTo>
                    <a:cubicBezTo>
                      <a:pt x="67" y="0"/>
                      <a:pt x="67" y="0"/>
                      <a:pt x="66" y="0"/>
                    </a:cubicBezTo>
                    <a:cubicBezTo>
                      <a:pt x="65" y="0"/>
                      <a:pt x="65" y="0"/>
                      <a:pt x="64" y="1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61" y="1"/>
                      <a:pt x="60" y="1"/>
                      <a:pt x="58" y="1"/>
                    </a:cubicBezTo>
                    <a:cubicBezTo>
                      <a:pt x="57" y="1"/>
                      <a:pt x="57" y="1"/>
                      <a:pt x="57" y="1"/>
                    </a:cubicBezTo>
                    <a:cubicBezTo>
                      <a:pt x="57" y="1"/>
                      <a:pt x="56" y="1"/>
                      <a:pt x="56" y="1"/>
                    </a:cubicBezTo>
                    <a:cubicBezTo>
                      <a:pt x="54" y="1"/>
                      <a:pt x="53" y="2"/>
                      <a:pt x="51" y="2"/>
                    </a:cubicBezTo>
                    <a:cubicBezTo>
                      <a:pt x="51" y="2"/>
                      <a:pt x="50" y="2"/>
                      <a:pt x="50" y="2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8" y="2"/>
                      <a:pt x="48" y="3"/>
                      <a:pt x="47" y="3"/>
                    </a:cubicBezTo>
                    <a:cubicBezTo>
                      <a:pt x="46" y="3"/>
                      <a:pt x="44" y="3"/>
                      <a:pt x="43" y="4"/>
                    </a:cubicBezTo>
                    <a:cubicBezTo>
                      <a:pt x="42" y="4"/>
                      <a:pt x="41" y="4"/>
                      <a:pt x="40" y="4"/>
                    </a:cubicBezTo>
                    <a:cubicBezTo>
                      <a:pt x="39" y="5"/>
                      <a:pt x="38" y="5"/>
                      <a:pt x="37" y="5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4" y="6"/>
                      <a:pt x="33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29" y="8"/>
                      <a:pt x="28" y="9"/>
                      <a:pt x="26" y="9"/>
                    </a:cubicBezTo>
                    <a:cubicBezTo>
                      <a:pt x="26" y="9"/>
                      <a:pt x="25" y="10"/>
                      <a:pt x="25" y="10"/>
                    </a:cubicBezTo>
                    <a:cubicBezTo>
                      <a:pt x="23" y="11"/>
                      <a:pt x="22" y="11"/>
                      <a:pt x="20" y="12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4"/>
                      <a:pt x="18" y="14"/>
                      <a:pt x="17" y="14"/>
                    </a:cubicBezTo>
                    <a:cubicBezTo>
                      <a:pt x="17" y="14"/>
                      <a:pt x="17" y="15"/>
                      <a:pt x="16" y="15"/>
                    </a:cubicBezTo>
                    <a:cubicBezTo>
                      <a:pt x="16" y="15"/>
                      <a:pt x="15" y="16"/>
                      <a:pt x="15" y="16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21"/>
                      <a:pt x="8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23"/>
                      <a:pt x="7" y="23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5"/>
                      <a:pt x="5" y="26"/>
                      <a:pt x="5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2" y="32"/>
                      <a:pt x="1" y="32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1" y="33"/>
                      <a:pt x="1" y="33"/>
                      <a:pt x="1" y="33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2"/>
                      <a:pt x="1" y="52"/>
                      <a:pt x="1" y="52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4" y="48"/>
                      <a:pt x="4" y="47"/>
                      <a:pt x="4" y="47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5"/>
                      <a:pt x="6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3"/>
                      <a:pt x="7" y="43"/>
                      <a:pt x="8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9" y="41"/>
                      <a:pt x="9" y="40"/>
                      <a:pt x="10" y="40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37"/>
                      <a:pt x="13" y="37"/>
                      <a:pt x="14" y="37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6"/>
                      <a:pt x="16" y="35"/>
                      <a:pt x="16" y="35"/>
                    </a:cubicBezTo>
                    <a:cubicBezTo>
                      <a:pt x="16" y="35"/>
                      <a:pt x="17" y="34"/>
                      <a:pt x="17" y="34"/>
                    </a:cubicBezTo>
                    <a:cubicBezTo>
                      <a:pt x="18" y="34"/>
                      <a:pt x="18" y="34"/>
                      <a:pt x="19" y="33"/>
                    </a:cubicBezTo>
                    <a:cubicBezTo>
                      <a:pt x="19" y="33"/>
                      <a:pt x="20" y="33"/>
                      <a:pt x="20" y="32"/>
                    </a:cubicBezTo>
                    <a:cubicBezTo>
                      <a:pt x="22" y="32"/>
                      <a:pt x="23" y="31"/>
                      <a:pt x="25" y="30"/>
                    </a:cubicBezTo>
                    <a:cubicBezTo>
                      <a:pt x="25" y="30"/>
                      <a:pt x="26" y="29"/>
                      <a:pt x="26" y="29"/>
                    </a:cubicBezTo>
                    <a:cubicBezTo>
                      <a:pt x="28" y="29"/>
                      <a:pt x="29" y="28"/>
                      <a:pt x="31" y="2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75" name="Freeform 353">
                <a:extLst>
                  <a:ext uri="{FF2B5EF4-FFF2-40B4-BE49-F238E27FC236}">
                    <a16:creationId xmlns:a16="http://schemas.microsoft.com/office/drawing/2014/main" id="{9D361D15-AF9C-7933-B659-369F43BE9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7189" y="2774497"/>
                <a:ext cx="111811" cy="132348"/>
              </a:xfrm>
              <a:custGeom>
                <a:avLst/>
                <a:gdLst>
                  <a:gd name="T0" fmla="*/ 49 w 49"/>
                  <a:gd name="T1" fmla="*/ 0 h 58"/>
                  <a:gd name="T2" fmla="*/ 47 w 49"/>
                  <a:gd name="T3" fmla="*/ 28 h 58"/>
                  <a:gd name="T4" fmla="*/ 0 w 49"/>
                  <a:gd name="T5" fmla="*/ 58 h 58"/>
                  <a:gd name="T6" fmla="*/ 0 w 49"/>
                  <a:gd name="T7" fmla="*/ 30 h 58"/>
                  <a:gd name="T8" fmla="*/ 49 w 49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58">
                    <a:moveTo>
                      <a:pt x="49" y="0"/>
                    </a:moveTo>
                    <a:lnTo>
                      <a:pt x="47" y="28"/>
                    </a:lnTo>
                    <a:lnTo>
                      <a:pt x="0" y="58"/>
                    </a:lnTo>
                    <a:lnTo>
                      <a:pt x="0" y="3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76" name="Freeform 354">
                <a:extLst>
                  <a:ext uri="{FF2B5EF4-FFF2-40B4-BE49-F238E27FC236}">
                    <a16:creationId xmlns:a16="http://schemas.microsoft.com/office/drawing/2014/main" id="{93A4BB0A-D21C-702B-A59F-53FA4FB52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9405" y="2667250"/>
                <a:ext cx="127784" cy="239595"/>
              </a:xfrm>
              <a:custGeom>
                <a:avLst/>
                <a:gdLst>
                  <a:gd name="T0" fmla="*/ 34 w 34"/>
                  <a:gd name="T1" fmla="*/ 47 h 64"/>
                  <a:gd name="T2" fmla="*/ 34 w 34"/>
                  <a:gd name="T3" fmla="*/ 64 h 64"/>
                  <a:gd name="T4" fmla="*/ 0 w 34"/>
                  <a:gd name="T5" fmla="*/ 17 h 64"/>
                  <a:gd name="T6" fmla="*/ 1 w 34"/>
                  <a:gd name="T7" fmla="*/ 0 h 64"/>
                  <a:gd name="T8" fmla="*/ 34 w 34"/>
                  <a:gd name="T9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4">
                    <a:moveTo>
                      <a:pt x="34" y="47"/>
                    </a:moveTo>
                    <a:cubicBezTo>
                      <a:pt x="34" y="64"/>
                      <a:pt x="34" y="64"/>
                      <a:pt x="34" y="64"/>
                    </a:cubicBezTo>
                    <a:cubicBezTo>
                      <a:pt x="12" y="51"/>
                      <a:pt x="0" y="34"/>
                      <a:pt x="0" y="1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7"/>
                      <a:pt x="12" y="34"/>
                      <a:pt x="34" y="47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77" name="Freeform 355">
                <a:extLst>
                  <a:ext uri="{FF2B5EF4-FFF2-40B4-BE49-F238E27FC236}">
                    <a16:creationId xmlns:a16="http://schemas.microsoft.com/office/drawing/2014/main" id="{51C9E7EF-D5B7-6F59-E2C6-D2E74C9AA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8332" y="2397991"/>
                <a:ext cx="762139" cy="444961"/>
              </a:xfrm>
              <a:custGeom>
                <a:avLst/>
                <a:gdLst>
                  <a:gd name="T0" fmla="*/ 204 w 204"/>
                  <a:gd name="T1" fmla="*/ 26 h 119"/>
                  <a:gd name="T2" fmla="*/ 174 w 204"/>
                  <a:gd name="T3" fmla="*/ 43 h 119"/>
                  <a:gd name="T4" fmla="*/ 74 w 204"/>
                  <a:gd name="T5" fmla="*/ 43 h 119"/>
                  <a:gd name="T6" fmla="*/ 75 w 204"/>
                  <a:gd name="T7" fmla="*/ 101 h 119"/>
                  <a:gd name="T8" fmla="*/ 45 w 204"/>
                  <a:gd name="T9" fmla="*/ 119 h 119"/>
                  <a:gd name="T10" fmla="*/ 44 w 204"/>
                  <a:gd name="T11" fmla="*/ 26 h 119"/>
                  <a:gd name="T12" fmla="*/ 204 w 204"/>
                  <a:gd name="T13" fmla="*/ 2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4" h="119">
                    <a:moveTo>
                      <a:pt x="204" y="26"/>
                    </a:moveTo>
                    <a:cubicBezTo>
                      <a:pt x="174" y="43"/>
                      <a:pt x="174" y="43"/>
                      <a:pt x="174" y="43"/>
                    </a:cubicBezTo>
                    <a:cubicBezTo>
                      <a:pt x="147" y="27"/>
                      <a:pt x="102" y="27"/>
                      <a:pt x="74" y="43"/>
                    </a:cubicBezTo>
                    <a:cubicBezTo>
                      <a:pt x="47" y="59"/>
                      <a:pt x="47" y="85"/>
                      <a:pt x="75" y="101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1" y="93"/>
                      <a:pt x="0" y="52"/>
                      <a:pt x="44" y="26"/>
                    </a:cubicBezTo>
                    <a:cubicBezTo>
                      <a:pt x="88" y="0"/>
                      <a:pt x="160" y="0"/>
                      <a:pt x="204" y="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78" name="Freeform 356">
                <a:extLst>
                  <a:ext uri="{FF2B5EF4-FFF2-40B4-BE49-F238E27FC236}">
                    <a16:creationId xmlns:a16="http://schemas.microsoft.com/office/drawing/2014/main" id="{78E2C0B6-1189-647E-3FA0-FA3BE7DE2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8660" y="2578258"/>
                <a:ext cx="77583" cy="155166"/>
              </a:xfrm>
              <a:custGeom>
                <a:avLst/>
                <a:gdLst>
                  <a:gd name="T0" fmla="*/ 0 w 21"/>
                  <a:gd name="T1" fmla="*/ 0 h 42"/>
                  <a:gd name="T2" fmla="*/ 0 w 21"/>
                  <a:gd name="T3" fmla="*/ 12 h 42"/>
                  <a:gd name="T4" fmla="*/ 21 w 21"/>
                  <a:gd name="T5" fmla="*/ 42 h 42"/>
                  <a:gd name="T6" fmla="*/ 21 w 21"/>
                  <a:gd name="T7" fmla="*/ 24 h 42"/>
                  <a:gd name="T8" fmla="*/ 0 w 21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2">
                    <a:moveTo>
                      <a:pt x="0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4" y="20"/>
                      <a:pt x="21" y="31"/>
                      <a:pt x="21" y="42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14"/>
                      <a:pt x="14" y="9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79" name="Freeform 357">
                <a:extLst>
                  <a:ext uri="{FF2B5EF4-FFF2-40B4-BE49-F238E27FC236}">
                    <a16:creationId xmlns:a16="http://schemas.microsoft.com/office/drawing/2014/main" id="{C52B78AE-33B0-056F-2D19-AA8C460FA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8660" y="2797315"/>
                <a:ext cx="111811" cy="109529"/>
              </a:xfrm>
              <a:custGeom>
                <a:avLst/>
                <a:gdLst>
                  <a:gd name="T0" fmla="*/ 49 w 49"/>
                  <a:gd name="T1" fmla="*/ 28 h 48"/>
                  <a:gd name="T2" fmla="*/ 49 w 49"/>
                  <a:gd name="T3" fmla="*/ 48 h 48"/>
                  <a:gd name="T4" fmla="*/ 0 w 49"/>
                  <a:gd name="T5" fmla="*/ 20 h 48"/>
                  <a:gd name="T6" fmla="*/ 0 w 49"/>
                  <a:gd name="T7" fmla="*/ 0 h 48"/>
                  <a:gd name="T8" fmla="*/ 49 w 49"/>
                  <a:gd name="T9" fmla="*/ 2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8">
                    <a:moveTo>
                      <a:pt x="49" y="28"/>
                    </a:moveTo>
                    <a:lnTo>
                      <a:pt x="49" y="48"/>
                    </a:lnTo>
                    <a:lnTo>
                      <a:pt x="0" y="20"/>
                    </a:lnTo>
                    <a:lnTo>
                      <a:pt x="0" y="0"/>
                    </a:lnTo>
                    <a:lnTo>
                      <a:pt x="49" y="28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0" name="Freeform 358">
                <a:extLst>
                  <a:ext uri="{FF2B5EF4-FFF2-40B4-BE49-F238E27FC236}">
                    <a16:creationId xmlns:a16="http://schemas.microsoft.com/office/drawing/2014/main" id="{F570BE5C-7F1B-D9C3-3FCD-50D953C27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0471" y="2671814"/>
                <a:ext cx="125502" cy="235031"/>
              </a:xfrm>
              <a:custGeom>
                <a:avLst/>
                <a:gdLst>
                  <a:gd name="T0" fmla="*/ 33 w 34"/>
                  <a:gd name="T1" fmla="*/ 3 h 63"/>
                  <a:gd name="T2" fmla="*/ 33 w 34"/>
                  <a:gd name="T3" fmla="*/ 6 h 63"/>
                  <a:gd name="T4" fmla="*/ 32 w 34"/>
                  <a:gd name="T5" fmla="*/ 10 h 63"/>
                  <a:gd name="T6" fmla="*/ 31 w 34"/>
                  <a:gd name="T7" fmla="*/ 13 h 63"/>
                  <a:gd name="T8" fmla="*/ 30 w 34"/>
                  <a:gd name="T9" fmla="*/ 16 h 63"/>
                  <a:gd name="T10" fmla="*/ 28 w 34"/>
                  <a:gd name="T11" fmla="*/ 19 h 63"/>
                  <a:gd name="T12" fmla="*/ 26 w 34"/>
                  <a:gd name="T13" fmla="*/ 22 h 63"/>
                  <a:gd name="T14" fmla="*/ 24 w 34"/>
                  <a:gd name="T15" fmla="*/ 26 h 63"/>
                  <a:gd name="T16" fmla="*/ 20 w 34"/>
                  <a:gd name="T17" fmla="*/ 30 h 63"/>
                  <a:gd name="T18" fmla="*/ 17 w 34"/>
                  <a:gd name="T19" fmla="*/ 34 h 63"/>
                  <a:gd name="T20" fmla="*/ 14 w 34"/>
                  <a:gd name="T21" fmla="*/ 36 h 63"/>
                  <a:gd name="T22" fmla="*/ 11 w 34"/>
                  <a:gd name="T23" fmla="*/ 39 h 63"/>
                  <a:gd name="T24" fmla="*/ 7 w 34"/>
                  <a:gd name="T25" fmla="*/ 41 h 63"/>
                  <a:gd name="T26" fmla="*/ 3 w 34"/>
                  <a:gd name="T27" fmla="*/ 44 h 63"/>
                  <a:gd name="T28" fmla="*/ 0 w 34"/>
                  <a:gd name="T29" fmla="*/ 46 h 63"/>
                  <a:gd name="T30" fmla="*/ 1 w 34"/>
                  <a:gd name="T31" fmla="*/ 63 h 63"/>
                  <a:gd name="T32" fmla="*/ 3 w 34"/>
                  <a:gd name="T33" fmla="*/ 61 h 63"/>
                  <a:gd name="T34" fmla="*/ 7 w 34"/>
                  <a:gd name="T35" fmla="*/ 59 h 63"/>
                  <a:gd name="T36" fmla="*/ 11 w 34"/>
                  <a:gd name="T37" fmla="*/ 56 h 63"/>
                  <a:gd name="T38" fmla="*/ 14 w 34"/>
                  <a:gd name="T39" fmla="*/ 53 h 63"/>
                  <a:gd name="T40" fmla="*/ 16 w 34"/>
                  <a:gd name="T41" fmla="*/ 51 h 63"/>
                  <a:gd name="T42" fmla="*/ 19 w 34"/>
                  <a:gd name="T43" fmla="*/ 48 h 63"/>
                  <a:gd name="T44" fmla="*/ 23 w 34"/>
                  <a:gd name="T45" fmla="*/ 44 h 63"/>
                  <a:gd name="T46" fmla="*/ 24 w 34"/>
                  <a:gd name="T47" fmla="*/ 43 h 63"/>
                  <a:gd name="T48" fmla="*/ 26 w 34"/>
                  <a:gd name="T49" fmla="*/ 40 h 63"/>
                  <a:gd name="T50" fmla="*/ 28 w 34"/>
                  <a:gd name="T51" fmla="*/ 37 h 63"/>
                  <a:gd name="T52" fmla="*/ 29 w 34"/>
                  <a:gd name="T53" fmla="*/ 34 h 63"/>
                  <a:gd name="T54" fmla="*/ 31 w 34"/>
                  <a:gd name="T55" fmla="*/ 31 h 63"/>
                  <a:gd name="T56" fmla="*/ 31 w 34"/>
                  <a:gd name="T57" fmla="*/ 30 h 63"/>
                  <a:gd name="T58" fmla="*/ 32 w 34"/>
                  <a:gd name="T59" fmla="*/ 27 h 63"/>
                  <a:gd name="T60" fmla="*/ 33 w 34"/>
                  <a:gd name="T61" fmla="*/ 24 h 63"/>
                  <a:gd name="T62" fmla="*/ 33 w 34"/>
                  <a:gd name="T63" fmla="*/ 22 h 63"/>
                  <a:gd name="T64" fmla="*/ 33 w 34"/>
                  <a:gd name="T65" fmla="*/ 19 h 63"/>
                  <a:gd name="T66" fmla="*/ 33 w 34"/>
                  <a:gd name="T67" fmla="*/ 17 h 63"/>
                  <a:gd name="T68" fmla="*/ 33 w 34"/>
                  <a:gd name="T69" fmla="*/ 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" h="63">
                    <a:moveTo>
                      <a:pt x="33" y="2"/>
                    </a:moveTo>
                    <a:cubicBezTo>
                      <a:pt x="33" y="2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5"/>
                    </a:cubicBezTo>
                    <a:cubicBezTo>
                      <a:pt x="33" y="5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8"/>
                    </a:cubicBezTo>
                    <a:cubicBezTo>
                      <a:pt x="32" y="8"/>
                      <a:pt x="32" y="9"/>
                      <a:pt x="32" y="10"/>
                    </a:cubicBezTo>
                    <a:cubicBezTo>
                      <a:pt x="32" y="10"/>
                      <a:pt x="32" y="11"/>
                      <a:pt x="32" y="11"/>
                    </a:cubicBezTo>
                    <a:cubicBezTo>
                      <a:pt x="32" y="12"/>
                      <a:pt x="31" y="12"/>
                      <a:pt x="31" y="13"/>
                    </a:cubicBezTo>
                    <a:cubicBezTo>
                      <a:pt x="31" y="13"/>
                      <a:pt x="31" y="14"/>
                      <a:pt x="31" y="14"/>
                    </a:cubicBezTo>
                    <a:cubicBezTo>
                      <a:pt x="30" y="15"/>
                      <a:pt x="30" y="15"/>
                      <a:pt x="30" y="16"/>
                    </a:cubicBezTo>
                    <a:cubicBezTo>
                      <a:pt x="30" y="16"/>
                      <a:pt x="29" y="17"/>
                      <a:pt x="29" y="17"/>
                    </a:cubicBezTo>
                    <a:cubicBezTo>
                      <a:pt x="29" y="18"/>
                      <a:pt x="29" y="18"/>
                      <a:pt x="28" y="19"/>
                    </a:cubicBezTo>
                    <a:cubicBezTo>
                      <a:pt x="28" y="19"/>
                      <a:pt x="28" y="20"/>
                      <a:pt x="28" y="20"/>
                    </a:cubicBezTo>
                    <a:cubicBezTo>
                      <a:pt x="27" y="21"/>
                      <a:pt x="27" y="22"/>
                      <a:pt x="26" y="22"/>
                    </a:cubicBezTo>
                    <a:cubicBezTo>
                      <a:pt x="26" y="23"/>
                      <a:pt x="26" y="23"/>
                      <a:pt x="26" y="24"/>
                    </a:cubicBezTo>
                    <a:cubicBezTo>
                      <a:pt x="25" y="24"/>
                      <a:pt x="25" y="25"/>
                      <a:pt x="24" y="26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2" y="28"/>
                      <a:pt x="21" y="29"/>
                      <a:pt x="20" y="30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2"/>
                      <a:pt x="18" y="33"/>
                      <a:pt x="17" y="34"/>
                    </a:cubicBezTo>
                    <a:cubicBezTo>
                      <a:pt x="17" y="34"/>
                      <a:pt x="16" y="34"/>
                      <a:pt x="16" y="35"/>
                    </a:cubicBezTo>
                    <a:cubicBezTo>
                      <a:pt x="15" y="35"/>
                      <a:pt x="15" y="36"/>
                      <a:pt x="14" y="36"/>
                    </a:cubicBezTo>
                    <a:cubicBezTo>
                      <a:pt x="14" y="37"/>
                      <a:pt x="13" y="37"/>
                      <a:pt x="13" y="37"/>
                    </a:cubicBezTo>
                    <a:cubicBezTo>
                      <a:pt x="12" y="38"/>
                      <a:pt x="11" y="38"/>
                      <a:pt x="11" y="39"/>
                    </a:cubicBezTo>
                    <a:cubicBezTo>
                      <a:pt x="10" y="39"/>
                      <a:pt x="10" y="40"/>
                      <a:pt x="9" y="40"/>
                    </a:cubicBezTo>
                    <a:cubicBezTo>
                      <a:pt x="8" y="41"/>
                      <a:pt x="8" y="41"/>
                      <a:pt x="7" y="41"/>
                    </a:cubicBezTo>
                    <a:cubicBezTo>
                      <a:pt x="7" y="42"/>
                      <a:pt x="6" y="42"/>
                      <a:pt x="5" y="43"/>
                    </a:cubicBezTo>
                    <a:cubicBezTo>
                      <a:pt x="5" y="43"/>
                      <a:pt x="4" y="44"/>
                      <a:pt x="3" y="44"/>
                    </a:cubicBezTo>
                    <a:cubicBezTo>
                      <a:pt x="2" y="44"/>
                      <a:pt x="2" y="45"/>
                      <a:pt x="1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" y="62"/>
                      <a:pt x="2" y="62"/>
                      <a:pt x="2" y="62"/>
                    </a:cubicBezTo>
                    <a:cubicBezTo>
                      <a:pt x="2" y="62"/>
                      <a:pt x="3" y="61"/>
                      <a:pt x="3" y="61"/>
                    </a:cubicBezTo>
                    <a:cubicBezTo>
                      <a:pt x="4" y="61"/>
                      <a:pt x="5" y="60"/>
                      <a:pt x="5" y="60"/>
                    </a:cubicBezTo>
                    <a:cubicBezTo>
                      <a:pt x="6" y="59"/>
                      <a:pt x="6" y="59"/>
                      <a:pt x="7" y="59"/>
                    </a:cubicBezTo>
                    <a:cubicBezTo>
                      <a:pt x="8" y="58"/>
                      <a:pt x="8" y="58"/>
                      <a:pt x="9" y="57"/>
                    </a:cubicBezTo>
                    <a:cubicBezTo>
                      <a:pt x="10" y="57"/>
                      <a:pt x="10" y="56"/>
                      <a:pt x="11" y="56"/>
                    </a:cubicBezTo>
                    <a:cubicBezTo>
                      <a:pt x="11" y="56"/>
                      <a:pt x="12" y="55"/>
                      <a:pt x="12" y="55"/>
                    </a:cubicBezTo>
                    <a:cubicBezTo>
                      <a:pt x="13" y="54"/>
                      <a:pt x="13" y="54"/>
                      <a:pt x="14" y="53"/>
                    </a:cubicBezTo>
                    <a:cubicBezTo>
                      <a:pt x="15" y="53"/>
                      <a:pt x="15" y="52"/>
                      <a:pt x="16" y="52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8" y="50"/>
                      <a:pt x="19" y="49"/>
                      <a:pt x="19" y="48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1" y="46"/>
                      <a:pt x="22" y="45"/>
                      <a:pt x="23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4" y="42"/>
                      <a:pt x="25" y="42"/>
                      <a:pt x="26" y="41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7" y="39"/>
                      <a:pt x="27" y="38"/>
                      <a:pt x="28" y="38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9" y="36"/>
                      <a:pt x="29" y="35"/>
                      <a:pt x="29" y="34"/>
                    </a:cubicBezTo>
                    <a:cubicBezTo>
                      <a:pt x="29" y="34"/>
                      <a:pt x="30" y="34"/>
                      <a:pt x="30" y="33"/>
                    </a:cubicBezTo>
                    <a:cubicBezTo>
                      <a:pt x="30" y="32"/>
                      <a:pt x="30" y="32"/>
                      <a:pt x="31" y="31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29"/>
                      <a:pt x="31" y="29"/>
                      <a:pt x="32" y="28"/>
                    </a:cubicBezTo>
                    <a:cubicBezTo>
                      <a:pt x="32" y="28"/>
                      <a:pt x="32" y="27"/>
                      <a:pt x="32" y="27"/>
                    </a:cubicBezTo>
                    <a:cubicBezTo>
                      <a:pt x="32" y="26"/>
                      <a:pt x="32" y="26"/>
                      <a:pt x="32" y="25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3" y="22"/>
                      <a:pt x="33" y="22"/>
                    </a:cubicBezTo>
                    <a:cubicBezTo>
                      <a:pt x="33" y="21"/>
                      <a:pt x="33" y="21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3" y="1"/>
                      <a:pt x="33" y="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1" name="Freeform 359">
                <a:extLst>
                  <a:ext uri="{FF2B5EF4-FFF2-40B4-BE49-F238E27FC236}">
                    <a16:creationId xmlns:a16="http://schemas.microsoft.com/office/drawing/2014/main" id="{27395F01-FA7F-54EE-1637-062B77C3D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8660" y="2514366"/>
                <a:ext cx="278386" cy="346841"/>
              </a:xfrm>
              <a:custGeom>
                <a:avLst/>
                <a:gdLst>
                  <a:gd name="T0" fmla="*/ 30 w 75"/>
                  <a:gd name="T1" fmla="*/ 0 h 93"/>
                  <a:gd name="T2" fmla="*/ 31 w 75"/>
                  <a:gd name="T3" fmla="*/ 93 h 93"/>
                  <a:gd name="T4" fmla="*/ 30 w 75"/>
                  <a:gd name="T5" fmla="*/ 93 h 93"/>
                  <a:gd name="T6" fmla="*/ 0 w 75"/>
                  <a:gd name="T7" fmla="*/ 76 h 93"/>
                  <a:gd name="T8" fmla="*/ 1 w 75"/>
                  <a:gd name="T9" fmla="*/ 76 h 93"/>
                  <a:gd name="T10" fmla="*/ 0 w 75"/>
                  <a:gd name="T11" fmla="*/ 17 h 93"/>
                  <a:gd name="T12" fmla="*/ 30 w 75"/>
                  <a:gd name="T1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93">
                    <a:moveTo>
                      <a:pt x="30" y="0"/>
                    </a:moveTo>
                    <a:cubicBezTo>
                      <a:pt x="74" y="26"/>
                      <a:pt x="75" y="67"/>
                      <a:pt x="31" y="93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28" y="60"/>
                      <a:pt x="28" y="34"/>
                      <a:pt x="0" y="17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2" name="Freeform 360">
                <a:extLst>
                  <a:ext uri="{FF2B5EF4-FFF2-40B4-BE49-F238E27FC236}">
                    <a16:creationId xmlns:a16="http://schemas.microsoft.com/office/drawing/2014/main" id="{C86AEB26-44B8-0EDC-321F-EF25ED93A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6177" y="2890871"/>
                <a:ext cx="164293" cy="75302"/>
              </a:xfrm>
              <a:custGeom>
                <a:avLst/>
                <a:gdLst>
                  <a:gd name="T0" fmla="*/ 27 w 44"/>
                  <a:gd name="T1" fmla="*/ 12 h 20"/>
                  <a:gd name="T2" fmla="*/ 31 w 44"/>
                  <a:gd name="T3" fmla="*/ 11 h 20"/>
                  <a:gd name="T4" fmla="*/ 33 w 44"/>
                  <a:gd name="T5" fmla="*/ 10 h 20"/>
                  <a:gd name="T6" fmla="*/ 37 w 44"/>
                  <a:gd name="T7" fmla="*/ 8 h 20"/>
                  <a:gd name="T8" fmla="*/ 38 w 44"/>
                  <a:gd name="T9" fmla="*/ 7 h 20"/>
                  <a:gd name="T10" fmla="*/ 44 w 44"/>
                  <a:gd name="T11" fmla="*/ 4 h 20"/>
                  <a:gd name="T12" fmla="*/ 44 w 44"/>
                  <a:gd name="T13" fmla="*/ 0 h 20"/>
                  <a:gd name="T14" fmla="*/ 38 w 44"/>
                  <a:gd name="T15" fmla="*/ 3 h 20"/>
                  <a:gd name="T16" fmla="*/ 37 w 44"/>
                  <a:gd name="T17" fmla="*/ 4 h 20"/>
                  <a:gd name="T18" fmla="*/ 33 w 44"/>
                  <a:gd name="T19" fmla="*/ 6 h 20"/>
                  <a:gd name="T20" fmla="*/ 31 w 44"/>
                  <a:gd name="T21" fmla="*/ 7 h 20"/>
                  <a:gd name="T22" fmla="*/ 27 w 44"/>
                  <a:gd name="T23" fmla="*/ 8 h 20"/>
                  <a:gd name="T24" fmla="*/ 25 w 44"/>
                  <a:gd name="T25" fmla="*/ 9 h 20"/>
                  <a:gd name="T26" fmla="*/ 21 w 44"/>
                  <a:gd name="T27" fmla="*/ 10 h 20"/>
                  <a:gd name="T28" fmla="*/ 19 w 44"/>
                  <a:gd name="T29" fmla="*/ 11 h 20"/>
                  <a:gd name="T30" fmla="*/ 17 w 44"/>
                  <a:gd name="T31" fmla="*/ 12 h 20"/>
                  <a:gd name="T32" fmla="*/ 13 w 44"/>
                  <a:gd name="T33" fmla="*/ 13 h 20"/>
                  <a:gd name="T34" fmla="*/ 11 w 44"/>
                  <a:gd name="T35" fmla="*/ 13 h 20"/>
                  <a:gd name="T36" fmla="*/ 8 w 44"/>
                  <a:gd name="T37" fmla="*/ 14 h 20"/>
                  <a:gd name="T38" fmla="*/ 6 w 44"/>
                  <a:gd name="T39" fmla="*/ 15 h 20"/>
                  <a:gd name="T40" fmla="*/ 0 w 44"/>
                  <a:gd name="T41" fmla="*/ 16 h 20"/>
                  <a:gd name="T42" fmla="*/ 0 w 44"/>
                  <a:gd name="T43" fmla="*/ 20 h 20"/>
                  <a:gd name="T44" fmla="*/ 6 w 44"/>
                  <a:gd name="T45" fmla="*/ 18 h 20"/>
                  <a:gd name="T46" fmla="*/ 8 w 44"/>
                  <a:gd name="T47" fmla="*/ 18 h 20"/>
                  <a:gd name="T48" fmla="*/ 11 w 44"/>
                  <a:gd name="T49" fmla="*/ 17 h 20"/>
                  <a:gd name="T50" fmla="*/ 13 w 44"/>
                  <a:gd name="T51" fmla="*/ 17 h 20"/>
                  <a:gd name="T52" fmla="*/ 17 w 44"/>
                  <a:gd name="T53" fmla="*/ 16 h 20"/>
                  <a:gd name="T54" fmla="*/ 18 w 44"/>
                  <a:gd name="T55" fmla="*/ 15 h 20"/>
                  <a:gd name="T56" fmla="*/ 19 w 44"/>
                  <a:gd name="T57" fmla="*/ 15 h 20"/>
                  <a:gd name="T58" fmla="*/ 21 w 44"/>
                  <a:gd name="T59" fmla="*/ 14 h 20"/>
                  <a:gd name="T60" fmla="*/ 25 w 44"/>
                  <a:gd name="T61" fmla="*/ 13 h 20"/>
                  <a:gd name="T62" fmla="*/ 27 w 44"/>
                  <a:gd name="T63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4" h="20">
                    <a:moveTo>
                      <a:pt x="27" y="12"/>
                    </a:moveTo>
                    <a:cubicBezTo>
                      <a:pt x="28" y="12"/>
                      <a:pt x="29" y="11"/>
                      <a:pt x="31" y="11"/>
                    </a:cubicBezTo>
                    <a:cubicBezTo>
                      <a:pt x="31" y="10"/>
                      <a:pt x="32" y="10"/>
                      <a:pt x="33" y="10"/>
                    </a:cubicBezTo>
                    <a:cubicBezTo>
                      <a:pt x="34" y="9"/>
                      <a:pt x="35" y="8"/>
                      <a:pt x="37" y="8"/>
                    </a:cubicBezTo>
                    <a:cubicBezTo>
                      <a:pt x="37" y="8"/>
                      <a:pt x="38" y="7"/>
                      <a:pt x="38" y="7"/>
                    </a:cubicBezTo>
                    <a:cubicBezTo>
                      <a:pt x="40" y="6"/>
                      <a:pt x="42" y="5"/>
                      <a:pt x="44" y="4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2" y="1"/>
                      <a:pt x="40" y="2"/>
                      <a:pt x="38" y="3"/>
                    </a:cubicBezTo>
                    <a:cubicBezTo>
                      <a:pt x="38" y="4"/>
                      <a:pt x="37" y="4"/>
                      <a:pt x="37" y="4"/>
                    </a:cubicBezTo>
                    <a:cubicBezTo>
                      <a:pt x="35" y="5"/>
                      <a:pt x="34" y="5"/>
                      <a:pt x="33" y="6"/>
                    </a:cubicBezTo>
                    <a:cubicBezTo>
                      <a:pt x="32" y="6"/>
                      <a:pt x="31" y="6"/>
                      <a:pt x="31" y="7"/>
                    </a:cubicBezTo>
                    <a:cubicBezTo>
                      <a:pt x="30" y="7"/>
                      <a:pt x="28" y="8"/>
                      <a:pt x="27" y="8"/>
                    </a:cubicBezTo>
                    <a:cubicBezTo>
                      <a:pt x="26" y="8"/>
                      <a:pt x="26" y="9"/>
                      <a:pt x="25" y="9"/>
                    </a:cubicBezTo>
                    <a:cubicBezTo>
                      <a:pt x="24" y="10"/>
                      <a:pt x="22" y="10"/>
                      <a:pt x="21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7" y="12"/>
                      <a:pt x="17" y="12"/>
                    </a:cubicBezTo>
                    <a:cubicBezTo>
                      <a:pt x="16" y="12"/>
                      <a:pt x="14" y="12"/>
                      <a:pt x="13" y="13"/>
                    </a:cubicBezTo>
                    <a:cubicBezTo>
                      <a:pt x="13" y="13"/>
                      <a:pt x="12" y="13"/>
                      <a:pt x="11" y="13"/>
                    </a:cubicBezTo>
                    <a:cubicBezTo>
                      <a:pt x="10" y="14"/>
                      <a:pt x="9" y="14"/>
                      <a:pt x="8" y="14"/>
                    </a:cubicBezTo>
                    <a:cubicBezTo>
                      <a:pt x="7" y="14"/>
                      <a:pt x="6" y="14"/>
                      <a:pt x="6" y="15"/>
                    </a:cubicBezTo>
                    <a:cubicBezTo>
                      <a:pt x="4" y="15"/>
                      <a:pt x="2" y="15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2" y="19"/>
                      <a:pt x="4" y="19"/>
                      <a:pt x="6" y="18"/>
                    </a:cubicBezTo>
                    <a:cubicBezTo>
                      <a:pt x="6" y="18"/>
                      <a:pt x="7" y="18"/>
                      <a:pt x="8" y="18"/>
                    </a:cubicBezTo>
                    <a:cubicBezTo>
                      <a:pt x="9" y="18"/>
                      <a:pt x="10" y="17"/>
                      <a:pt x="11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4" y="16"/>
                      <a:pt x="15" y="16"/>
                      <a:pt x="17" y="16"/>
                    </a:cubicBezTo>
                    <a:cubicBezTo>
                      <a:pt x="17" y="15"/>
                      <a:pt x="18" y="15"/>
                      <a:pt x="18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4"/>
                      <a:pt x="21" y="14"/>
                    </a:cubicBezTo>
                    <a:cubicBezTo>
                      <a:pt x="22" y="14"/>
                      <a:pt x="23" y="13"/>
                      <a:pt x="25" y="13"/>
                    </a:cubicBezTo>
                    <a:cubicBezTo>
                      <a:pt x="25" y="13"/>
                      <a:pt x="26" y="12"/>
                      <a:pt x="27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3" name="Freeform 361">
                <a:extLst>
                  <a:ext uri="{FF2B5EF4-FFF2-40B4-BE49-F238E27FC236}">
                    <a16:creationId xmlns:a16="http://schemas.microsoft.com/office/drawing/2014/main" id="{A7127BCE-53C1-E531-2260-60D8BAC09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55977" y="2826979"/>
                <a:ext cx="214494" cy="123220"/>
              </a:xfrm>
              <a:custGeom>
                <a:avLst/>
                <a:gdLst>
                  <a:gd name="T0" fmla="*/ 57 w 57"/>
                  <a:gd name="T1" fmla="*/ 17 h 33"/>
                  <a:gd name="T2" fmla="*/ 13 w 57"/>
                  <a:gd name="T3" fmla="*/ 33 h 33"/>
                  <a:gd name="T4" fmla="*/ 0 w 57"/>
                  <a:gd name="T5" fmla="*/ 10 h 33"/>
                  <a:gd name="T6" fmla="*/ 27 w 57"/>
                  <a:gd name="T7" fmla="*/ 0 h 33"/>
                  <a:gd name="T8" fmla="*/ 57 w 57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3">
                    <a:moveTo>
                      <a:pt x="57" y="17"/>
                    </a:moveTo>
                    <a:cubicBezTo>
                      <a:pt x="44" y="25"/>
                      <a:pt x="29" y="30"/>
                      <a:pt x="13" y="3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8"/>
                      <a:pt x="19" y="5"/>
                      <a:pt x="27" y="0"/>
                    </a:cubicBezTo>
                    <a:lnTo>
                      <a:pt x="57" y="17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4" name="Freeform 362">
                <a:extLst>
                  <a:ext uri="{FF2B5EF4-FFF2-40B4-BE49-F238E27FC236}">
                    <a16:creationId xmlns:a16="http://schemas.microsoft.com/office/drawing/2014/main" id="{E65C4A3E-7756-5DB1-13B4-AC8F33765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7189" y="2879462"/>
                <a:ext cx="428988" cy="98120"/>
              </a:xfrm>
              <a:custGeom>
                <a:avLst/>
                <a:gdLst>
                  <a:gd name="T0" fmla="*/ 107 w 115"/>
                  <a:gd name="T1" fmla="*/ 17 h 26"/>
                  <a:gd name="T2" fmla="*/ 100 w 115"/>
                  <a:gd name="T3" fmla="*/ 18 h 26"/>
                  <a:gd name="T4" fmla="*/ 93 w 115"/>
                  <a:gd name="T5" fmla="*/ 18 h 26"/>
                  <a:gd name="T6" fmla="*/ 84 w 115"/>
                  <a:gd name="T7" fmla="*/ 19 h 26"/>
                  <a:gd name="T8" fmla="*/ 77 w 115"/>
                  <a:gd name="T9" fmla="*/ 19 h 26"/>
                  <a:gd name="T10" fmla="*/ 70 w 115"/>
                  <a:gd name="T11" fmla="*/ 18 h 26"/>
                  <a:gd name="T12" fmla="*/ 61 w 115"/>
                  <a:gd name="T13" fmla="*/ 18 h 26"/>
                  <a:gd name="T14" fmla="*/ 54 w 115"/>
                  <a:gd name="T15" fmla="*/ 17 h 26"/>
                  <a:gd name="T16" fmla="*/ 47 w 115"/>
                  <a:gd name="T17" fmla="*/ 16 h 26"/>
                  <a:gd name="T18" fmla="*/ 38 w 115"/>
                  <a:gd name="T19" fmla="*/ 14 h 26"/>
                  <a:gd name="T20" fmla="*/ 32 w 115"/>
                  <a:gd name="T21" fmla="*/ 12 h 26"/>
                  <a:gd name="T22" fmla="*/ 24 w 115"/>
                  <a:gd name="T23" fmla="*/ 10 h 26"/>
                  <a:gd name="T24" fmla="*/ 18 w 115"/>
                  <a:gd name="T25" fmla="*/ 8 h 26"/>
                  <a:gd name="T26" fmla="*/ 12 w 115"/>
                  <a:gd name="T27" fmla="*/ 6 h 26"/>
                  <a:gd name="T28" fmla="*/ 5 w 115"/>
                  <a:gd name="T29" fmla="*/ 2 h 26"/>
                  <a:gd name="T30" fmla="*/ 0 w 115"/>
                  <a:gd name="T31" fmla="*/ 7 h 26"/>
                  <a:gd name="T32" fmla="*/ 7 w 115"/>
                  <a:gd name="T33" fmla="*/ 10 h 26"/>
                  <a:gd name="T34" fmla="*/ 13 w 115"/>
                  <a:gd name="T35" fmla="*/ 13 h 26"/>
                  <a:gd name="T36" fmla="*/ 18 w 115"/>
                  <a:gd name="T37" fmla="*/ 15 h 26"/>
                  <a:gd name="T38" fmla="*/ 24 w 115"/>
                  <a:gd name="T39" fmla="*/ 17 h 26"/>
                  <a:gd name="T40" fmla="*/ 30 w 115"/>
                  <a:gd name="T41" fmla="*/ 19 h 26"/>
                  <a:gd name="T42" fmla="*/ 34 w 115"/>
                  <a:gd name="T43" fmla="*/ 20 h 26"/>
                  <a:gd name="T44" fmla="*/ 41 w 115"/>
                  <a:gd name="T45" fmla="*/ 22 h 26"/>
                  <a:gd name="T46" fmla="*/ 47 w 115"/>
                  <a:gd name="T47" fmla="*/ 23 h 26"/>
                  <a:gd name="T48" fmla="*/ 53 w 115"/>
                  <a:gd name="T49" fmla="*/ 24 h 26"/>
                  <a:gd name="T50" fmla="*/ 56 w 115"/>
                  <a:gd name="T51" fmla="*/ 24 h 26"/>
                  <a:gd name="T52" fmla="*/ 63 w 115"/>
                  <a:gd name="T53" fmla="*/ 25 h 26"/>
                  <a:gd name="T54" fmla="*/ 70 w 115"/>
                  <a:gd name="T55" fmla="*/ 26 h 26"/>
                  <a:gd name="T56" fmla="*/ 75 w 115"/>
                  <a:gd name="T57" fmla="*/ 26 h 26"/>
                  <a:gd name="T58" fmla="*/ 79 w 115"/>
                  <a:gd name="T59" fmla="*/ 26 h 26"/>
                  <a:gd name="T60" fmla="*/ 86 w 115"/>
                  <a:gd name="T61" fmla="*/ 26 h 26"/>
                  <a:gd name="T62" fmla="*/ 93 w 115"/>
                  <a:gd name="T63" fmla="*/ 25 h 26"/>
                  <a:gd name="T64" fmla="*/ 99 w 115"/>
                  <a:gd name="T65" fmla="*/ 25 h 26"/>
                  <a:gd name="T66" fmla="*/ 103 w 115"/>
                  <a:gd name="T67" fmla="*/ 24 h 26"/>
                  <a:gd name="T68" fmla="*/ 111 w 115"/>
                  <a:gd name="T69" fmla="*/ 23 h 26"/>
                  <a:gd name="T70" fmla="*/ 115 w 115"/>
                  <a:gd name="T71" fmla="*/ 23 h 26"/>
                  <a:gd name="T72" fmla="*/ 111 w 115"/>
                  <a:gd name="T7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5" h="26">
                    <a:moveTo>
                      <a:pt x="111" y="16"/>
                    </a:moveTo>
                    <a:cubicBezTo>
                      <a:pt x="109" y="16"/>
                      <a:pt x="108" y="17"/>
                      <a:pt x="107" y="17"/>
                    </a:cubicBezTo>
                    <a:cubicBezTo>
                      <a:pt x="106" y="17"/>
                      <a:pt x="105" y="17"/>
                      <a:pt x="103" y="17"/>
                    </a:cubicBezTo>
                    <a:cubicBezTo>
                      <a:pt x="102" y="17"/>
                      <a:pt x="101" y="18"/>
                      <a:pt x="100" y="18"/>
                    </a:cubicBezTo>
                    <a:cubicBezTo>
                      <a:pt x="98" y="18"/>
                      <a:pt x="96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1" y="18"/>
                      <a:pt x="88" y="19"/>
                      <a:pt x="86" y="19"/>
                    </a:cubicBezTo>
                    <a:cubicBezTo>
                      <a:pt x="85" y="19"/>
                      <a:pt x="85" y="19"/>
                      <a:pt x="84" y="19"/>
                    </a:cubicBezTo>
                    <a:cubicBezTo>
                      <a:pt x="82" y="19"/>
                      <a:pt x="80" y="19"/>
                      <a:pt x="79" y="19"/>
                    </a:cubicBezTo>
                    <a:cubicBezTo>
                      <a:pt x="78" y="19"/>
                      <a:pt x="77" y="19"/>
                      <a:pt x="77" y="19"/>
                    </a:cubicBezTo>
                    <a:cubicBezTo>
                      <a:pt x="75" y="19"/>
                      <a:pt x="73" y="19"/>
                      <a:pt x="71" y="19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67" y="18"/>
                      <a:pt x="65" y="18"/>
                      <a:pt x="63" y="18"/>
                    </a:cubicBezTo>
                    <a:cubicBezTo>
                      <a:pt x="62" y="18"/>
                      <a:pt x="62" y="18"/>
                      <a:pt x="61" y="18"/>
                    </a:cubicBezTo>
                    <a:cubicBezTo>
                      <a:pt x="59" y="18"/>
                      <a:pt x="58" y="17"/>
                      <a:pt x="56" y="17"/>
                    </a:cubicBezTo>
                    <a:cubicBezTo>
                      <a:pt x="55" y="17"/>
                      <a:pt x="55" y="17"/>
                      <a:pt x="54" y="17"/>
                    </a:cubicBezTo>
                    <a:cubicBezTo>
                      <a:pt x="52" y="17"/>
                      <a:pt x="50" y="16"/>
                      <a:pt x="47" y="16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5" y="16"/>
                      <a:pt x="43" y="15"/>
                      <a:pt x="41" y="15"/>
                    </a:cubicBezTo>
                    <a:cubicBezTo>
                      <a:pt x="40" y="15"/>
                      <a:pt x="39" y="14"/>
                      <a:pt x="38" y="14"/>
                    </a:cubicBezTo>
                    <a:cubicBezTo>
                      <a:pt x="37" y="14"/>
                      <a:pt x="35" y="13"/>
                      <a:pt x="34" y="13"/>
                    </a:cubicBezTo>
                    <a:cubicBezTo>
                      <a:pt x="33" y="13"/>
                      <a:pt x="32" y="13"/>
                      <a:pt x="32" y="12"/>
                    </a:cubicBezTo>
                    <a:cubicBezTo>
                      <a:pt x="30" y="12"/>
                      <a:pt x="29" y="12"/>
                      <a:pt x="28" y="11"/>
                    </a:cubicBezTo>
                    <a:cubicBezTo>
                      <a:pt x="27" y="11"/>
                      <a:pt x="25" y="11"/>
                      <a:pt x="24" y="10"/>
                    </a:cubicBezTo>
                    <a:cubicBezTo>
                      <a:pt x="23" y="10"/>
                      <a:pt x="22" y="10"/>
                      <a:pt x="21" y="9"/>
                    </a:cubicBezTo>
                    <a:cubicBezTo>
                      <a:pt x="20" y="9"/>
                      <a:pt x="19" y="8"/>
                      <a:pt x="18" y="8"/>
                    </a:cubicBezTo>
                    <a:cubicBezTo>
                      <a:pt x="16" y="7"/>
                      <a:pt x="14" y="7"/>
                      <a:pt x="13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0" y="5"/>
                      <a:pt x="8" y="4"/>
                      <a:pt x="7" y="3"/>
                    </a:cubicBezTo>
                    <a:cubicBezTo>
                      <a:pt x="6" y="3"/>
                      <a:pt x="6" y="3"/>
                      <a:pt x="5" y="2"/>
                    </a:cubicBezTo>
                    <a:cubicBezTo>
                      <a:pt x="3" y="2"/>
                      <a:pt x="2" y="1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8"/>
                      <a:pt x="3" y="9"/>
                      <a:pt x="5" y="10"/>
                    </a:cubicBezTo>
                    <a:cubicBezTo>
                      <a:pt x="6" y="10"/>
                      <a:pt x="6" y="10"/>
                      <a:pt x="7" y="10"/>
                    </a:cubicBezTo>
                    <a:cubicBezTo>
                      <a:pt x="8" y="11"/>
                      <a:pt x="10" y="12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4" y="14"/>
                      <a:pt x="15" y="14"/>
                      <a:pt x="16" y="15"/>
                    </a:cubicBezTo>
                    <a:cubicBezTo>
                      <a:pt x="17" y="15"/>
                      <a:pt x="17" y="15"/>
                      <a:pt x="18" y="15"/>
                    </a:cubicBezTo>
                    <a:cubicBezTo>
                      <a:pt x="19" y="15"/>
                      <a:pt x="20" y="16"/>
                      <a:pt x="21" y="16"/>
                    </a:cubicBezTo>
                    <a:cubicBezTo>
                      <a:pt x="22" y="17"/>
                      <a:pt x="23" y="17"/>
                      <a:pt x="24" y="17"/>
                    </a:cubicBezTo>
                    <a:cubicBezTo>
                      <a:pt x="25" y="18"/>
                      <a:pt x="27" y="18"/>
                      <a:pt x="28" y="19"/>
                    </a:cubicBezTo>
                    <a:cubicBezTo>
                      <a:pt x="28" y="19"/>
                      <a:pt x="29" y="19"/>
                      <a:pt x="30" y="19"/>
                    </a:cubicBezTo>
                    <a:cubicBezTo>
                      <a:pt x="30" y="19"/>
                      <a:pt x="31" y="19"/>
                      <a:pt x="31" y="20"/>
                    </a:cubicBezTo>
                    <a:cubicBezTo>
                      <a:pt x="32" y="20"/>
                      <a:pt x="33" y="20"/>
                      <a:pt x="34" y="20"/>
                    </a:cubicBezTo>
                    <a:cubicBezTo>
                      <a:pt x="35" y="21"/>
                      <a:pt x="37" y="21"/>
                      <a:pt x="38" y="21"/>
                    </a:cubicBezTo>
                    <a:cubicBezTo>
                      <a:pt x="39" y="21"/>
                      <a:pt x="40" y="22"/>
                      <a:pt x="41" y="22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3" y="22"/>
                      <a:pt x="45" y="23"/>
                      <a:pt x="47" y="23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9" y="23"/>
                      <a:pt x="51" y="24"/>
                      <a:pt x="53" y="24"/>
                    </a:cubicBezTo>
                    <a:cubicBezTo>
                      <a:pt x="53" y="24"/>
                      <a:pt x="54" y="24"/>
                      <a:pt x="54" y="24"/>
                    </a:cubicBezTo>
                    <a:cubicBezTo>
                      <a:pt x="55" y="24"/>
                      <a:pt x="55" y="24"/>
                      <a:pt x="56" y="24"/>
                    </a:cubicBezTo>
                    <a:cubicBezTo>
                      <a:pt x="58" y="25"/>
                      <a:pt x="59" y="25"/>
                      <a:pt x="61" y="25"/>
                    </a:cubicBezTo>
                    <a:cubicBezTo>
                      <a:pt x="62" y="25"/>
                      <a:pt x="62" y="25"/>
                      <a:pt x="63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6" y="25"/>
                      <a:pt x="68" y="26"/>
                      <a:pt x="70" y="26"/>
                    </a:cubicBezTo>
                    <a:cubicBezTo>
                      <a:pt x="70" y="26"/>
                      <a:pt x="70" y="26"/>
                      <a:pt x="71" y="26"/>
                    </a:cubicBezTo>
                    <a:cubicBezTo>
                      <a:pt x="72" y="26"/>
                      <a:pt x="74" y="26"/>
                      <a:pt x="75" y="26"/>
                    </a:cubicBezTo>
                    <a:cubicBezTo>
                      <a:pt x="75" y="26"/>
                      <a:pt x="76" y="26"/>
                      <a:pt x="77" y="26"/>
                    </a:cubicBezTo>
                    <a:cubicBezTo>
                      <a:pt x="77" y="26"/>
                      <a:pt x="78" y="26"/>
                      <a:pt x="79" y="26"/>
                    </a:cubicBezTo>
                    <a:cubicBezTo>
                      <a:pt x="80" y="26"/>
                      <a:pt x="82" y="26"/>
                      <a:pt x="84" y="26"/>
                    </a:cubicBezTo>
                    <a:cubicBezTo>
                      <a:pt x="85" y="26"/>
                      <a:pt x="85" y="26"/>
                      <a:pt x="86" y="26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89" y="26"/>
                      <a:pt x="91" y="26"/>
                      <a:pt x="93" y="25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95" y="25"/>
                      <a:pt x="97" y="25"/>
                      <a:pt x="99" y="25"/>
                    </a:cubicBezTo>
                    <a:cubicBezTo>
                      <a:pt x="100" y="25"/>
                      <a:pt x="100" y="25"/>
                      <a:pt x="100" y="25"/>
                    </a:cubicBezTo>
                    <a:cubicBezTo>
                      <a:pt x="101" y="25"/>
                      <a:pt x="102" y="25"/>
                      <a:pt x="103" y="24"/>
                    </a:cubicBezTo>
                    <a:cubicBezTo>
                      <a:pt x="104" y="24"/>
                      <a:pt x="106" y="24"/>
                      <a:pt x="107" y="24"/>
                    </a:cubicBezTo>
                    <a:cubicBezTo>
                      <a:pt x="108" y="24"/>
                      <a:pt x="109" y="24"/>
                      <a:pt x="111" y="23"/>
                    </a:cubicBezTo>
                    <a:cubicBezTo>
                      <a:pt x="112" y="23"/>
                      <a:pt x="113" y="23"/>
                      <a:pt x="113" y="23"/>
                    </a:cubicBezTo>
                    <a:cubicBezTo>
                      <a:pt x="114" y="23"/>
                      <a:pt x="115" y="23"/>
                      <a:pt x="115" y="23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4" y="16"/>
                      <a:pt x="112" y="16"/>
                      <a:pt x="111" y="16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85" name="Freeform 363">
                <a:extLst>
                  <a:ext uri="{FF2B5EF4-FFF2-40B4-BE49-F238E27FC236}">
                    <a16:creationId xmlns:a16="http://schemas.microsoft.com/office/drawing/2014/main" id="{1FB1E96A-FE2C-CE0A-4348-C4E0B5AA0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7189" y="2813288"/>
                <a:ext cx="428988" cy="152884"/>
              </a:xfrm>
              <a:custGeom>
                <a:avLst/>
                <a:gdLst>
                  <a:gd name="T0" fmla="*/ 102 w 115"/>
                  <a:gd name="T1" fmla="*/ 10 h 41"/>
                  <a:gd name="T2" fmla="*/ 115 w 115"/>
                  <a:gd name="T3" fmla="*/ 33 h 41"/>
                  <a:gd name="T4" fmla="*/ 0 w 115"/>
                  <a:gd name="T5" fmla="*/ 18 h 41"/>
                  <a:gd name="T6" fmla="*/ 30 w 115"/>
                  <a:gd name="T7" fmla="*/ 0 h 41"/>
                  <a:gd name="T8" fmla="*/ 102 w 115"/>
                  <a:gd name="T9" fmla="*/ 1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41">
                    <a:moveTo>
                      <a:pt x="102" y="10"/>
                    </a:moveTo>
                    <a:cubicBezTo>
                      <a:pt x="115" y="33"/>
                      <a:pt x="115" y="33"/>
                      <a:pt x="115" y="33"/>
                    </a:cubicBezTo>
                    <a:cubicBezTo>
                      <a:pt x="76" y="41"/>
                      <a:pt x="31" y="36"/>
                      <a:pt x="0" y="18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49" y="12"/>
                      <a:pt x="77" y="15"/>
                      <a:pt x="102" y="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BA104E2-7D22-C5C2-4516-61596EC65CBE}"/>
                </a:ext>
              </a:extLst>
            </p:cNvPr>
            <p:cNvGrpSpPr/>
            <p:nvPr/>
          </p:nvGrpSpPr>
          <p:grpSpPr>
            <a:xfrm>
              <a:off x="9113023" y="371707"/>
              <a:ext cx="2240778" cy="2790705"/>
              <a:chOff x="9113023" y="371707"/>
              <a:chExt cx="2240778" cy="2790705"/>
            </a:xfrm>
          </p:grpSpPr>
          <p:sp>
            <p:nvSpPr>
              <p:cNvPr id="54" name="Freeform 364">
                <a:extLst>
                  <a:ext uri="{FF2B5EF4-FFF2-40B4-BE49-F238E27FC236}">
                    <a16:creationId xmlns:a16="http://schemas.microsoft.com/office/drawing/2014/main" id="{93FAFE30-B9FA-21D3-D9D6-F5C2CF54D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9532" y="371707"/>
                <a:ext cx="2099303" cy="1184281"/>
              </a:xfrm>
              <a:custGeom>
                <a:avLst/>
                <a:gdLst>
                  <a:gd name="T0" fmla="*/ 39 w 562"/>
                  <a:gd name="T1" fmla="*/ 4 h 317"/>
                  <a:gd name="T2" fmla="*/ 38 w 562"/>
                  <a:gd name="T3" fmla="*/ 3 h 317"/>
                  <a:gd name="T4" fmla="*/ 36 w 562"/>
                  <a:gd name="T5" fmla="*/ 3 h 317"/>
                  <a:gd name="T6" fmla="*/ 35 w 562"/>
                  <a:gd name="T7" fmla="*/ 2 h 317"/>
                  <a:gd name="T8" fmla="*/ 34 w 562"/>
                  <a:gd name="T9" fmla="*/ 1 h 317"/>
                  <a:gd name="T10" fmla="*/ 33 w 562"/>
                  <a:gd name="T11" fmla="*/ 1 h 317"/>
                  <a:gd name="T12" fmla="*/ 33 w 562"/>
                  <a:gd name="T13" fmla="*/ 1 h 317"/>
                  <a:gd name="T14" fmla="*/ 33 w 562"/>
                  <a:gd name="T15" fmla="*/ 1 h 317"/>
                  <a:gd name="T16" fmla="*/ 32 w 562"/>
                  <a:gd name="T17" fmla="*/ 1 h 317"/>
                  <a:gd name="T18" fmla="*/ 31 w 562"/>
                  <a:gd name="T19" fmla="*/ 0 h 317"/>
                  <a:gd name="T20" fmla="*/ 30 w 562"/>
                  <a:gd name="T21" fmla="*/ 0 h 317"/>
                  <a:gd name="T22" fmla="*/ 28 w 562"/>
                  <a:gd name="T23" fmla="*/ 0 h 317"/>
                  <a:gd name="T24" fmla="*/ 28 w 562"/>
                  <a:gd name="T25" fmla="*/ 0 h 317"/>
                  <a:gd name="T26" fmla="*/ 27 w 562"/>
                  <a:gd name="T27" fmla="*/ 0 h 317"/>
                  <a:gd name="T28" fmla="*/ 27 w 562"/>
                  <a:gd name="T29" fmla="*/ 0 h 317"/>
                  <a:gd name="T30" fmla="*/ 26 w 562"/>
                  <a:gd name="T31" fmla="*/ 0 h 317"/>
                  <a:gd name="T32" fmla="*/ 24 w 562"/>
                  <a:gd name="T33" fmla="*/ 0 h 317"/>
                  <a:gd name="T34" fmla="*/ 23 w 562"/>
                  <a:gd name="T35" fmla="*/ 0 h 317"/>
                  <a:gd name="T36" fmla="*/ 23 w 562"/>
                  <a:gd name="T37" fmla="*/ 0 h 317"/>
                  <a:gd name="T38" fmla="*/ 23 w 562"/>
                  <a:gd name="T39" fmla="*/ 0 h 317"/>
                  <a:gd name="T40" fmla="*/ 21 w 562"/>
                  <a:gd name="T41" fmla="*/ 1 h 317"/>
                  <a:gd name="T42" fmla="*/ 18 w 562"/>
                  <a:gd name="T43" fmla="*/ 2 h 317"/>
                  <a:gd name="T44" fmla="*/ 0 w 562"/>
                  <a:gd name="T45" fmla="*/ 13 h 317"/>
                  <a:gd name="T46" fmla="*/ 4 w 562"/>
                  <a:gd name="T47" fmla="*/ 11 h 317"/>
                  <a:gd name="T48" fmla="*/ 4 w 562"/>
                  <a:gd name="T49" fmla="*/ 11 h 317"/>
                  <a:gd name="T50" fmla="*/ 9 w 562"/>
                  <a:gd name="T51" fmla="*/ 11 h 317"/>
                  <a:gd name="T52" fmla="*/ 9 w 562"/>
                  <a:gd name="T53" fmla="*/ 11 h 317"/>
                  <a:gd name="T54" fmla="*/ 14 w 562"/>
                  <a:gd name="T55" fmla="*/ 12 h 317"/>
                  <a:gd name="T56" fmla="*/ 14 w 562"/>
                  <a:gd name="T57" fmla="*/ 12 h 317"/>
                  <a:gd name="T58" fmla="*/ 20 w 562"/>
                  <a:gd name="T59" fmla="*/ 14 h 317"/>
                  <a:gd name="T60" fmla="*/ 543 w 562"/>
                  <a:gd name="T61" fmla="*/ 317 h 317"/>
                  <a:gd name="T62" fmla="*/ 562 w 562"/>
                  <a:gd name="T63" fmla="*/ 306 h 317"/>
                  <a:gd name="T64" fmla="*/ 39 w 562"/>
                  <a:gd name="T65" fmla="*/ 4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62" h="317">
                    <a:moveTo>
                      <a:pt x="39" y="4"/>
                    </a:moveTo>
                    <a:cubicBezTo>
                      <a:pt x="38" y="3"/>
                      <a:pt x="38" y="3"/>
                      <a:pt x="38" y="3"/>
                    </a:cubicBezTo>
                    <a:cubicBezTo>
                      <a:pt x="37" y="3"/>
                      <a:pt x="37" y="3"/>
                      <a:pt x="36" y="3"/>
                    </a:cubicBezTo>
                    <a:cubicBezTo>
                      <a:pt x="36" y="2"/>
                      <a:pt x="36" y="2"/>
                      <a:pt x="35" y="2"/>
                    </a:cubicBezTo>
                    <a:cubicBezTo>
                      <a:pt x="35" y="2"/>
                      <a:pt x="35" y="2"/>
                      <a:pt x="34" y="1"/>
                    </a:cubicBezTo>
                    <a:cubicBezTo>
                      <a:pt x="34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2" y="1"/>
                      <a:pt x="31" y="0"/>
                      <a:pt x="31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9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6" y="0"/>
                      <a:pt x="26" y="0"/>
                    </a:cubicBezTo>
                    <a:cubicBezTo>
                      <a:pt x="25" y="0"/>
                      <a:pt x="25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1" y="0"/>
                      <a:pt x="21" y="1"/>
                    </a:cubicBezTo>
                    <a:cubicBezTo>
                      <a:pt x="20" y="1"/>
                      <a:pt x="19" y="1"/>
                      <a:pt x="18" y="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2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7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2" y="11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3"/>
                      <a:pt x="18" y="13"/>
                      <a:pt x="20" y="14"/>
                    </a:cubicBezTo>
                    <a:cubicBezTo>
                      <a:pt x="543" y="317"/>
                      <a:pt x="543" y="317"/>
                      <a:pt x="543" y="317"/>
                    </a:cubicBezTo>
                    <a:cubicBezTo>
                      <a:pt x="562" y="306"/>
                      <a:pt x="562" y="306"/>
                      <a:pt x="562" y="306"/>
                    </a:cubicBezTo>
                    <a:lnTo>
                      <a:pt x="39" y="4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5" name="Freeform 365">
                <a:extLst>
                  <a:ext uri="{FF2B5EF4-FFF2-40B4-BE49-F238E27FC236}">
                    <a16:creationId xmlns:a16="http://schemas.microsoft.com/office/drawing/2014/main" id="{B283BF99-A0EB-CAEC-23FE-DC89EDF56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78098" y="1514915"/>
                <a:ext cx="175703" cy="1622397"/>
              </a:xfrm>
              <a:custGeom>
                <a:avLst/>
                <a:gdLst>
                  <a:gd name="T0" fmla="*/ 47 w 47"/>
                  <a:gd name="T1" fmla="*/ 46 h 435"/>
                  <a:gd name="T2" fmla="*/ 47 w 47"/>
                  <a:gd name="T3" fmla="*/ 43 h 435"/>
                  <a:gd name="T4" fmla="*/ 46 w 47"/>
                  <a:gd name="T5" fmla="*/ 42 h 435"/>
                  <a:gd name="T6" fmla="*/ 46 w 47"/>
                  <a:gd name="T7" fmla="*/ 40 h 435"/>
                  <a:gd name="T8" fmla="*/ 45 w 47"/>
                  <a:gd name="T9" fmla="*/ 37 h 435"/>
                  <a:gd name="T10" fmla="*/ 45 w 47"/>
                  <a:gd name="T11" fmla="*/ 35 h 435"/>
                  <a:gd name="T12" fmla="*/ 45 w 47"/>
                  <a:gd name="T13" fmla="*/ 34 h 435"/>
                  <a:gd name="T14" fmla="*/ 44 w 47"/>
                  <a:gd name="T15" fmla="*/ 31 h 435"/>
                  <a:gd name="T16" fmla="*/ 43 w 47"/>
                  <a:gd name="T17" fmla="*/ 29 h 435"/>
                  <a:gd name="T18" fmla="*/ 42 w 47"/>
                  <a:gd name="T19" fmla="*/ 27 h 435"/>
                  <a:gd name="T20" fmla="*/ 41 w 47"/>
                  <a:gd name="T21" fmla="*/ 26 h 435"/>
                  <a:gd name="T22" fmla="*/ 40 w 47"/>
                  <a:gd name="T23" fmla="*/ 23 h 435"/>
                  <a:gd name="T24" fmla="*/ 39 w 47"/>
                  <a:gd name="T25" fmla="*/ 21 h 435"/>
                  <a:gd name="T26" fmla="*/ 36 w 47"/>
                  <a:gd name="T27" fmla="*/ 17 h 435"/>
                  <a:gd name="T28" fmla="*/ 33 w 47"/>
                  <a:gd name="T29" fmla="*/ 13 h 435"/>
                  <a:gd name="T30" fmla="*/ 31 w 47"/>
                  <a:gd name="T31" fmla="*/ 10 h 435"/>
                  <a:gd name="T32" fmla="*/ 30 w 47"/>
                  <a:gd name="T33" fmla="*/ 9 h 435"/>
                  <a:gd name="T34" fmla="*/ 29 w 47"/>
                  <a:gd name="T35" fmla="*/ 8 h 435"/>
                  <a:gd name="T36" fmla="*/ 26 w 47"/>
                  <a:gd name="T37" fmla="*/ 5 h 435"/>
                  <a:gd name="T38" fmla="*/ 25 w 47"/>
                  <a:gd name="T39" fmla="*/ 4 h 435"/>
                  <a:gd name="T40" fmla="*/ 24 w 47"/>
                  <a:gd name="T41" fmla="*/ 3 h 435"/>
                  <a:gd name="T42" fmla="*/ 21 w 47"/>
                  <a:gd name="T43" fmla="*/ 1 h 435"/>
                  <a:gd name="T44" fmla="*/ 19 w 47"/>
                  <a:gd name="T45" fmla="*/ 0 h 435"/>
                  <a:gd name="T46" fmla="*/ 0 w 47"/>
                  <a:gd name="T47" fmla="*/ 11 h 435"/>
                  <a:gd name="T48" fmla="*/ 6 w 47"/>
                  <a:gd name="T49" fmla="*/ 15 h 435"/>
                  <a:gd name="T50" fmla="*/ 11 w 47"/>
                  <a:gd name="T51" fmla="*/ 20 h 435"/>
                  <a:gd name="T52" fmla="*/ 20 w 47"/>
                  <a:gd name="T53" fmla="*/ 32 h 435"/>
                  <a:gd name="T54" fmla="*/ 23 w 47"/>
                  <a:gd name="T55" fmla="*/ 38 h 435"/>
                  <a:gd name="T56" fmla="*/ 26 w 47"/>
                  <a:gd name="T57" fmla="*/ 45 h 435"/>
                  <a:gd name="T58" fmla="*/ 28 w 47"/>
                  <a:gd name="T59" fmla="*/ 52 h 435"/>
                  <a:gd name="T60" fmla="*/ 27 w 47"/>
                  <a:gd name="T61" fmla="*/ 417 h 435"/>
                  <a:gd name="T62" fmla="*/ 27 w 47"/>
                  <a:gd name="T63" fmla="*/ 423 h 435"/>
                  <a:gd name="T64" fmla="*/ 25 w 47"/>
                  <a:gd name="T65" fmla="*/ 428 h 435"/>
                  <a:gd name="T66" fmla="*/ 22 w 47"/>
                  <a:gd name="T67" fmla="*/ 432 h 435"/>
                  <a:gd name="T68" fmla="*/ 38 w 47"/>
                  <a:gd name="T69" fmla="*/ 424 h 435"/>
                  <a:gd name="T70" fmla="*/ 42 w 47"/>
                  <a:gd name="T71" fmla="*/ 421 h 435"/>
                  <a:gd name="T72" fmla="*/ 44 w 47"/>
                  <a:gd name="T73" fmla="*/ 417 h 435"/>
                  <a:gd name="T74" fmla="*/ 44 w 47"/>
                  <a:gd name="T75" fmla="*/ 417 h 435"/>
                  <a:gd name="T76" fmla="*/ 45 w 47"/>
                  <a:gd name="T77" fmla="*/ 414 h 435"/>
                  <a:gd name="T78" fmla="*/ 45 w 47"/>
                  <a:gd name="T79" fmla="*/ 412 h 435"/>
                  <a:gd name="T80" fmla="*/ 45 w 47"/>
                  <a:gd name="T81" fmla="*/ 411 h 435"/>
                  <a:gd name="T82" fmla="*/ 46 w 47"/>
                  <a:gd name="T83" fmla="*/ 409 h 435"/>
                  <a:gd name="T84" fmla="*/ 46 w 47"/>
                  <a:gd name="T85" fmla="*/ 406 h 435"/>
                  <a:gd name="T86" fmla="*/ 47 w 47"/>
                  <a:gd name="T87" fmla="*/ 48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" h="435">
                    <a:moveTo>
                      <a:pt x="47" y="47"/>
                    </a:moveTo>
                    <a:cubicBezTo>
                      <a:pt x="47" y="47"/>
                      <a:pt x="47" y="46"/>
                      <a:pt x="47" y="46"/>
                    </a:cubicBezTo>
                    <a:cubicBezTo>
                      <a:pt x="47" y="45"/>
                      <a:pt x="47" y="45"/>
                      <a:pt x="47" y="44"/>
                    </a:cubicBezTo>
                    <a:cubicBezTo>
                      <a:pt x="47" y="44"/>
                      <a:pt x="47" y="44"/>
                      <a:pt x="47" y="43"/>
                    </a:cubicBezTo>
                    <a:cubicBezTo>
                      <a:pt x="46" y="43"/>
                      <a:pt x="46" y="42"/>
                      <a:pt x="46" y="42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6" y="41"/>
                      <a:pt x="46" y="41"/>
                      <a:pt x="46" y="40"/>
                    </a:cubicBezTo>
                    <a:cubicBezTo>
                      <a:pt x="46" y="40"/>
                      <a:pt x="46" y="39"/>
                      <a:pt x="46" y="39"/>
                    </a:cubicBezTo>
                    <a:cubicBezTo>
                      <a:pt x="46" y="38"/>
                      <a:pt x="46" y="38"/>
                      <a:pt x="45" y="37"/>
                    </a:cubicBezTo>
                    <a:cubicBezTo>
                      <a:pt x="45" y="37"/>
                      <a:pt x="45" y="36"/>
                      <a:pt x="45" y="36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4" y="34"/>
                      <a:pt x="44" y="33"/>
                      <a:pt x="44" y="33"/>
                    </a:cubicBezTo>
                    <a:cubicBezTo>
                      <a:pt x="44" y="32"/>
                      <a:pt x="44" y="32"/>
                      <a:pt x="44" y="31"/>
                    </a:cubicBezTo>
                    <a:cubicBezTo>
                      <a:pt x="43" y="31"/>
                      <a:pt x="43" y="30"/>
                      <a:pt x="43" y="30"/>
                    </a:cubicBezTo>
                    <a:cubicBezTo>
                      <a:pt x="43" y="30"/>
                      <a:pt x="43" y="29"/>
                      <a:pt x="43" y="29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2" y="26"/>
                      <a:pt x="41" y="26"/>
                    </a:cubicBezTo>
                    <a:cubicBezTo>
                      <a:pt x="41" y="25"/>
                      <a:pt x="41" y="25"/>
                      <a:pt x="41" y="24"/>
                    </a:cubicBezTo>
                    <a:cubicBezTo>
                      <a:pt x="40" y="24"/>
                      <a:pt x="40" y="23"/>
                      <a:pt x="40" y="23"/>
                    </a:cubicBezTo>
                    <a:cubicBezTo>
                      <a:pt x="39" y="22"/>
                      <a:pt x="39" y="22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19"/>
                      <a:pt x="37" y="18"/>
                      <a:pt x="36" y="17"/>
                    </a:cubicBezTo>
                    <a:cubicBezTo>
                      <a:pt x="36" y="16"/>
                      <a:pt x="35" y="15"/>
                      <a:pt x="35" y="14"/>
                    </a:cubicBezTo>
                    <a:cubicBezTo>
                      <a:pt x="34" y="14"/>
                      <a:pt x="34" y="13"/>
                      <a:pt x="33" y="13"/>
                    </a:cubicBezTo>
                    <a:cubicBezTo>
                      <a:pt x="33" y="12"/>
                      <a:pt x="33" y="12"/>
                      <a:pt x="32" y="11"/>
                    </a:cubicBezTo>
                    <a:cubicBezTo>
                      <a:pt x="32" y="11"/>
                      <a:pt x="31" y="10"/>
                      <a:pt x="31" y="10"/>
                    </a:cubicBezTo>
                    <a:cubicBezTo>
                      <a:pt x="31" y="10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8" y="7"/>
                      <a:pt x="28" y="7"/>
                      <a:pt x="28" y="6"/>
                    </a:cubicBezTo>
                    <a:cubicBezTo>
                      <a:pt x="27" y="6"/>
                      <a:pt x="27" y="6"/>
                      <a:pt x="26" y="5"/>
                    </a:cubicBezTo>
                    <a:cubicBezTo>
                      <a:pt x="26" y="5"/>
                      <a:pt x="26" y="5"/>
                      <a:pt x="25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3" y="3"/>
                      <a:pt x="23" y="2"/>
                    </a:cubicBezTo>
                    <a:cubicBezTo>
                      <a:pt x="22" y="2"/>
                      <a:pt x="22" y="2"/>
                      <a:pt x="21" y="1"/>
                    </a:cubicBezTo>
                    <a:cubicBezTo>
                      <a:pt x="21" y="1"/>
                      <a:pt x="21" y="1"/>
                      <a:pt x="20" y="1"/>
                    </a:cubicBezTo>
                    <a:cubicBezTo>
                      <a:pt x="20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2"/>
                      <a:pt x="4" y="13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6"/>
                      <a:pt x="9" y="18"/>
                      <a:pt x="11" y="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4" y="23"/>
                      <a:pt x="17" y="27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1" y="34"/>
                      <a:pt x="22" y="36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41"/>
                      <a:pt x="25" y="43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7" y="48"/>
                      <a:pt x="27" y="50"/>
                      <a:pt x="28" y="52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8" y="55"/>
                      <a:pt x="28" y="57"/>
                      <a:pt x="28" y="59"/>
                    </a:cubicBezTo>
                    <a:cubicBezTo>
                      <a:pt x="27" y="417"/>
                      <a:pt x="27" y="417"/>
                      <a:pt x="27" y="417"/>
                    </a:cubicBezTo>
                    <a:cubicBezTo>
                      <a:pt x="27" y="419"/>
                      <a:pt x="27" y="421"/>
                      <a:pt x="27" y="423"/>
                    </a:cubicBezTo>
                    <a:cubicBezTo>
                      <a:pt x="27" y="423"/>
                      <a:pt x="27" y="423"/>
                      <a:pt x="27" y="423"/>
                    </a:cubicBezTo>
                    <a:cubicBezTo>
                      <a:pt x="26" y="425"/>
                      <a:pt x="26" y="427"/>
                      <a:pt x="25" y="428"/>
                    </a:cubicBezTo>
                    <a:cubicBezTo>
                      <a:pt x="25" y="428"/>
                      <a:pt x="25" y="428"/>
                      <a:pt x="25" y="428"/>
                    </a:cubicBezTo>
                    <a:cubicBezTo>
                      <a:pt x="24" y="429"/>
                      <a:pt x="24" y="430"/>
                      <a:pt x="23" y="431"/>
                    </a:cubicBezTo>
                    <a:cubicBezTo>
                      <a:pt x="22" y="432"/>
                      <a:pt x="22" y="432"/>
                      <a:pt x="22" y="432"/>
                    </a:cubicBezTo>
                    <a:cubicBezTo>
                      <a:pt x="21" y="433"/>
                      <a:pt x="20" y="434"/>
                      <a:pt x="19" y="435"/>
                    </a:cubicBezTo>
                    <a:cubicBezTo>
                      <a:pt x="38" y="424"/>
                      <a:pt x="38" y="424"/>
                      <a:pt x="38" y="424"/>
                    </a:cubicBezTo>
                    <a:cubicBezTo>
                      <a:pt x="39" y="423"/>
                      <a:pt x="40" y="423"/>
                      <a:pt x="41" y="422"/>
                    </a:cubicBezTo>
                    <a:cubicBezTo>
                      <a:pt x="42" y="421"/>
                      <a:pt x="42" y="421"/>
                      <a:pt x="42" y="421"/>
                    </a:cubicBezTo>
                    <a:cubicBezTo>
                      <a:pt x="42" y="420"/>
                      <a:pt x="42" y="420"/>
                      <a:pt x="43" y="419"/>
                    </a:cubicBezTo>
                    <a:cubicBezTo>
                      <a:pt x="43" y="419"/>
                      <a:pt x="43" y="418"/>
                      <a:pt x="44" y="417"/>
                    </a:cubicBezTo>
                    <a:cubicBezTo>
                      <a:pt x="44" y="417"/>
                      <a:pt x="44" y="417"/>
                      <a:pt x="44" y="417"/>
                    </a:cubicBezTo>
                    <a:cubicBezTo>
                      <a:pt x="44" y="417"/>
                      <a:pt x="44" y="417"/>
                      <a:pt x="44" y="417"/>
                    </a:cubicBezTo>
                    <a:cubicBezTo>
                      <a:pt x="44" y="417"/>
                      <a:pt x="44" y="416"/>
                      <a:pt x="44" y="416"/>
                    </a:cubicBezTo>
                    <a:cubicBezTo>
                      <a:pt x="44" y="415"/>
                      <a:pt x="45" y="415"/>
                      <a:pt x="45" y="414"/>
                    </a:cubicBezTo>
                    <a:cubicBezTo>
                      <a:pt x="45" y="414"/>
                      <a:pt x="45" y="413"/>
                      <a:pt x="45" y="413"/>
                    </a:cubicBezTo>
                    <a:cubicBezTo>
                      <a:pt x="45" y="412"/>
                      <a:pt x="45" y="412"/>
                      <a:pt x="45" y="412"/>
                    </a:cubicBezTo>
                    <a:cubicBezTo>
                      <a:pt x="45" y="412"/>
                      <a:pt x="45" y="412"/>
                      <a:pt x="45" y="412"/>
                    </a:cubicBezTo>
                    <a:cubicBezTo>
                      <a:pt x="45" y="411"/>
                      <a:pt x="45" y="411"/>
                      <a:pt x="45" y="411"/>
                    </a:cubicBezTo>
                    <a:cubicBezTo>
                      <a:pt x="45" y="411"/>
                      <a:pt x="46" y="411"/>
                      <a:pt x="46" y="410"/>
                    </a:cubicBezTo>
                    <a:cubicBezTo>
                      <a:pt x="46" y="410"/>
                      <a:pt x="46" y="409"/>
                      <a:pt x="46" y="409"/>
                    </a:cubicBezTo>
                    <a:cubicBezTo>
                      <a:pt x="46" y="408"/>
                      <a:pt x="46" y="408"/>
                      <a:pt x="46" y="407"/>
                    </a:cubicBezTo>
                    <a:cubicBezTo>
                      <a:pt x="46" y="407"/>
                      <a:pt x="46" y="406"/>
                      <a:pt x="46" y="406"/>
                    </a:cubicBezTo>
                    <a:cubicBezTo>
                      <a:pt x="46" y="406"/>
                      <a:pt x="46" y="406"/>
                      <a:pt x="46" y="406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48"/>
                      <a:pt x="47" y="48"/>
                      <a:pt x="47" y="47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6" name="Freeform 366">
                <a:extLst>
                  <a:ext uri="{FF2B5EF4-FFF2-40B4-BE49-F238E27FC236}">
                    <a16:creationId xmlns:a16="http://schemas.microsoft.com/office/drawing/2014/main" id="{9416FACF-D17B-9152-829F-B6921978C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3023" y="389962"/>
                <a:ext cx="2170041" cy="2772450"/>
              </a:xfrm>
              <a:custGeom>
                <a:avLst/>
                <a:gdLst>
                  <a:gd name="T0" fmla="*/ 553 w 581"/>
                  <a:gd name="T1" fmla="*/ 312 h 743"/>
                  <a:gd name="T2" fmla="*/ 581 w 581"/>
                  <a:gd name="T3" fmla="*/ 360 h 743"/>
                  <a:gd name="T4" fmla="*/ 580 w 581"/>
                  <a:gd name="T5" fmla="*/ 718 h 743"/>
                  <a:gd name="T6" fmla="*/ 552 w 581"/>
                  <a:gd name="T7" fmla="*/ 734 h 743"/>
                  <a:gd name="T8" fmla="*/ 29 w 581"/>
                  <a:gd name="T9" fmla="*/ 432 h 743"/>
                  <a:gd name="T10" fmla="*/ 0 w 581"/>
                  <a:gd name="T11" fmla="*/ 383 h 743"/>
                  <a:gd name="T12" fmla="*/ 1 w 581"/>
                  <a:gd name="T13" fmla="*/ 26 h 743"/>
                  <a:gd name="T14" fmla="*/ 30 w 581"/>
                  <a:gd name="T15" fmla="*/ 9 h 743"/>
                  <a:gd name="T16" fmla="*/ 553 w 581"/>
                  <a:gd name="T17" fmla="*/ 312 h 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1" h="743">
                    <a:moveTo>
                      <a:pt x="553" y="312"/>
                    </a:moveTo>
                    <a:cubicBezTo>
                      <a:pt x="569" y="321"/>
                      <a:pt x="581" y="342"/>
                      <a:pt x="581" y="360"/>
                    </a:cubicBezTo>
                    <a:cubicBezTo>
                      <a:pt x="580" y="718"/>
                      <a:pt x="580" y="718"/>
                      <a:pt x="580" y="718"/>
                    </a:cubicBezTo>
                    <a:cubicBezTo>
                      <a:pt x="580" y="736"/>
                      <a:pt x="567" y="743"/>
                      <a:pt x="552" y="734"/>
                    </a:cubicBezTo>
                    <a:cubicBezTo>
                      <a:pt x="29" y="432"/>
                      <a:pt x="29" y="432"/>
                      <a:pt x="29" y="432"/>
                    </a:cubicBezTo>
                    <a:cubicBezTo>
                      <a:pt x="13" y="423"/>
                      <a:pt x="0" y="401"/>
                      <a:pt x="0" y="383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8"/>
                      <a:pt x="14" y="0"/>
                      <a:pt x="30" y="9"/>
                    </a:cubicBezTo>
                    <a:cubicBezTo>
                      <a:pt x="553" y="312"/>
                      <a:pt x="553" y="312"/>
                      <a:pt x="553" y="312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7" name="Freeform 367">
                <a:extLst>
                  <a:ext uri="{FF2B5EF4-FFF2-40B4-BE49-F238E27FC236}">
                    <a16:creationId xmlns:a16="http://schemas.microsoft.com/office/drawing/2014/main" id="{1F515DA3-8E71-B78F-1D63-810AB398A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4154" y="640966"/>
                <a:ext cx="679992" cy="873949"/>
              </a:xfrm>
              <a:custGeom>
                <a:avLst/>
                <a:gdLst>
                  <a:gd name="T0" fmla="*/ 173 w 182"/>
                  <a:gd name="T1" fmla="*/ 98 h 234"/>
                  <a:gd name="T2" fmla="*/ 182 w 182"/>
                  <a:gd name="T3" fmla="*/ 113 h 234"/>
                  <a:gd name="T4" fmla="*/ 182 w 182"/>
                  <a:gd name="T5" fmla="*/ 226 h 234"/>
                  <a:gd name="T6" fmla="*/ 173 w 182"/>
                  <a:gd name="T7" fmla="*/ 231 h 234"/>
                  <a:gd name="T8" fmla="*/ 9 w 182"/>
                  <a:gd name="T9" fmla="*/ 136 h 234"/>
                  <a:gd name="T10" fmla="*/ 0 w 182"/>
                  <a:gd name="T11" fmla="*/ 120 h 234"/>
                  <a:gd name="T12" fmla="*/ 0 w 182"/>
                  <a:gd name="T13" fmla="*/ 8 h 234"/>
                  <a:gd name="T14" fmla="*/ 9 w 182"/>
                  <a:gd name="T15" fmla="*/ 3 h 234"/>
                  <a:gd name="T16" fmla="*/ 173 w 182"/>
                  <a:gd name="T17" fmla="*/ 98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234">
                    <a:moveTo>
                      <a:pt x="173" y="98"/>
                    </a:moveTo>
                    <a:cubicBezTo>
                      <a:pt x="178" y="101"/>
                      <a:pt x="182" y="108"/>
                      <a:pt x="182" y="113"/>
                    </a:cubicBezTo>
                    <a:cubicBezTo>
                      <a:pt x="182" y="226"/>
                      <a:pt x="182" y="226"/>
                      <a:pt x="182" y="226"/>
                    </a:cubicBezTo>
                    <a:cubicBezTo>
                      <a:pt x="182" y="231"/>
                      <a:pt x="178" y="234"/>
                      <a:pt x="173" y="231"/>
                    </a:cubicBezTo>
                    <a:cubicBezTo>
                      <a:pt x="9" y="136"/>
                      <a:pt x="9" y="136"/>
                      <a:pt x="9" y="136"/>
                    </a:cubicBezTo>
                    <a:cubicBezTo>
                      <a:pt x="4" y="133"/>
                      <a:pt x="0" y="126"/>
                      <a:pt x="0" y="12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2"/>
                      <a:pt x="4" y="0"/>
                      <a:pt x="9" y="3"/>
                    </a:cubicBezTo>
                    <a:cubicBezTo>
                      <a:pt x="173" y="98"/>
                      <a:pt x="173" y="98"/>
                      <a:pt x="173" y="98"/>
                    </a:cubicBezTo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8" name="Freeform 368">
                <a:extLst>
                  <a:ext uri="{FF2B5EF4-FFF2-40B4-BE49-F238E27FC236}">
                    <a16:creationId xmlns:a16="http://schemas.microsoft.com/office/drawing/2014/main" id="{333DAB34-9D8D-178D-A33C-C2E8E9D83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9799" y="748213"/>
                <a:ext cx="118657" cy="109529"/>
              </a:xfrm>
              <a:custGeom>
                <a:avLst/>
                <a:gdLst>
                  <a:gd name="T0" fmla="*/ 32 w 32"/>
                  <a:gd name="T1" fmla="*/ 19 h 29"/>
                  <a:gd name="T2" fmla="*/ 32 w 32"/>
                  <a:gd name="T3" fmla="*/ 24 h 29"/>
                  <a:gd name="T4" fmla="*/ 26 w 32"/>
                  <a:gd name="T5" fmla="*/ 28 h 29"/>
                  <a:gd name="T6" fmla="*/ 2 w 32"/>
                  <a:gd name="T7" fmla="*/ 14 h 29"/>
                  <a:gd name="T8" fmla="*/ 0 w 32"/>
                  <a:gd name="T9" fmla="*/ 10 h 29"/>
                  <a:gd name="T10" fmla="*/ 0 w 32"/>
                  <a:gd name="T11" fmla="*/ 5 h 29"/>
                  <a:gd name="T12" fmla="*/ 6 w 32"/>
                  <a:gd name="T13" fmla="*/ 2 h 29"/>
                  <a:gd name="T14" fmla="*/ 30 w 32"/>
                  <a:gd name="T15" fmla="*/ 16 h 29"/>
                  <a:gd name="T16" fmla="*/ 32 w 32"/>
                  <a:gd name="T17" fmla="*/ 1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29">
                    <a:moveTo>
                      <a:pt x="32" y="19"/>
                    </a:moveTo>
                    <a:cubicBezTo>
                      <a:pt x="32" y="24"/>
                      <a:pt x="32" y="24"/>
                      <a:pt x="32" y="24"/>
                    </a:cubicBezTo>
                    <a:cubicBezTo>
                      <a:pt x="32" y="27"/>
                      <a:pt x="29" y="29"/>
                      <a:pt x="26" y="28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3"/>
                      <a:pt x="0" y="12"/>
                      <a:pt x="0" y="1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6" y="2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2" y="18"/>
                      <a:pt x="32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9" name="Freeform 369">
                <a:extLst>
                  <a:ext uri="{FF2B5EF4-FFF2-40B4-BE49-F238E27FC236}">
                    <a16:creationId xmlns:a16="http://schemas.microsoft.com/office/drawing/2014/main" id="{9CB91546-ACBC-0BA4-3D79-0279DA012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9799" y="846332"/>
                <a:ext cx="403887" cy="269259"/>
              </a:xfrm>
              <a:custGeom>
                <a:avLst/>
                <a:gdLst>
                  <a:gd name="T0" fmla="*/ 108 w 108"/>
                  <a:gd name="T1" fmla="*/ 62 h 72"/>
                  <a:gd name="T2" fmla="*/ 108 w 108"/>
                  <a:gd name="T3" fmla="*/ 68 h 72"/>
                  <a:gd name="T4" fmla="*/ 102 w 108"/>
                  <a:gd name="T5" fmla="*/ 71 h 72"/>
                  <a:gd name="T6" fmla="*/ 2 w 108"/>
                  <a:gd name="T7" fmla="*/ 13 h 72"/>
                  <a:gd name="T8" fmla="*/ 0 w 108"/>
                  <a:gd name="T9" fmla="*/ 10 h 72"/>
                  <a:gd name="T10" fmla="*/ 0 w 108"/>
                  <a:gd name="T11" fmla="*/ 5 h 72"/>
                  <a:gd name="T12" fmla="*/ 6 w 108"/>
                  <a:gd name="T13" fmla="*/ 1 h 72"/>
                  <a:gd name="T14" fmla="*/ 106 w 108"/>
                  <a:gd name="T15" fmla="*/ 59 h 72"/>
                  <a:gd name="T16" fmla="*/ 108 w 108"/>
                  <a:gd name="T17" fmla="*/ 6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72">
                    <a:moveTo>
                      <a:pt x="108" y="62"/>
                    </a:moveTo>
                    <a:cubicBezTo>
                      <a:pt x="108" y="68"/>
                      <a:pt x="108" y="68"/>
                      <a:pt x="108" y="68"/>
                    </a:cubicBezTo>
                    <a:cubicBezTo>
                      <a:pt x="108" y="71"/>
                      <a:pt x="105" y="72"/>
                      <a:pt x="102" y="71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2"/>
                      <a:pt x="0" y="11"/>
                      <a:pt x="0" y="1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6" y="1"/>
                    </a:cubicBezTo>
                    <a:cubicBezTo>
                      <a:pt x="106" y="59"/>
                      <a:pt x="106" y="59"/>
                      <a:pt x="106" y="59"/>
                    </a:cubicBezTo>
                    <a:cubicBezTo>
                      <a:pt x="107" y="60"/>
                      <a:pt x="108" y="61"/>
                      <a:pt x="108" y="6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60" name="Freeform 370">
                <a:extLst>
                  <a:ext uri="{FF2B5EF4-FFF2-40B4-BE49-F238E27FC236}">
                    <a16:creationId xmlns:a16="http://schemas.microsoft.com/office/drawing/2014/main" id="{9F4A5AEB-95C7-7839-8DCD-6F8679449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2752" y="1615316"/>
                <a:ext cx="1800381" cy="529390"/>
              </a:xfrm>
              <a:custGeom>
                <a:avLst/>
                <a:gdLst>
                  <a:gd name="T0" fmla="*/ 4 w 789"/>
                  <a:gd name="T1" fmla="*/ 41 h 232"/>
                  <a:gd name="T2" fmla="*/ 66 w 789"/>
                  <a:gd name="T3" fmla="*/ 10 h 232"/>
                  <a:gd name="T4" fmla="*/ 107 w 789"/>
                  <a:gd name="T5" fmla="*/ 77 h 232"/>
                  <a:gd name="T6" fmla="*/ 157 w 789"/>
                  <a:gd name="T7" fmla="*/ 126 h 232"/>
                  <a:gd name="T8" fmla="*/ 206 w 789"/>
                  <a:gd name="T9" fmla="*/ 96 h 232"/>
                  <a:gd name="T10" fmla="*/ 306 w 789"/>
                  <a:gd name="T11" fmla="*/ 65 h 232"/>
                  <a:gd name="T12" fmla="*/ 350 w 789"/>
                  <a:gd name="T13" fmla="*/ 129 h 232"/>
                  <a:gd name="T14" fmla="*/ 396 w 789"/>
                  <a:gd name="T15" fmla="*/ 167 h 232"/>
                  <a:gd name="T16" fmla="*/ 442 w 789"/>
                  <a:gd name="T17" fmla="*/ 232 h 232"/>
                  <a:gd name="T18" fmla="*/ 499 w 789"/>
                  <a:gd name="T19" fmla="*/ 111 h 232"/>
                  <a:gd name="T20" fmla="*/ 566 w 789"/>
                  <a:gd name="T21" fmla="*/ 144 h 232"/>
                  <a:gd name="T22" fmla="*/ 604 w 789"/>
                  <a:gd name="T23" fmla="*/ 114 h 232"/>
                  <a:gd name="T24" fmla="*/ 678 w 789"/>
                  <a:gd name="T25" fmla="*/ 132 h 232"/>
                  <a:gd name="T26" fmla="*/ 789 w 789"/>
                  <a:gd name="T27" fmla="*/ 123 h 232"/>
                  <a:gd name="T28" fmla="*/ 787 w 789"/>
                  <a:gd name="T29" fmla="*/ 116 h 232"/>
                  <a:gd name="T30" fmla="*/ 678 w 789"/>
                  <a:gd name="T31" fmla="*/ 126 h 232"/>
                  <a:gd name="T32" fmla="*/ 602 w 789"/>
                  <a:gd name="T33" fmla="*/ 106 h 232"/>
                  <a:gd name="T34" fmla="*/ 566 w 789"/>
                  <a:gd name="T35" fmla="*/ 136 h 232"/>
                  <a:gd name="T36" fmla="*/ 496 w 789"/>
                  <a:gd name="T37" fmla="*/ 103 h 232"/>
                  <a:gd name="T38" fmla="*/ 440 w 789"/>
                  <a:gd name="T39" fmla="*/ 219 h 232"/>
                  <a:gd name="T40" fmla="*/ 401 w 789"/>
                  <a:gd name="T41" fmla="*/ 162 h 232"/>
                  <a:gd name="T42" fmla="*/ 355 w 789"/>
                  <a:gd name="T43" fmla="*/ 124 h 232"/>
                  <a:gd name="T44" fmla="*/ 308 w 789"/>
                  <a:gd name="T45" fmla="*/ 57 h 232"/>
                  <a:gd name="T46" fmla="*/ 203 w 789"/>
                  <a:gd name="T47" fmla="*/ 90 h 232"/>
                  <a:gd name="T48" fmla="*/ 157 w 789"/>
                  <a:gd name="T49" fmla="*/ 118 h 232"/>
                  <a:gd name="T50" fmla="*/ 113 w 789"/>
                  <a:gd name="T51" fmla="*/ 72 h 232"/>
                  <a:gd name="T52" fmla="*/ 69 w 789"/>
                  <a:gd name="T53" fmla="*/ 0 h 232"/>
                  <a:gd name="T54" fmla="*/ 0 w 789"/>
                  <a:gd name="T55" fmla="*/ 36 h 232"/>
                  <a:gd name="T56" fmla="*/ 4 w 789"/>
                  <a:gd name="T57" fmla="*/ 41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89" h="232">
                    <a:moveTo>
                      <a:pt x="4" y="41"/>
                    </a:moveTo>
                    <a:lnTo>
                      <a:pt x="66" y="10"/>
                    </a:lnTo>
                    <a:lnTo>
                      <a:pt x="107" y="77"/>
                    </a:lnTo>
                    <a:lnTo>
                      <a:pt x="157" y="126"/>
                    </a:lnTo>
                    <a:lnTo>
                      <a:pt x="206" y="96"/>
                    </a:lnTo>
                    <a:lnTo>
                      <a:pt x="306" y="65"/>
                    </a:lnTo>
                    <a:lnTo>
                      <a:pt x="350" y="129"/>
                    </a:lnTo>
                    <a:lnTo>
                      <a:pt x="396" y="167"/>
                    </a:lnTo>
                    <a:lnTo>
                      <a:pt x="442" y="232"/>
                    </a:lnTo>
                    <a:lnTo>
                      <a:pt x="499" y="111"/>
                    </a:lnTo>
                    <a:lnTo>
                      <a:pt x="566" y="144"/>
                    </a:lnTo>
                    <a:lnTo>
                      <a:pt x="604" y="114"/>
                    </a:lnTo>
                    <a:lnTo>
                      <a:pt x="678" y="132"/>
                    </a:lnTo>
                    <a:lnTo>
                      <a:pt x="789" y="123"/>
                    </a:lnTo>
                    <a:lnTo>
                      <a:pt x="787" y="116"/>
                    </a:lnTo>
                    <a:lnTo>
                      <a:pt x="678" y="126"/>
                    </a:lnTo>
                    <a:lnTo>
                      <a:pt x="602" y="106"/>
                    </a:lnTo>
                    <a:lnTo>
                      <a:pt x="566" y="136"/>
                    </a:lnTo>
                    <a:lnTo>
                      <a:pt x="496" y="103"/>
                    </a:lnTo>
                    <a:lnTo>
                      <a:pt x="440" y="219"/>
                    </a:lnTo>
                    <a:lnTo>
                      <a:pt x="401" y="162"/>
                    </a:lnTo>
                    <a:lnTo>
                      <a:pt x="355" y="124"/>
                    </a:lnTo>
                    <a:lnTo>
                      <a:pt x="308" y="57"/>
                    </a:lnTo>
                    <a:lnTo>
                      <a:pt x="203" y="90"/>
                    </a:lnTo>
                    <a:lnTo>
                      <a:pt x="157" y="118"/>
                    </a:lnTo>
                    <a:lnTo>
                      <a:pt x="113" y="72"/>
                    </a:lnTo>
                    <a:lnTo>
                      <a:pt x="69" y="0"/>
                    </a:lnTo>
                    <a:lnTo>
                      <a:pt x="0" y="36"/>
                    </a:lnTo>
                    <a:lnTo>
                      <a:pt x="4" y="4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61" name="Freeform 371">
                <a:extLst>
                  <a:ext uri="{FF2B5EF4-FFF2-40B4-BE49-F238E27FC236}">
                    <a16:creationId xmlns:a16="http://schemas.microsoft.com/office/drawing/2014/main" id="{77B40652-FAD5-D0F9-9703-577B41712D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8382" y="812105"/>
                <a:ext cx="205367" cy="305768"/>
              </a:xfrm>
              <a:custGeom>
                <a:avLst/>
                <a:gdLst>
                  <a:gd name="T0" fmla="*/ 43 w 55"/>
                  <a:gd name="T1" fmla="*/ 9 h 82"/>
                  <a:gd name="T2" fmla="*/ 8 w 55"/>
                  <a:gd name="T3" fmla="*/ 16 h 82"/>
                  <a:gd name="T4" fmla="*/ 26 w 55"/>
                  <a:gd name="T5" fmla="*/ 82 h 82"/>
                  <a:gd name="T6" fmla="*/ 31 w 55"/>
                  <a:gd name="T7" fmla="*/ 73 h 82"/>
                  <a:gd name="T8" fmla="*/ 18 w 55"/>
                  <a:gd name="T9" fmla="*/ 27 h 82"/>
                  <a:gd name="T10" fmla="*/ 43 w 55"/>
                  <a:gd name="T11" fmla="*/ 22 h 82"/>
                  <a:gd name="T12" fmla="*/ 51 w 55"/>
                  <a:gd name="T13" fmla="*/ 27 h 82"/>
                  <a:gd name="T14" fmla="*/ 55 w 55"/>
                  <a:gd name="T15" fmla="*/ 18 h 82"/>
                  <a:gd name="T16" fmla="*/ 43 w 55"/>
                  <a:gd name="T17" fmla="*/ 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82">
                    <a:moveTo>
                      <a:pt x="43" y="9"/>
                    </a:moveTo>
                    <a:cubicBezTo>
                      <a:pt x="28" y="0"/>
                      <a:pt x="13" y="2"/>
                      <a:pt x="8" y="16"/>
                    </a:cubicBezTo>
                    <a:cubicBezTo>
                      <a:pt x="0" y="33"/>
                      <a:pt x="9" y="62"/>
                      <a:pt x="26" y="82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18" y="59"/>
                      <a:pt x="13" y="39"/>
                      <a:pt x="18" y="27"/>
                    </a:cubicBezTo>
                    <a:cubicBezTo>
                      <a:pt x="22" y="17"/>
                      <a:pt x="32" y="15"/>
                      <a:pt x="43" y="22"/>
                    </a:cubicBezTo>
                    <a:cubicBezTo>
                      <a:pt x="45" y="23"/>
                      <a:pt x="48" y="25"/>
                      <a:pt x="51" y="27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1" y="14"/>
                      <a:pt x="47" y="11"/>
                      <a:pt x="43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62" name="Freeform 372">
                <a:extLst>
                  <a:ext uri="{FF2B5EF4-FFF2-40B4-BE49-F238E27FC236}">
                    <a16:creationId xmlns:a16="http://schemas.microsoft.com/office/drawing/2014/main" id="{A66439C5-1EB3-C277-7F2B-B633E95CF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4219" y="880560"/>
                <a:ext cx="223621" cy="319460"/>
              </a:xfrm>
              <a:custGeom>
                <a:avLst/>
                <a:gdLst>
                  <a:gd name="T0" fmla="*/ 29 w 60"/>
                  <a:gd name="T1" fmla="*/ 0 h 86"/>
                  <a:gd name="T2" fmla="*/ 25 w 60"/>
                  <a:gd name="T3" fmla="*/ 9 h 86"/>
                  <a:gd name="T4" fmla="*/ 27 w 60"/>
                  <a:gd name="T5" fmla="*/ 11 h 86"/>
                  <a:gd name="T6" fmla="*/ 42 w 60"/>
                  <a:gd name="T7" fmla="*/ 60 h 86"/>
                  <a:gd name="T8" fmla="*/ 41 w 60"/>
                  <a:gd name="T9" fmla="*/ 61 h 86"/>
                  <a:gd name="T10" fmla="*/ 41 w 60"/>
                  <a:gd name="T11" fmla="*/ 62 h 86"/>
                  <a:gd name="T12" fmla="*/ 21 w 60"/>
                  <a:gd name="T13" fmla="*/ 67 h 86"/>
                  <a:gd name="T14" fmla="*/ 17 w 60"/>
                  <a:gd name="T15" fmla="*/ 65 h 86"/>
                  <a:gd name="T16" fmla="*/ 16 w 60"/>
                  <a:gd name="T17" fmla="*/ 64 h 86"/>
                  <a:gd name="T18" fmla="*/ 14 w 60"/>
                  <a:gd name="T19" fmla="*/ 63 h 86"/>
                  <a:gd name="T20" fmla="*/ 14 w 60"/>
                  <a:gd name="T21" fmla="*/ 63 h 86"/>
                  <a:gd name="T22" fmla="*/ 11 w 60"/>
                  <a:gd name="T23" fmla="*/ 61 h 86"/>
                  <a:gd name="T24" fmla="*/ 10 w 60"/>
                  <a:gd name="T25" fmla="*/ 60 h 86"/>
                  <a:gd name="T26" fmla="*/ 9 w 60"/>
                  <a:gd name="T27" fmla="*/ 59 h 86"/>
                  <a:gd name="T28" fmla="*/ 8 w 60"/>
                  <a:gd name="T29" fmla="*/ 59 h 86"/>
                  <a:gd name="T30" fmla="*/ 7 w 60"/>
                  <a:gd name="T31" fmla="*/ 57 h 86"/>
                  <a:gd name="T32" fmla="*/ 5 w 60"/>
                  <a:gd name="T33" fmla="*/ 55 h 86"/>
                  <a:gd name="T34" fmla="*/ 0 w 60"/>
                  <a:gd name="T35" fmla="*/ 64 h 86"/>
                  <a:gd name="T36" fmla="*/ 3 w 60"/>
                  <a:gd name="T37" fmla="*/ 67 h 86"/>
                  <a:gd name="T38" fmla="*/ 5 w 60"/>
                  <a:gd name="T39" fmla="*/ 69 h 86"/>
                  <a:gd name="T40" fmla="*/ 6 w 60"/>
                  <a:gd name="T41" fmla="*/ 70 h 86"/>
                  <a:gd name="T42" fmla="*/ 7 w 60"/>
                  <a:gd name="T43" fmla="*/ 71 h 86"/>
                  <a:gd name="T44" fmla="*/ 8 w 60"/>
                  <a:gd name="T45" fmla="*/ 72 h 86"/>
                  <a:gd name="T46" fmla="*/ 13 w 60"/>
                  <a:gd name="T47" fmla="*/ 75 h 86"/>
                  <a:gd name="T48" fmla="*/ 13 w 60"/>
                  <a:gd name="T49" fmla="*/ 76 h 86"/>
                  <a:gd name="T50" fmla="*/ 15 w 60"/>
                  <a:gd name="T51" fmla="*/ 77 h 86"/>
                  <a:gd name="T52" fmla="*/ 15 w 60"/>
                  <a:gd name="T53" fmla="*/ 77 h 86"/>
                  <a:gd name="T54" fmla="*/ 17 w 60"/>
                  <a:gd name="T55" fmla="*/ 78 h 86"/>
                  <a:gd name="T56" fmla="*/ 20 w 60"/>
                  <a:gd name="T57" fmla="*/ 80 h 86"/>
                  <a:gd name="T58" fmla="*/ 23 w 60"/>
                  <a:gd name="T59" fmla="*/ 81 h 86"/>
                  <a:gd name="T60" fmla="*/ 52 w 60"/>
                  <a:gd name="T61" fmla="*/ 71 h 86"/>
                  <a:gd name="T62" fmla="*/ 31 w 60"/>
                  <a:gd name="T63" fmla="*/ 2 h 86"/>
                  <a:gd name="T64" fmla="*/ 29 w 60"/>
                  <a:gd name="T65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86">
                    <a:moveTo>
                      <a:pt x="29" y="0"/>
                    </a:moveTo>
                    <a:cubicBezTo>
                      <a:pt x="25" y="9"/>
                      <a:pt x="25" y="9"/>
                      <a:pt x="25" y="9"/>
                    </a:cubicBezTo>
                    <a:cubicBezTo>
                      <a:pt x="25" y="10"/>
                      <a:pt x="26" y="11"/>
                      <a:pt x="27" y="11"/>
                    </a:cubicBezTo>
                    <a:cubicBezTo>
                      <a:pt x="40" y="26"/>
                      <a:pt x="47" y="47"/>
                      <a:pt x="42" y="60"/>
                    </a:cubicBezTo>
                    <a:cubicBezTo>
                      <a:pt x="41" y="60"/>
                      <a:pt x="41" y="61"/>
                      <a:pt x="41" y="61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37" y="69"/>
                      <a:pt x="29" y="70"/>
                      <a:pt x="21" y="67"/>
                    </a:cubicBezTo>
                    <a:cubicBezTo>
                      <a:pt x="19" y="67"/>
                      <a:pt x="18" y="66"/>
                      <a:pt x="17" y="65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15" y="64"/>
                      <a:pt x="14" y="64"/>
                      <a:pt x="14" y="63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3" y="62"/>
                      <a:pt x="12" y="62"/>
                      <a:pt x="11" y="61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0" y="60"/>
                      <a:pt x="9" y="60"/>
                      <a:pt x="9" y="5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8" y="58"/>
                      <a:pt x="7" y="58"/>
                      <a:pt x="7" y="57"/>
                    </a:cubicBezTo>
                    <a:cubicBezTo>
                      <a:pt x="6" y="56"/>
                      <a:pt x="5" y="56"/>
                      <a:pt x="5" y="55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1" y="65"/>
                      <a:pt x="2" y="66"/>
                      <a:pt x="3" y="67"/>
                    </a:cubicBezTo>
                    <a:cubicBezTo>
                      <a:pt x="4" y="68"/>
                      <a:pt x="4" y="68"/>
                      <a:pt x="5" y="69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6" y="70"/>
                      <a:pt x="7" y="71"/>
                      <a:pt x="7" y="71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9" y="73"/>
                      <a:pt x="11" y="74"/>
                      <a:pt x="13" y="75"/>
                    </a:cubicBezTo>
                    <a:cubicBezTo>
                      <a:pt x="13" y="76"/>
                      <a:pt x="13" y="76"/>
                      <a:pt x="13" y="76"/>
                    </a:cubicBezTo>
                    <a:cubicBezTo>
                      <a:pt x="14" y="76"/>
                      <a:pt x="14" y="77"/>
                      <a:pt x="15" y="77"/>
                    </a:cubicBezTo>
                    <a:cubicBezTo>
                      <a:pt x="15" y="77"/>
                      <a:pt x="15" y="77"/>
                      <a:pt x="15" y="77"/>
                    </a:cubicBezTo>
                    <a:cubicBezTo>
                      <a:pt x="16" y="77"/>
                      <a:pt x="16" y="78"/>
                      <a:pt x="17" y="78"/>
                    </a:cubicBezTo>
                    <a:cubicBezTo>
                      <a:pt x="18" y="79"/>
                      <a:pt x="19" y="79"/>
                      <a:pt x="20" y="80"/>
                    </a:cubicBezTo>
                    <a:cubicBezTo>
                      <a:pt x="21" y="80"/>
                      <a:pt x="22" y="81"/>
                      <a:pt x="23" y="81"/>
                    </a:cubicBezTo>
                    <a:cubicBezTo>
                      <a:pt x="35" y="86"/>
                      <a:pt x="47" y="83"/>
                      <a:pt x="52" y="71"/>
                    </a:cubicBezTo>
                    <a:cubicBezTo>
                      <a:pt x="60" y="53"/>
                      <a:pt x="50" y="22"/>
                      <a:pt x="31" y="2"/>
                    </a:cubicBezTo>
                    <a:cubicBezTo>
                      <a:pt x="30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63" name="Freeform 373">
                <a:extLst>
                  <a:ext uri="{FF2B5EF4-FFF2-40B4-BE49-F238E27FC236}">
                    <a16:creationId xmlns:a16="http://schemas.microsoft.com/office/drawing/2014/main" id="{BA20A944-9BCE-55C3-E2B4-0B9E1C1DA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6632" y="1035726"/>
                <a:ext cx="66173" cy="63892"/>
              </a:xfrm>
              <a:custGeom>
                <a:avLst/>
                <a:gdLst>
                  <a:gd name="T0" fmla="*/ 18 w 18"/>
                  <a:gd name="T1" fmla="*/ 11 h 17"/>
                  <a:gd name="T2" fmla="*/ 18 w 18"/>
                  <a:gd name="T3" fmla="*/ 14 h 17"/>
                  <a:gd name="T4" fmla="*/ 15 w 18"/>
                  <a:gd name="T5" fmla="*/ 16 h 17"/>
                  <a:gd name="T6" fmla="*/ 1 w 18"/>
                  <a:gd name="T7" fmla="*/ 8 h 17"/>
                  <a:gd name="T8" fmla="*/ 0 w 18"/>
                  <a:gd name="T9" fmla="*/ 6 h 17"/>
                  <a:gd name="T10" fmla="*/ 0 w 18"/>
                  <a:gd name="T11" fmla="*/ 3 h 17"/>
                  <a:gd name="T12" fmla="*/ 3 w 18"/>
                  <a:gd name="T13" fmla="*/ 1 h 17"/>
                  <a:gd name="T14" fmla="*/ 17 w 18"/>
                  <a:gd name="T15" fmla="*/ 9 h 17"/>
                  <a:gd name="T16" fmla="*/ 18 w 18"/>
                  <a:gd name="T17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8" y="11"/>
                    </a:move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6"/>
                      <a:pt x="16" y="17"/>
                      <a:pt x="15" y="1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3" y="1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9"/>
                      <a:pt x="18" y="10"/>
                      <a:pt x="18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64" name="Freeform 374">
                <a:extLst>
                  <a:ext uri="{FF2B5EF4-FFF2-40B4-BE49-F238E27FC236}">
                    <a16:creationId xmlns:a16="http://schemas.microsoft.com/office/drawing/2014/main" id="{6980B3D4-7378-B707-544F-14627126A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6632" y="1092772"/>
                <a:ext cx="230467" cy="157448"/>
              </a:xfrm>
              <a:custGeom>
                <a:avLst/>
                <a:gdLst>
                  <a:gd name="T0" fmla="*/ 62 w 62"/>
                  <a:gd name="T1" fmla="*/ 36 h 42"/>
                  <a:gd name="T2" fmla="*/ 62 w 62"/>
                  <a:gd name="T3" fmla="*/ 39 h 42"/>
                  <a:gd name="T4" fmla="*/ 59 w 62"/>
                  <a:gd name="T5" fmla="*/ 41 h 42"/>
                  <a:gd name="T6" fmla="*/ 1 w 62"/>
                  <a:gd name="T7" fmla="*/ 7 h 42"/>
                  <a:gd name="T8" fmla="*/ 0 w 62"/>
                  <a:gd name="T9" fmla="*/ 6 h 42"/>
                  <a:gd name="T10" fmla="*/ 0 w 62"/>
                  <a:gd name="T11" fmla="*/ 3 h 42"/>
                  <a:gd name="T12" fmla="*/ 3 w 62"/>
                  <a:gd name="T13" fmla="*/ 1 h 42"/>
                  <a:gd name="T14" fmla="*/ 61 w 62"/>
                  <a:gd name="T15" fmla="*/ 34 h 42"/>
                  <a:gd name="T16" fmla="*/ 62 w 62"/>
                  <a:gd name="T17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42">
                    <a:moveTo>
                      <a:pt x="62" y="36"/>
                    </a:moveTo>
                    <a:cubicBezTo>
                      <a:pt x="62" y="39"/>
                      <a:pt x="62" y="39"/>
                      <a:pt x="62" y="39"/>
                    </a:cubicBezTo>
                    <a:cubicBezTo>
                      <a:pt x="62" y="41"/>
                      <a:pt x="60" y="42"/>
                      <a:pt x="59" y="41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3" y="1"/>
                    </a:cubicBezTo>
                    <a:cubicBezTo>
                      <a:pt x="61" y="34"/>
                      <a:pt x="61" y="34"/>
                      <a:pt x="61" y="34"/>
                    </a:cubicBezTo>
                    <a:cubicBezTo>
                      <a:pt x="62" y="34"/>
                      <a:pt x="62" y="35"/>
                      <a:pt x="62" y="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65" name="Freeform 375">
                <a:extLst>
                  <a:ext uri="{FF2B5EF4-FFF2-40B4-BE49-F238E27FC236}">
                    <a16:creationId xmlns:a16="http://schemas.microsoft.com/office/drawing/2014/main" id="{35BE69CB-7095-6453-2361-ACD8279FC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6632" y="1204582"/>
                <a:ext cx="141475" cy="100401"/>
              </a:xfrm>
              <a:custGeom>
                <a:avLst/>
                <a:gdLst>
                  <a:gd name="T0" fmla="*/ 2 w 38"/>
                  <a:gd name="T1" fmla="*/ 0 h 27"/>
                  <a:gd name="T2" fmla="*/ 0 w 38"/>
                  <a:gd name="T3" fmla="*/ 2 h 27"/>
                  <a:gd name="T4" fmla="*/ 0 w 38"/>
                  <a:gd name="T5" fmla="*/ 5 h 27"/>
                  <a:gd name="T6" fmla="*/ 1 w 38"/>
                  <a:gd name="T7" fmla="*/ 7 h 27"/>
                  <a:gd name="T8" fmla="*/ 35 w 38"/>
                  <a:gd name="T9" fmla="*/ 26 h 27"/>
                  <a:gd name="T10" fmla="*/ 36 w 38"/>
                  <a:gd name="T11" fmla="*/ 27 h 27"/>
                  <a:gd name="T12" fmla="*/ 38 w 38"/>
                  <a:gd name="T13" fmla="*/ 25 h 27"/>
                  <a:gd name="T14" fmla="*/ 38 w 38"/>
                  <a:gd name="T15" fmla="*/ 22 h 27"/>
                  <a:gd name="T16" fmla="*/ 37 w 38"/>
                  <a:gd name="T17" fmla="*/ 20 h 27"/>
                  <a:gd name="T18" fmla="*/ 3 w 38"/>
                  <a:gd name="T19" fmla="*/ 0 h 27"/>
                  <a:gd name="T20" fmla="*/ 2 w 38"/>
                  <a:gd name="T2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27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1" y="7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7"/>
                      <a:pt x="35" y="27"/>
                      <a:pt x="36" y="27"/>
                    </a:cubicBezTo>
                    <a:cubicBezTo>
                      <a:pt x="37" y="27"/>
                      <a:pt x="38" y="26"/>
                      <a:pt x="38" y="25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1"/>
                      <a:pt x="38" y="20"/>
                      <a:pt x="37" y="2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66" name="Freeform 376">
                <a:extLst>
                  <a:ext uri="{FF2B5EF4-FFF2-40B4-BE49-F238E27FC236}">
                    <a16:creationId xmlns:a16="http://schemas.microsoft.com/office/drawing/2014/main" id="{9F66045F-3BEA-06CC-11D7-17C380C73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6632" y="1145255"/>
                <a:ext cx="196239" cy="136911"/>
              </a:xfrm>
              <a:custGeom>
                <a:avLst/>
                <a:gdLst>
                  <a:gd name="T0" fmla="*/ 53 w 53"/>
                  <a:gd name="T1" fmla="*/ 32 h 37"/>
                  <a:gd name="T2" fmla="*/ 53 w 53"/>
                  <a:gd name="T3" fmla="*/ 34 h 37"/>
                  <a:gd name="T4" fmla="*/ 50 w 53"/>
                  <a:gd name="T5" fmla="*/ 36 h 37"/>
                  <a:gd name="T6" fmla="*/ 1 w 53"/>
                  <a:gd name="T7" fmla="*/ 8 h 37"/>
                  <a:gd name="T8" fmla="*/ 0 w 53"/>
                  <a:gd name="T9" fmla="*/ 6 h 37"/>
                  <a:gd name="T10" fmla="*/ 0 w 53"/>
                  <a:gd name="T11" fmla="*/ 3 h 37"/>
                  <a:gd name="T12" fmla="*/ 3 w 53"/>
                  <a:gd name="T13" fmla="*/ 1 h 37"/>
                  <a:gd name="T14" fmla="*/ 52 w 53"/>
                  <a:gd name="T15" fmla="*/ 30 h 37"/>
                  <a:gd name="T16" fmla="*/ 53 w 53"/>
                  <a:gd name="T17" fmla="*/ 3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" h="37">
                    <a:moveTo>
                      <a:pt x="53" y="32"/>
                    </a:moveTo>
                    <a:cubicBezTo>
                      <a:pt x="53" y="34"/>
                      <a:pt x="53" y="34"/>
                      <a:pt x="53" y="34"/>
                    </a:cubicBezTo>
                    <a:cubicBezTo>
                      <a:pt x="53" y="36"/>
                      <a:pt x="51" y="37"/>
                      <a:pt x="50" y="3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3" y="1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3" y="30"/>
                      <a:pt x="53" y="31"/>
                      <a:pt x="53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67" name="Freeform 377">
                <a:extLst>
                  <a:ext uri="{FF2B5EF4-FFF2-40B4-BE49-F238E27FC236}">
                    <a16:creationId xmlns:a16="http://schemas.microsoft.com/office/drawing/2014/main" id="{91F0F567-1EA0-A58D-D42A-A2EFB790B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6758" y="1715718"/>
                <a:ext cx="228185" cy="333151"/>
              </a:xfrm>
              <a:custGeom>
                <a:avLst/>
                <a:gdLst>
                  <a:gd name="T0" fmla="*/ 31 w 61"/>
                  <a:gd name="T1" fmla="*/ 9 h 89"/>
                  <a:gd name="T2" fmla="*/ 0 w 61"/>
                  <a:gd name="T3" fmla="*/ 27 h 89"/>
                  <a:gd name="T4" fmla="*/ 31 w 61"/>
                  <a:gd name="T5" fmla="*/ 80 h 89"/>
                  <a:gd name="T6" fmla="*/ 61 w 61"/>
                  <a:gd name="T7" fmla="*/ 62 h 89"/>
                  <a:gd name="T8" fmla="*/ 31 w 61"/>
                  <a:gd name="T9" fmla="*/ 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89">
                    <a:moveTo>
                      <a:pt x="31" y="9"/>
                    </a:moveTo>
                    <a:cubicBezTo>
                      <a:pt x="14" y="0"/>
                      <a:pt x="0" y="7"/>
                      <a:pt x="0" y="27"/>
                    </a:cubicBezTo>
                    <a:cubicBezTo>
                      <a:pt x="0" y="46"/>
                      <a:pt x="14" y="70"/>
                      <a:pt x="31" y="80"/>
                    </a:cubicBezTo>
                    <a:cubicBezTo>
                      <a:pt x="47" y="89"/>
                      <a:pt x="61" y="82"/>
                      <a:pt x="61" y="62"/>
                    </a:cubicBezTo>
                    <a:cubicBezTo>
                      <a:pt x="61" y="43"/>
                      <a:pt x="48" y="19"/>
                      <a:pt x="31" y="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68" name="Freeform 378">
                <a:extLst>
                  <a:ext uri="{FF2B5EF4-FFF2-40B4-BE49-F238E27FC236}">
                    <a16:creationId xmlns:a16="http://schemas.microsoft.com/office/drawing/2014/main" id="{816E43F9-925E-0377-B2DE-0107BB8BC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0650" y="1804709"/>
                <a:ext cx="100401" cy="152884"/>
              </a:xfrm>
              <a:custGeom>
                <a:avLst/>
                <a:gdLst>
                  <a:gd name="T0" fmla="*/ 14 w 27"/>
                  <a:gd name="T1" fmla="*/ 5 h 41"/>
                  <a:gd name="T2" fmla="*/ 0 w 27"/>
                  <a:gd name="T3" fmla="*/ 12 h 41"/>
                  <a:gd name="T4" fmla="*/ 14 w 27"/>
                  <a:gd name="T5" fmla="*/ 36 h 41"/>
                  <a:gd name="T6" fmla="*/ 27 w 27"/>
                  <a:gd name="T7" fmla="*/ 28 h 41"/>
                  <a:gd name="T8" fmla="*/ 14 w 27"/>
                  <a:gd name="T9" fmla="*/ 5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1">
                    <a:moveTo>
                      <a:pt x="14" y="5"/>
                    </a:moveTo>
                    <a:cubicBezTo>
                      <a:pt x="6" y="0"/>
                      <a:pt x="0" y="4"/>
                      <a:pt x="0" y="12"/>
                    </a:cubicBezTo>
                    <a:cubicBezTo>
                      <a:pt x="0" y="21"/>
                      <a:pt x="6" y="32"/>
                      <a:pt x="14" y="36"/>
                    </a:cubicBezTo>
                    <a:cubicBezTo>
                      <a:pt x="21" y="41"/>
                      <a:pt x="27" y="37"/>
                      <a:pt x="27" y="28"/>
                    </a:cubicBezTo>
                    <a:cubicBezTo>
                      <a:pt x="27" y="20"/>
                      <a:pt x="21" y="9"/>
                      <a:pt x="14" y="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69" name="Freeform 379">
                <a:extLst>
                  <a:ext uri="{FF2B5EF4-FFF2-40B4-BE49-F238E27FC236}">
                    <a16:creationId xmlns:a16="http://schemas.microsoft.com/office/drawing/2014/main" id="{324F227A-FA3B-CF1C-3EAA-C263B5BAD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2080" y="994652"/>
                <a:ext cx="123220" cy="109529"/>
              </a:xfrm>
              <a:custGeom>
                <a:avLst/>
                <a:gdLst>
                  <a:gd name="T0" fmla="*/ 33 w 33"/>
                  <a:gd name="T1" fmla="*/ 19 h 29"/>
                  <a:gd name="T2" fmla="*/ 33 w 33"/>
                  <a:gd name="T3" fmla="*/ 24 h 29"/>
                  <a:gd name="T4" fmla="*/ 27 w 33"/>
                  <a:gd name="T5" fmla="*/ 28 h 29"/>
                  <a:gd name="T6" fmla="*/ 2 w 33"/>
                  <a:gd name="T7" fmla="*/ 14 h 29"/>
                  <a:gd name="T8" fmla="*/ 0 w 33"/>
                  <a:gd name="T9" fmla="*/ 10 h 29"/>
                  <a:gd name="T10" fmla="*/ 0 w 33"/>
                  <a:gd name="T11" fmla="*/ 5 h 29"/>
                  <a:gd name="T12" fmla="*/ 6 w 33"/>
                  <a:gd name="T13" fmla="*/ 1 h 29"/>
                  <a:gd name="T14" fmla="*/ 31 w 33"/>
                  <a:gd name="T15" fmla="*/ 16 h 29"/>
                  <a:gd name="T16" fmla="*/ 33 w 33"/>
                  <a:gd name="T17" fmla="*/ 1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29">
                    <a:moveTo>
                      <a:pt x="33" y="19"/>
                    </a:move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8"/>
                      <a:pt x="30" y="29"/>
                      <a:pt x="27" y="28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3"/>
                      <a:pt x="0" y="12"/>
                      <a:pt x="0" y="1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4" y="0"/>
                      <a:pt x="6" y="1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2" y="16"/>
                      <a:pt x="33" y="18"/>
                      <a:pt x="33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70" name="Freeform 380">
                <a:extLst>
                  <a:ext uri="{FF2B5EF4-FFF2-40B4-BE49-F238E27FC236}">
                    <a16:creationId xmlns:a16="http://schemas.microsoft.com/office/drawing/2014/main" id="{9C34700B-D9F4-7F9A-3415-2B9C3E790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2080" y="1092772"/>
                <a:ext cx="419861" cy="280667"/>
              </a:xfrm>
              <a:custGeom>
                <a:avLst/>
                <a:gdLst>
                  <a:gd name="T0" fmla="*/ 112 w 112"/>
                  <a:gd name="T1" fmla="*/ 64 h 75"/>
                  <a:gd name="T2" fmla="*/ 112 w 112"/>
                  <a:gd name="T3" fmla="*/ 70 h 75"/>
                  <a:gd name="T4" fmla="*/ 106 w 112"/>
                  <a:gd name="T5" fmla="*/ 73 h 75"/>
                  <a:gd name="T6" fmla="*/ 2 w 112"/>
                  <a:gd name="T7" fmla="*/ 14 h 75"/>
                  <a:gd name="T8" fmla="*/ 0 w 112"/>
                  <a:gd name="T9" fmla="*/ 10 h 75"/>
                  <a:gd name="T10" fmla="*/ 0 w 112"/>
                  <a:gd name="T11" fmla="*/ 5 h 75"/>
                  <a:gd name="T12" fmla="*/ 6 w 112"/>
                  <a:gd name="T13" fmla="*/ 2 h 75"/>
                  <a:gd name="T14" fmla="*/ 110 w 112"/>
                  <a:gd name="T15" fmla="*/ 61 h 75"/>
                  <a:gd name="T16" fmla="*/ 112 w 112"/>
                  <a:gd name="T17" fmla="*/ 6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75">
                    <a:moveTo>
                      <a:pt x="112" y="64"/>
                    </a:moveTo>
                    <a:cubicBezTo>
                      <a:pt x="112" y="70"/>
                      <a:pt x="112" y="70"/>
                      <a:pt x="112" y="70"/>
                    </a:cubicBezTo>
                    <a:cubicBezTo>
                      <a:pt x="112" y="73"/>
                      <a:pt x="109" y="75"/>
                      <a:pt x="106" y="7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3"/>
                      <a:pt x="0" y="12"/>
                      <a:pt x="0" y="1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4" y="0"/>
                      <a:pt x="6" y="2"/>
                    </a:cubicBezTo>
                    <a:cubicBezTo>
                      <a:pt x="110" y="61"/>
                      <a:pt x="110" y="61"/>
                      <a:pt x="110" y="61"/>
                    </a:cubicBezTo>
                    <a:cubicBezTo>
                      <a:pt x="111" y="62"/>
                      <a:pt x="112" y="63"/>
                      <a:pt x="112" y="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71" name="Freeform 381">
                <a:extLst>
                  <a:ext uri="{FF2B5EF4-FFF2-40B4-BE49-F238E27FC236}">
                    <a16:creationId xmlns:a16="http://schemas.microsoft.com/office/drawing/2014/main" id="{B57B7589-0AAA-978F-5A4F-EDC375E73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2080" y="1291294"/>
                <a:ext cx="257849" cy="182549"/>
              </a:xfrm>
              <a:custGeom>
                <a:avLst/>
                <a:gdLst>
                  <a:gd name="T0" fmla="*/ 4 w 69"/>
                  <a:gd name="T1" fmla="*/ 0 h 49"/>
                  <a:gd name="T2" fmla="*/ 0 w 69"/>
                  <a:gd name="T3" fmla="*/ 4 h 49"/>
                  <a:gd name="T4" fmla="*/ 0 w 69"/>
                  <a:gd name="T5" fmla="*/ 10 h 49"/>
                  <a:gd name="T6" fmla="*/ 2 w 69"/>
                  <a:gd name="T7" fmla="*/ 13 h 49"/>
                  <a:gd name="T8" fmla="*/ 63 w 69"/>
                  <a:gd name="T9" fmla="*/ 48 h 49"/>
                  <a:gd name="T10" fmla="*/ 65 w 69"/>
                  <a:gd name="T11" fmla="*/ 49 h 49"/>
                  <a:gd name="T12" fmla="*/ 69 w 69"/>
                  <a:gd name="T13" fmla="*/ 45 h 49"/>
                  <a:gd name="T14" fmla="*/ 69 w 69"/>
                  <a:gd name="T15" fmla="*/ 39 h 49"/>
                  <a:gd name="T16" fmla="*/ 67 w 69"/>
                  <a:gd name="T17" fmla="*/ 36 h 49"/>
                  <a:gd name="T18" fmla="*/ 6 w 69"/>
                  <a:gd name="T19" fmla="*/ 1 h 49"/>
                  <a:gd name="T20" fmla="*/ 4 w 69"/>
                  <a:gd name="T2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49">
                    <a:moveTo>
                      <a:pt x="4" y="0"/>
                    </a:moveTo>
                    <a:cubicBezTo>
                      <a:pt x="2" y="0"/>
                      <a:pt x="0" y="2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1" y="12"/>
                      <a:pt x="2" y="13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4" y="48"/>
                      <a:pt x="65" y="49"/>
                      <a:pt x="65" y="49"/>
                    </a:cubicBezTo>
                    <a:cubicBezTo>
                      <a:pt x="67" y="49"/>
                      <a:pt x="69" y="47"/>
                      <a:pt x="69" y="45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9" y="38"/>
                      <a:pt x="68" y="37"/>
                      <a:pt x="67" y="36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0"/>
                      <a:pt x="4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72" name="Freeform 382">
                <a:extLst>
                  <a:ext uri="{FF2B5EF4-FFF2-40B4-BE49-F238E27FC236}">
                    <a16:creationId xmlns:a16="http://schemas.microsoft.com/office/drawing/2014/main" id="{0B71375D-A156-BDF2-EFD4-A66C3A608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2080" y="1188610"/>
                <a:ext cx="360532" cy="246439"/>
              </a:xfrm>
              <a:custGeom>
                <a:avLst/>
                <a:gdLst>
                  <a:gd name="T0" fmla="*/ 96 w 96"/>
                  <a:gd name="T1" fmla="*/ 55 h 66"/>
                  <a:gd name="T2" fmla="*/ 96 w 96"/>
                  <a:gd name="T3" fmla="*/ 61 h 66"/>
                  <a:gd name="T4" fmla="*/ 90 w 96"/>
                  <a:gd name="T5" fmla="*/ 64 h 66"/>
                  <a:gd name="T6" fmla="*/ 2 w 96"/>
                  <a:gd name="T7" fmla="*/ 14 h 66"/>
                  <a:gd name="T8" fmla="*/ 0 w 96"/>
                  <a:gd name="T9" fmla="*/ 11 h 66"/>
                  <a:gd name="T10" fmla="*/ 0 w 96"/>
                  <a:gd name="T11" fmla="*/ 5 h 66"/>
                  <a:gd name="T12" fmla="*/ 6 w 96"/>
                  <a:gd name="T13" fmla="*/ 2 h 66"/>
                  <a:gd name="T14" fmla="*/ 94 w 96"/>
                  <a:gd name="T15" fmla="*/ 52 h 66"/>
                  <a:gd name="T16" fmla="*/ 96 w 96"/>
                  <a:gd name="T17" fmla="*/ 5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66">
                    <a:moveTo>
                      <a:pt x="96" y="55"/>
                    </a:moveTo>
                    <a:cubicBezTo>
                      <a:pt x="96" y="61"/>
                      <a:pt x="96" y="61"/>
                      <a:pt x="96" y="61"/>
                    </a:cubicBezTo>
                    <a:cubicBezTo>
                      <a:pt x="96" y="64"/>
                      <a:pt x="93" y="66"/>
                      <a:pt x="90" y="6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3"/>
                      <a:pt x="0" y="12"/>
                      <a:pt x="0" y="1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4" y="0"/>
                      <a:pt x="6" y="2"/>
                    </a:cubicBezTo>
                    <a:cubicBezTo>
                      <a:pt x="94" y="52"/>
                      <a:pt x="94" y="52"/>
                      <a:pt x="94" y="52"/>
                    </a:cubicBezTo>
                    <a:cubicBezTo>
                      <a:pt x="95" y="53"/>
                      <a:pt x="96" y="54"/>
                      <a:pt x="96" y="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EA90413-8E19-692E-CFE1-98591EC00976}"/>
                </a:ext>
              </a:extLst>
            </p:cNvPr>
            <p:cNvGrpSpPr/>
            <p:nvPr/>
          </p:nvGrpSpPr>
          <p:grpSpPr>
            <a:xfrm>
              <a:off x="10493543" y="2375173"/>
              <a:ext cx="403888" cy="714219"/>
              <a:chOff x="10493543" y="2375173"/>
              <a:chExt cx="403888" cy="714219"/>
            </a:xfrm>
          </p:grpSpPr>
          <p:sp>
            <p:nvSpPr>
              <p:cNvPr id="51" name="Freeform 383">
                <a:extLst>
                  <a:ext uri="{FF2B5EF4-FFF2-40B4-BE49-F238E27FC236}">
                    <a16:creationId xmlns:a16="http://schemas.microsoft.com/office/drawing/2014/main" id="{69E0D936-2381-B305-DACA-5DF507640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0183" y="2701478"/>
                <a:ext cx="54765" cy="387914"/>
              </a:xfrm>
              <a:custGeom>
                <a:avLst/>
                <a:gdLst>
                  <a:gd name="T0" fmla="*/ 1 w 24"/>
                  <a:gd name="T1" fmla="*/ 13 h 170"/>
                  <a:gd name="T2" fmla="*/ 24 w 24"/>
                  <a:gd name="T3" fmla="*/ 0 h 170"/>
                  <a:gd name="T4" fmla="*/ 22 w 24"/>
                  <a:gd name="T5" fmla="*/ 157 h 170"/>
                  <a:gd name="T6" fmla="*/ 0 w 24"/>
                  <a:gd name="T7" fmla="*/ 170 h 170"/>
                  <a:gd name="T8" fmla="*/ 1 w 24"/>
                  <a:gd name="T9" fmla="*/ 1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70">
                    <a:moveTo>
                      <a:pt x="1" y="13"/>
                    </a:moveTo>
                    <a:lnTo>
                      <a:pt x="24" y="0"/>
                    </a:lnTo>
                    <a:lnTo>
                      <a:pt x="22" y="157"/>
                    </a:lnTo>
                    <a:lnTo>
                      <a:pt x="0" y="170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2" name="Freeform 384">
                <a:extLst>
                  <a:ext uri="{FF2B5EF4-FFF2-40B4-BE49-F238E27FC236}">
                    <a16:creationId xmlns:a16="http://schemas.microsoft.com/office/drawing/2014/main" id="{06E468E9-88FE-C8E7-61F7-41E51668A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66964" y="2375173"/>
                <a:ext cx="230467" cy="381069"/>
              </a:xfrm>
              <a:custGeom>
                <a:avLst/>
                <a:gdLst>
                  <a:gd name="T0" fmla="*/ 62 w 62"/>
                  <a:gd name="T1" fmla="*/ 92 h 102"/>
                  <a:gd name="T2" fmla="*/ 62 w 62"/>
                  <a:gd name="T3" fmla="*/ 92 h 102"/>
                  <a:gd name="T4" fmla="*/ 62 w 62"/>
                  <a:gd name="T5" fmla="*/ 92 h 102"/>
                  <a:gd name="T6" fmla="*/ 62 w 62"/>
                  <a:gd name="T7" fmla="*/ 91 h 102"/>
                  <a:gd name="T8" fmla="*/ 62 w 62"/>
                  <a:gd name="T9" fmla="*/ 91 h 102"/>
                  <a:gd name="T10" fmla="*/ 62 w 62"/>
                  <a:gd name="T11" fmla="*/ 91 h 102"/>
                  <a:gd name="T12" fmla="*/ 62 w 62"/>
                  <a:gd name="T13" fmla="*/ 91 h 102"/>
                  <a:gd name="T14" fmla="*/ 62 w 62"/>
                  <a:gd name="T15" fmla="*/ 91 h 102"/>
                  <a:gd name="T16" fmla="*/ 62 w 62"/>
                  <a:gd name="T17" fmla="*/ 90 h 102"/>
                  <a:gd name="T18" fmla="*/ 62 w 62"/>
                  <a:gd name="T19" fmla="*/ 90 h 102"/>
                  <a:gd name="T20" fmla="*/ 18 w 62"/>
                  <a:gd name="T21" fmla="*/ 3 h 102"/>
                  <a:gd name="T22" fmla="*/ 18 w 62"/>
                  <a:gd name="T23" fmla="*/ 2 h 102"/>
                  <a:gd name="T24" fmla="*/ 17 w 62"/>
                  <a:gd name="T25" fmla="*/ 2 h 102"/>
                  <a:gd name="T26" fmla="*/ 17 w 62"/>
                  <a:gd name="T27" fmla="*/ 2 h 102"/>
                  <a:gd name="T28" fmla="*/ 17 w 62"/>
                  <a:gd name="T29" fmla="*/ 1 h 102"/>
                  <a:gd name="T30" fmla="*/ 17 w 62"/>
                  <a:gd name="T31" fmla="*/ 1 h 102"/>
                  <a:gd name="T32" fmla="*/ 17 w 62"/>
                  <a:gd name="T33" fmla="*/ 1 h 102"/>
                  <a:gd name="T34" fmla="*/ 17 w 62"/>
                  <a:gd name="T35" fmla="*/ 1 h 102"/>
                  <a:gd name="T36" fmla="*/ 16 w 62"/>
                  <a:gd name="T37" fmla="*/ 1 h 102"/>
                  <a:gd name="T38" fmla="*/ 16 w 62"/>
                  <a:gd name="T39" fmla="*/ 1 h 102"/>
                  <a:gd name="T40" fmla="*/ 16 w 62"/>
                  <a:gd name="T41" fmla="*/ 1 h 102"/>
                  <a:gd name="T42" fmla="*/ 16 w 62"/>
                  <a:gd name="T43" fmla="*/ 0 h 102"/>
                  <a:gd name="T44" fmla="*/ 16 w 62"/>
                  <a:gd name="T45" fmla="*/ 0 h 102"/>
                  <a:gd name="T46" fmla="*/ 15 w 62"/>
                  <a:gd name="T47" fmla="*/ 0 h 102"/>
                  <a:gd name="T48" fmla="*/ 15 w 62"/>
                  <a:gd name="T49" fmla="*/ 0 h 102"/>
                  <a:gd name="T50" fmla="*/ 15 w 62"/>
                  <a:gd name="T51" fmla="*/ 0 h 102"/>
                  <a:gd name="T52" fmla="*/ 15 w 62"/>
                  <a:gd name="T53" fmla="*/ 0 h 102"/>
                  <a:gd name="T54" fmla="*/ 15 w 62"/>
                  <a:gd name="T55" fmla="*/ 0 h 102"/>
                  <a:gd name="T56" fmla="*/ 14 w 62"/>
                  <a:gd name="T57" fmla="*/ 0 h 102"/>
                  <a:gd name="T58" fmla="*/ 0 w 62"/>
                  <a:gd name="T59" fmla="*/ 9 h 102"/>
                  <a:gd name="T60" fmla="*/ 1 w 62"/>
                  <a:gd name="T61" fmla="*/ 8 h 102"/>
                  <a:gd name="T62" fmla="*/ 3 w 62"/>
                  <a:gd name="T63" fmla="*/ 10 h 102"/>
                  <a:gd name="T64" fmla="*/ 4 w 62"/>
                  <a:gd name="T65" fmla="*/ 11 h 102"/>
                  <a:gd name="T66" fmla="*/ 48 w 62"/>
                  <a:gd name="T67" fmla="*/ 100 h 102"/>
                  <a:gd name="T68" fmla="*/ 48 w 62"/>
                  <a:gd name="T69" fmla="*/ 101 h 102"/>
                  <a:gd name="T70" fmla="*/ 48 w 62"/>
                  <a:gd name="T71" fmla="*/ 102 h 102"/>
                  <a:gd name="T72" fmla="*/ 48 w 62"/>
                  <a:gd name="T73" fmla="*/ 102 h 102"/>
                  <a:gd name="T74" fmla="*/ 62 w 62"/>
                  <a:gd name="T75" fmla="*/ 94 h 102"/>
                  <a:gd name="T76" fmla="*/ 62 w 62"/>
                  <a:gd name="T77" fmla="*/ 93 h 102"/>
                  <a:gd name="T78" fmla="*/ 62 w 62"/>
                  <a:gd name="T79" fmla="*/ 93 h 102"/>
                  <a:gd name="T80" fmla="*/ 62 w 62"/>
                  <a:gd name="T81" fmla="*/ 93 h 102"/>
                  <a:gd name="T82" fmla="*/ 62 w 62"/>
                  <a:gd name="T83" fmla="*/ 93 h 102"/>
                  <a:gd name="T84" fmla="*/ 62 w 62"/>
                  <a:gd name="T85" fmla="*/ 93 h 102"/>
                  <a:gd name="T86" fmla="*/ 62 w 62"/>
                  <a:gd name="T87" fmla="*/ 9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2" h="102">
                    <a:moveTo>
                      <a:pt x="62" y="92"/>
                    </a:moveTo>
                    <a:cubicBezTo>
                      <a:pt x="62" y="92"/>
                      <a:pt x="62" y="92"/>
                      <a:pt x="62" y="92"/>
                    </a:cubicBezTo>
                    <a:cubicBezTo>
                      <a:pt x="62" y="92"/>
                      <a:pt x="62" y="92"/>
                      <a:pt x="62" y="92"/>
                    </a:cubicBezTo>
                    <a:cubicBezTo>
                      <a:pt x="62" y="92"/>
                      <a:pt x="62" y="92"/>
                      <a:pt x="62" y="92"/>
                    </a:cubicBezTo>
                    <a:cubicBezTo>
                      <a:pt x="62" y="92"/>
                      <a:pt x="62" y="92"/>
                      <a:pt x="62" y="92"/>
                    </a:cubicBezTo>
                    <a:cubicBezTo>
                      <a:pt x="62" y="92"/>
                      <a:pt x="62" y="92"/>
                      <a:pt x="62" y="92"/>
                    </a:cubicBezTo>
                    <a:cubicBezTo>
                      <a:pt x="62" y="92"/>
                      <a:pt x="62" y="92"/>
                      <a:pt x="62" y="92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4" y="10"/>
                      <a:pt x="4" y="11"/>
                    </a:cubicBezTo>
                    <a:cubicBezTo>
                      <a:pt x="48" y="98"/>
                      <a:pt x="48" y="98"/>
                      <a:pt x="48" y="98"/>
                    </a:cubicBezTo>
                    <a:cubicBezTo>
                      <a:pt x="48" y="99"/>
                      <a:pt x="48" y="99"/>
                      <a:pt x="48" y="100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48" y="100"/>
                      <a:pt x="48" y="100"/>
                      <a:pt x="48" y="101"/>
                    </a:cubicBezTo>
                    <a:cubicBezTo>
                      <a:pt x="48" y="101"/>
                      <a:pt x="48" y="101"/>
                      <a:pt x="48" y="101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62" y="94"/>
                      <a:pt x="62" y="94"/>
                      <a:pt x="62" y="94"/>
                    </a:cubicBezTo>
                    <a:cubicBezTo>
                      <a:pt x="62" y="94"/>
                      <a:pt x="62" y="94"/>
                      <a:pt x="62" y="94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2" y="92"/>
                      <a:pt x="62" y="92"/>
                      <a:pt x="62" y="9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3" name="Freeform 385">
                <a:extLst>
                  <a:ext uri="{FF2B5EF4-FFF2-40B4-BE49-F238E27FC236}">
                    <a16:creationId xmlns:a16="http://schemas.microsoft.com/office/drawing/2014/main" id="{F294C369-73AC-06DD-ADF9-4AF547BBC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3543" y="2407119"/>
                <a:ext cx="355969" cy="682273"/>
              </a:xfrm>
              <a:custGeom>
                <a:avLst/>
                <a:gdLst>
                  <a:gd name="T0" fmla="*/ 48 w 95"/>
                  <a:gd name="T1" fmla="*/ 1 h 183"/>
                  <a:gd name="T2" fmla="*/ 50 w 95"/>
                  <a:gd name="T3" fmla="*/ 3 h 183"/>
                  <a:gd name="T4" fmla="*/ 94 w 95"/>
                  <a:gd name="T5" fmla="*/ 90 h 183"/>
                  <a:gd name="T6" fmla="*/ 92 w 95"/>
                  <a:gd name="T7" fmla="*/ 94 h 183"/>
                  <a:gd name="T8" fmla="*/ 80 w 95"/>
                  <a:gd name="T9" fmla="*/ 87 h 183"/>
                  <a:gd name="T10" fmla="*/ 79 w 95"/>
                  <a:gd name="T11" fmla="*/ 183 h 183"/>
                  <a:gd name="T12" fmla="*/ 15 w 95"/>
                  <a:gd name="T13" fmla="*/ 146 h 183"/>
                  <a:gd name="T14" fmla="*/ 15 w 95"/>
                  <a:gd name="T15" fmla="*/ 50 h 183"/>
                  <a:gd name="T16" fmla="*/ 4 w 95"/>
                  <a:gd name="T17" fmla="*/ 43 h 183"/>
                  <a:gd name="T18" fmla="*/ 2 w 95"/>
                  <a:gd name="T19" fmla="*/ 37 h 183"/>
                  <a:gd name="T20" fmla="*/ 46 w 95"/>
                  <a:gd name="T21" fmla="*/ 1 h 183"/>
                  <a:gd name="T22" fmla="*/ 48 w 95"/>
                  <a:gd name="T23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" h="183">
                    <a:moveTo>
                      <a:pt x="48" y="1"/>
                    </a:moveTo>
                    <a:cubicBezTo>
                      <a:pt x="49" y="1"/>
                      <a:pt x="49" y="2"/>
                      <a:pt x="50" y="3"/>
                    </a:cubicBezTo>
                    <a:cubicBezTo>
                      <a:pt x="94" y="90"/>
                      <a:pt x="94" y="90"/>
                      <a:pt x="94" y="90"/>
                    </a:cubicBezTo>
                    <a:cubicBezTo>
                      <a:pt x="95" y="93"/>
                      <a:pt x="94" y="95"/>
                      <a:pt x="92" y="94"/>
                    </a:cubicBezTo>
                    <a:cubicBezTo>
                      <a:pt x="80" y="87"/>
                      <a:pt x="80" y="87"/>
                      <a:pt x="80" y="87"/>
                    </a:cubicBezTo>
                    <a:cubicBezTo>
                      <a:pt x="79" y="183"/>
                      <a:pt x="79" y="183"/>
                      <a:pt x="79" y="183"/>
                    </a:cubicBezTo>
                    <a:cubicBezTo>
                      <a:pt x="15" y="146"/>
                      <a:pt x="15" y="146"/>
                      <a:pt x="15" y="146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1" y="42"/>
                      <a:pt x="0" y="38"/>
                      <a:pt x="2" y="37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6" y="0"/>
                      <a:pt x="47" y="0"/>
                      <a:pt x="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5C6DDD-1607-AD17-DDC5-0D477F182876}"/>
                </a:ext>
              </a:extLst>
            </p:cNvPr>
            <p:cNvGrpSpPr/>
            <p:nvPr/>
          </p:nvGrpSpPr>
          <p:grpSpPr>
            <a:xfrm>
              <a:off x="8971548" y="2845234"/>
              <a:ext cx="2341181" cy="3180902"/>
              <a:chOff x="8971548" y="2845234"/>
              <a:chExt cx="2341181" cy="3180902"/>
            </a:xfrm>
          </p:grpSpPr>
          <p:sp>
            <p:nvSpPr>
              <p:cNvPr id="23" name="Freeform 386">
                <a:extLst>
                  <a:ext uri="{FF2B5EF4-FFF2-40B4-BE49-F238E27FC236}">
                    <a16:creationId xmlns:a16="http://schemas.microsoft.com/office/drawing/2014/main" id="{83D6228B-62B3-5765-10F2-4AEE8FB77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71548" y="3050601"/>
                <a:ext cx="933277" cy="604691"/>
              </a:xfrm>
              <a:custGeom>
                <a:avLst/>
                <a:gdLst>
                  <a:gd name="T0" fmla="*/ 0 w 409"/>
                  <a:gd name="T1" fmla="*/ 53 h 265"/>
                  <a:gd name="T2" fmla="*/ 208 w 409"/>
                  <a:gd name="T3" fmla="*/ 265 h 265"/>
                  <a:gd name="T4" fmla="*/ 409 w 409"/>
                  <a:gd name="T5" fmla="*/ 213 h 265"/>
                  <a:gd name="T6" fmla="*/ 201 w 409"/>
                  <a:gd name="T7" fmla="*/ 0 h 265"/>
                  <a:gd name="T8" fmla="*/ 0 w 409"/>
                  <a:gd name="T9" fmla="*/ 53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9" h="265">
                    <a:moveTo>
                      <a:pt x="0" y="53"/>
                    </a:moveTo>
                    <a:lnTo>
                      <a:pt x="208" y="265"/>
                    </a:lnTo>
                    <a:lnTo>
                      <a:pt x="409" y="213"/>
                    </a:lnTo>
                    <a:lnTo>
                      <a:pt x="201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24" name="Freeform 387">
                <a:extLst>
                  <a:ext uri="{FF2B5EF4-FFF2-40B4-BE49-F238E27FC236}">
                    <a16:creationId xmlns:a16="http://schemas.microsoft.com/office/drawing/2014/main" id="{85A98DCB-DEBA-BD0E-9529-D07C5E71C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1344" y="3141874"/>
                <a:ext cx="216776" cy="77583"/>
              </a:xfrm>
              <a:custGeom>
                <a:avLst/>
                <a:gdLst>
                  <a:gd name="T0" fmla="*/ 58 w 58"/>
                  <a:gd name="T1" fmla="*/ 16 h 21"/>
                  <a:gd name="T2" fmla="*/ 46 w 58"/>
                  <a:gd name="T3" fmla="*/ 21 h 21"/>
                  <a:gd name="T4" fmla="*/ 11 w 58"/>
                  <a:gd name="T5" fmla="*/ 15 h 21"/>
                  <a:gd name="T6" fmla="*/ 10 w 58"/>
                  <a:gd name="T7" fmla="*/ 15 h 21"/>
                  <a:gd name="T8" fmla="*/ 0 w 58"/>
                  <a:gd name="T9" fmla="*/ 7 h 21"/>
                  <a:gd name="T10" fmla="*/ 0 w 58"/>
                  <a:gd name="T11" fmla="*/ 7 h 21"/>
                  <a:gd name="T12" fmla="*/ 58 w 58"/>
                  <a:gd name="T13" fmla="*/ 1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21">
                    <a:moveTo>
                      <a:pt x="58" y="16"/>
                    </a:moveTo>
                    <a:cubicBezTo>
                      <a:pt x="46" y="21"/>
                      <a:pt x="46" y="21"/>
                      <a:pt x="46" y="21"/>
                    </a:cubicBezTo>
                    <a:cubicBezTo>
                      <a:pt x="37" y="14"/>
                      <a:pt x="21" y="11"/>
                      <a:pt x="11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8" y="0"/>
                      <a:pt x="44" y="4"/>
                      <a:pt x="58" y="16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25" name="Freeform 388">
                <a:extLst>
                  <a:ext uri="{FF2B5EF4-FFF2-40B4-BE49-F238E27FC236}">
                    <a16:creationId xmlns:a16="http://schemas.microsoft.com/office/drawing/2014/main" id="{59AE3F88-65E9-07A9-67F1-B499A6EEF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1610" y="3203485"/>
                <a:ext cx="88992" cy="116374"/>
              </a:xfrm>
              <a:custGeom>
                <a:avLst/>
                <a:gdLst>
                  <a:gd name="T0" fmla="*/ 12 w 24"/>
                  <a:gd name="T1" fmla="*/ 0 h 31"/>
                  <a:gd name="T2" fmla="*/ 11 w 24"/>
                  <a:gd name="T3" fmla="*/ 31 h 31"/>
                  <a:gd name="T4" fmla="*/ 1 w 24"/>
                  <a:gd name="T5" fmla="*/ 22 h 31"/>
                  <a:gd name="T6" fmla="*/ 0 w 24"/>
                  <a:gd name="T7" fmla="*/ 5 h 31"/>
                  <a:gd name="T8" fmla="*/ 12 w 24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1">
                    <a:moveTo>
                      <a:pt x="12" y="0"/>
                    </a:moveTo>
                    <a:cubicBezTo>
                      <a:pt x="24" y="11"/>
                      <a:pt x="23" y="23"/>
                      <a:pt x="11" y="3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6" y="18"/>
                      <a:pt x="6" y="11"/>
                      <a:pt x="0" y="5"/>
                    </a:cubicBez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26" name="Freeform 389">
                <a:extLst>
                  <a:ext uri="{FF2B5EF4-FFF2-40B4-BE49-F238E27FC236}">
                    <a16:creationId xmlns:a16="http://schemas.microsoft.com/office/drawing/2014/main" id="{B8D0D79C-1A4E-5A67-BC2F-8BF4E9DAF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7652" y="3278787"/>
                <a:ext cx="228185" cy="75302"/>
              </a:xfrm>
              <a:custGeom>
                <a:avLst/>
                <a:gdLst>
                  <a:gd name="T0" fmla="*/ 61 w 61"/>
                  <a:gd name="T1" fmla="*/ 12 h 20"/>
                  <a:gd name="T2" fmla="*/ 57 w 61"/>
                  <a:gd name="T3" fmla="*/ 13 h 20"/>
                  <a:gd name="T4" fmla="*/ 0 w 61"/>
                  <a:gd name="T5" fmla="*/ 5 h 20"/>
                  <a:gd name="T6" fmla="*/ 12 w 61"/>
                  <a:gd name="T7" fmla="*/ 0 h 20"/>
                  <a:gd name="T8" fmla="*/ 47 w 61"/>
                  <a:gd name="T9" fmla="*/ 5 h 20"/>
                  <a:gd name="T10" fmla="*/ 51 w 61"/>
                  <a:gd name="T11" fmla="*/ 3 h 20"/>
                  <a:gd name="T12" fmla="*/ 61 w 61"/>
                  <a:gd name="T13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20">
                    <a:moveTo>
                      <a:pt x="61" y="12"/>
                    </a:moveTo>
                    <a:cubicBezTo>
                      <a:pt x="60" y="12"/>
                      <a:pt x="59" y="13"/>
                      <a:pt x="57" y="13"/>
                    </a:cubicBezTo>
                    <a:cubicBezTo>
                      <a:pt x="40" y="20"/>
                      <a:pt x="15" y="16"/>
                      <a:pt x="0" y="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22" y="7"/>
                      <a:pt x="37" y="9"/>
                      <a:pt x="47" y="5"/>
                    </a:cubicBezTo>
                    <a:cubicBezTo>
                      <a:pt x="49" y="5"/>
                      <a:pt x="50" y="4"/>
                      <a:pt x="51" y="3"/>
                    </a:cubicBezTo>
                    <a:lnTo>
                      <a:pt x="61" y="1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27" name="Freeform 390">
                <a:extLst>
                  <a:ext uri="{FF2B5EF4-FFF2-40B4-BE49-F238E27FC236}">
                    <a16:creationId xmlns:a16="http://schemas.microsoft.com/office/drawing/2014/main" id="{861F023B-2FFB-AFF3-775E-9A91089FE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0606" y="3171540"/>
                <a:ext cx="100401" cy="118657"/>
              </a:xfrm>
              <a:custGeom>
                <a:avLst/>
                <a:gdLst>
                  <a:gd name="T0" fmla="*/ 27 w 27"/>
                  <a:gd name="T1" fmla="*/ 8 h 32"/>
                  <a:gd name="T2" fmla="*/ 26 w 27"/>
                  <a:gd name="T3" fmla="*/ 28 h 32"/>
                  <a:gd name="T4" fmla="*/ 14 w 27"/>
                  <a:gd name="T5" fmla="*/ 32 h 32"/>
                  <a:gd name="T6" fmla="*/ 17 w 27"/>
                  <a:gd name="T7" fmla="*/ 0 h 32"/>
                  <a:gd name="T8" fmla="*/ 27 w 27"/>
                  <a:gd name="T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2">
                    <a:moveTo>
                      <a:pt x="27" y="8"/>
                    </a:moveTo>
                    <a:cubicBezTo>
                      <a:pt x="19" y="13"/>
                      <a:pt x="18" y="21"/>
                      <a:pt x="26" y="28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0" y="21"/>
                      <a:pt x="2" y="7"/>
                      <a:pt x="17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28" name="Freeform 391">
                <a:extLst>
                  <a:ext uri="{FF2B5EF4-FFF2-40B4-BE49-F238E27FC236}">
                    <a16:creationId xmlns:a16="http://schemas.microsoft.com/office/drawing/2014/main" id="{5671EF79-F520-1C61-6955-317784E11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5972" y="5567484"/>
                <a:ext cx="408451" cy="237312"/>
              </a:xfrm>
              <a:custGeom>
                <a:avLst/>
                <a:gdLst>
                  <a:gd name="T0" fmla="*/ 10 w 109"/>
                  <a:gd name="T1" fmla="*/ 0 h 64"/>
                  <a:gd name="T2" fmla="*/ 9 w 109"/>
                  <a:gd name="T3" fmla="*/ 23 h 64"/>
                  <a:gd name="T4" fmla="*/ 48 w 109"/>
                  <a:gd name="T5" fmla="*/ 45 h 64"/>
                  <a:gd name="T6" fmla="*/ 88 w 109"/>
                  <a:gd name="T7" fmla="*/ 63 h 64"/>
                  <a:gd name="T8" fmla="*/ 108 w 109"/>
                  <a:gd name="T9" fmla="*/ 50 h 64"/>
                  <a:gd name="T10" fmla="*/ 104 w 109"/>
                  <a:gd name="T11" fmla="*/ 33 h 64"/>
                  <a:gd name="T12" fmla="*/ 10 w 109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64">
                    <a:moveTo>
                      <a:pt x="10" y="0"/>
                    </a:moveTo>
                    <a:cubicBezTo>
                      <a:pt x="10" y="0"/>
                      <a:pt x="0" y="7"/>
                      <a:pt x="9" y="23"/>
                    </a:cubicBezTo>
                    <a:cubicBezTo>
                      <a:pt x="19" y="39"/>
                      <a:pt x="27" y="29"/>
                      <a:pt x="48" y="45"/>
                    </a:cubicBezTo>
                    <a:cubicBezTo>
                      <a:pt x="69" y="61"/>
                      <a:pt x="76" y="64"/>
                      <a:pt x="88" y="63"/>
                    </a:cubicBezTo>
                    <a:cubicBezTo>
                      <a:pt x="99" y="62"/>
                      <a:pt x="106" y="56"/>
                      <a:pt x="108" y="50"/>
                    </a:cubicBezTo>
                    <a:cubicBezTo>
                      <a:pt x="109" y="44"/>
                      <a:pt x="104" y="33"/>
                      <a:pt x="104" y="33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tx1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29" name="Freeform 392">
                <a:extLst>
                  <a:ext uri="{FF2B5EF4-FFF2-40B4-BE49-F238E27FC236}">
                    <a16:creationId xmlns:a16="http://schemas.microsoft.com/office/drawing/2014/main" id="{29783BD3-8327-7C22-7C90-5B70C950F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3354" y="5517283"/>
                <a:ext cx="371942" cy="255568"/>
              </a:xfrm>
              <a:custGeom>
                <a:avLst/>
                <a:gdLst>
                  <a:gd name="T0" fmla="*/ 92 w 100"/>
                  <a:gd name="T1" fmla="*/ 13 h 68"/>
                  <a:gd name="T2" fmla="*/ 99 w 100"/>
                  <a:gd name="T3" fmla="*/ 51 h 68"/>
                  <a:gd name="T4" fmla="*/ 76 w 100"/>
                  <a:gd name="T5" fmla="*/ 68 h 68"/>
                  <a:gd name="T6" fmla="*/ 48 w 100"/>
                  <a:gd name="T7" fmla="*/ 56 h 68"/>
                  <a:gd name="T8" fmla="*/ 7 w 100"/>
                  <a:gd name="T9" fmla="*/ 33 h 68"/>
                  <a:gd name="T10" fmla="*/ 2 w 100"/>
                  <a:gd name="T11" fmla="*/ 10 h 68"/>
                  <a:gd name="T12" fmla="*/ 24 w 100"/>
                  <a:gd name="T13" fmla="*/ 4 h 68"/>
                  <a:gd name="T14" fmla="*/ 62 w 100"/>
                  <a:gd name="T15" fmla="*/ 18 h 68"/>
                  <a:gd name="T16" fmla="*/ 92 w 100"/>
                  <a:gd name="T17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68">
                    <a:moveTo>
                      <a:pt x="92" y="13"/>
                    </a:moveTo>
                    <a:cubicBezTo>
                      <a:pt x="92" y="13"/>
                      <a:pt x="97" y="34"/>
                      <a:pt x="99" y="51"/>
                    </a:cubicBezTo>
                    <a:cubicBezTo>
                      <a:pt x="100" y="58"/>
                      <a:pt x="90" y="68"/>
                      <a:pt x="76" y="68"/>
                    </a:cubicBezTo>
                    <a:cubicBezTo>
                      <a:pt x="61" y="67"/>
                      <a:pt x="53" y="63"/>
                      <a:pt x="48" y="56"/>
                    </a:cubicBezTo>
                    <a:cubicBezTo>
                      <a:pt x="43" y="50"/>
                      <a:pt x="12" y="38"/>
                      <a:pt x="7" y="33"/>
                    </a:cubicBezTo>
                    <a:cubicBezTo>
                      <a:pt x="1" y="28"/>
                      <a:pt x="0" y="13"/>
                      <a:pt x="2" y="10"/>
                    </a:cubicBezTo>
                    <a:cubicBezTo>
                      <a:pt x="5" y="6"/>
                      <a:pt x="14" y="0"/>
                      <a:pt x="24" y="4"/>
                    </a:cubicBezTo>
                    <a:cubicBezTo>
                      <a:pt x="34" y="8"/>
                      <a:pt x="42" y="16"/>
                      <a:pt x="62" y="18"/>
                    </a:cubicBezTo>
                    <a:cubicBezTo>
                      <a:pt x="82" y="19"/>
                      <a:pt x="92" y="13"/>
                      <a:pt x="92" y="13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0" name="Freeform 393">
                <a:extLst>
                  <a:ext uri="{FF2B5EF4-FFF2-40B4-BE49-F238E27FC236}">
                    <a16:creationId xmlns:a16="http://schemas.microsoft.com/office/drawing/2014/main" id="{FFC88A19-9A19-551A-AE8D-FD054563F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5632" y="5364398"/>
                <a:ext cx="408451" cy="239595"/>
              </a:xfrm>
              <a:custGeom>
                <a:avLst/>
                <a:gdLst>
                  <a:gd name="T0" fmla="*/ 10 w 109"/>
                  <a:gd name="T1" fmla="*/ 0 h 64"/>
                  <a:gd name="T2" fmla="*/ 9 w 109"/>
                  <a:gd name="T3" fmla="*/ 23 h 64"/>
                  <a:gd name="T4" fmla="*/ 48 w 109"/>
                  <a:gd name="T5" fmla="*/ 45 h 64"/>
                  <a:gd name="T6" fmla="*/ 87 w 109"/>
                  <a:gd name="T7" fmla="*/ 63 h 64"/>
                  <a:gd name="T8" fmla="*/ 107 w 109"/>
                  <a:gd name="T9" fmla="*/ 50 h 64"/>
                  <a:gd name="T10" fmla="*/ 104 w 109"/>
                  <a:gd name="T11" fmla="*/ 33 h 64"/>
                  <a:gd name="T12" fmla="*/ 10 w 109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64">
                    <a:moveTo>
                      <a:pt x="10" y="0"/>
                    </a:moveTo>
                    <a:cubicBezTo>
                      <a:pt x="10" y="0"/>
                      <a:pt x="0" y="7"/>
                      <a:pt x="9" y="23"/>
                    </a:cubicBezTo>
                    <a:cubicBezTo>
                      <a:pt x="18" y="39"/>
                      <a:pt x="26" y="29"/>
                      <a:pt x="48" y="45"/>
                    </a:cubicBezTo>
                    <a:cubicBezTo>
                      <a:pt x="69" y="61"/>
                      <a:pt x="76" y="64"/>
                      <a:pt x="87" y="63"/>
                    </a:cubicBezTo>
                    <a:cubicBezTo>
                      <a:pt x="99" y="62"/>
                      <a:pt x="106" y="56"/>
                      <a:pt x="107" y="50"/>
                    </a:cubicBezTo>
                    <a:cubicBezTo>
                      <a:pt x="109" y="44"/>
                      <a:pt x="104" y="33"/>
                      <a:pt x="104" y="33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tx1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1" name="Freeform 394">
                <a:extLst>
                  <a:ext uri="{FF2B5EF4-FFF2-40B4-BE49-F238E27FC236}">
                    <a16:creationId xmlns:a16="http://schemas.microsoft.com/office/drawing/2014/main" id="{D968D0D9-344D-5E0F-2611-CCC88C43E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3015" y="5316479"/>
                <a:ext cx="371942" cy="253285"/>
              </a:xfrm>
              <a:custGeom>
                <a:avLst/>
                <a:gdLst>
                  <a:gd name="T0" fmla="*/ 92 w 100"/>
                  <a:gd name="T1" fmla="*/ 13 h 68"/>
                  <a:gd name="T2" fmla="*/ 99 w 100"/>
                  <a:gd name="T3" fmla="*/ 51 h 68"/>
                  <a:gd name="T4" fmla="*/ 75 w 100"/>
                  <a:gd name="T5" fmla="*/ 68 h 68"/>
                  <a:gd name="T6" fmla="*/ 48 w 100"/>
                  <a:gd name="T7" fmla="*/ 57 h 68"/>
                  <a:gd name="T8" fmla="*/ 6 w 100"/>
                  <a:gd name="T9" fmla="*/ 33 h 68"/>
                  <a:gd name="T10" fmla="*/ 2 w 100"/>
                  <a:gd name="T11" fmla="*/ 10 h 68"/>
                  <a:gd name="T12" fmla="*/ 24 w 100"/>
                  <a:gd name="T13" fmla="*/ 4 h 68"/>
                  <a:gd name="T14" fmla="*/ 62 w 100"/>
                  <a:gd name="T15" fmla="*/ 18 h 68"/>
                  <a:gd name="T16" fmla="*/ 92 w 100"/>
                  <a:gd name="T17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68">
                    <a:moveTo>
                      <a:pt x="92" y="13"/>
                    </a:moveTo>
                    <a:cubicBezTo>
                      <a:pt x="92" y="13"/>
                      <a:pt x="97" y="35"/>
                      <a:pt x="99" y="51"/>
                    </a:cubicBezTo>
                    <a:cubicBezTo>
                      <a:pt x="100" y="58"/>
                      <a:pt x="90" y="68"/>
                      <a:pt x="75" y="68"/>
                    </a:cubicBezTo>
                    <a:cubicBezTo>
                      <a:pt x="61" y="67"/>
                      <a:pt x="53" y="63"/>
                      <a:pt x="48" y="57"/>
                    </a:cubicBezTo>
                    <a:cubicBezTo>
                      <a:pt x="43" y="50"/>
                      <a:pt x="12" y="38"/>
                      <a:pt x="6" y="33"/>
                    </a:cubicBezTo>
                    <a:cubicBezTo>
                      <a:pt x="1" y="28"/>
                      <a:pt x="0" y="13"/>
                      <a:pt x="2" y="10"/>
                    </a:cubicBezTo>
                    <a:cubicBezTo>
                      <a:pt x="4" y="6"/>
                      <a:pt x="14" y="0"/>
                      <a:pt x="24" y="4"/>
                    </a:cubicBezTo>
                    <a:cubicBezTo>
                      <a:pt x="34" y="8"/>
                      <a:pt x="42" y="16"/>
                      <a:pt x="62" y="18"/>
                    </a:cubicBezTo>
                    <a:cubicBezTo>
                      <a:pt x="82" y="19"/>
                      <a:pt x="92" y="13"/>
                      <a:pt x="92" y="13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2" name="Freeform 395">
                <a:extLst>
                  <a:ext uri="{FF2B5EF4-FFF2-40B4-BE49-F238E27FC236}">
                    <a16:creationId xmlns:a16="http://schemas.microsoft.com/office/drawing/2014/main" id="{644606A9-C9EC-2144-0A61-DC9F44572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3015" y="4472194"/>
                <a:ext cx="358251" cy="974350"/>
              </a:xfrm>
              <a:custGeom>
                <a:avLst/>
                <a:gdLst>
                  <a:gd name="T0" fmla="*/ 15 w 96"/>
                  <a:gd name="T1" fmla="*/ 67 h 261"/>
                  <a:gd name="T2" fmla="*/ 43 w 96"/>
                  <a:gd name="T3" fmla="*/ 248 h 261"/>
                  <a:gd name="T4" fmla="*/ 76 w 96"/>
                  <a:gd name="T5" fmla="*/ 258 h 261"/>
                  <a:gd name="T6" fmla="*/ 88 w 96"/>
                  <a:gd name="T7" fmla="*/ 253 h 261"/>
                  <a:gd name="T8" fmla="*/ 95 w 96"/>
                  <a:gd name="T9" fmla="*/ 241 h 261"/>
                  <a:gd name="T10" fmla="*/ 90 w 96"/>
                  <a:gd name="T11" fmla="*/ 140 h 261"/>
                  <a:gd name="T12" fmla="*/ 83 w 96"/>
                  <a:gd name="T13" fmla="*/ 79 h 261"/>
                  <a:gd name="T14" fmla="*/ 61 w 96"/>
                  <a:gd name="T15" fmla="*/ 11 h 261"/>
                  <a:gd name="T16" fmla="*/ 15 w 96"/>
                  <a:gd name="T17" fmla="*/ 6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261">
                    <a:moveTo>
                      <a:pt x="15" y="67"/>
                    </a:moveTo>
                    <a:cubicBezTo>
                      <a:pt x="20" y="107"/>
                      <a:pt x="40" y="212"/>
                      <a:pt x="43" y="248"/>
                    </a:cubicBezTo>
                    <a:cubicBezTo>
                      <a:pt x="43" y="248"/>
                      <a:pt x="51" y="261"/>
                      <a:pt x="76" y="258"/>
                    </a:cubicBezTo>
                    <a:cubicBezTo>
                      <a:pt x="88" y="253"/>
                      <a:pt x="88" y="253"/>
                      <a:pt x="88" y="253"/>
                    </a:cubicBezTo>
                    <a:cubicBezTo>
                      <a:pt x="93" y="251"/>
                      <a:pt x="96" y="246"/>
                      <a:pt x="95" y="241"/>
                    </a:cubicBezTo>
                    <a:cubicBezTo>
                      <a:pt x="93" y="221"/>
                      <a:pt x="87" y="170"/>
                      <a:pt x="90" y="140"/>
                    </a:cubicBezTo>
                    <a:cubicBezTo>
                      <a:pt x="93" y="102"/>
                      <a:pt x="83" y="79"/>
                      <a:pt x="83" y="79"/>
                    </a:cubicBezTo>
                    <a:cubicBezTo>
                      <a:pt x="84" y="66"/>
                      <a:pt x="85" y="23"/>
                      <a:pt x="61" y="11"/>
                    </a:cubicBezTo>
                    <a:cubicBezTo>
                      <a:pt x="61" y="11"/>
                      <a:pt x="0" y="0"/>
                      <a:pt x="15" y="67"/>
                    </a:cubicBez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3" name="Freeform 396">
                <a:extLst>
                  <a:ext uri="{FF2B5EF4-FFF2-40B4-BE49-F238E27FC236}">
                    <a16:creationId xmlns:a16="http://schemas.microsoft.com/office/drawing/2014/main" id="{06C31606-41CA-DB0B-B057-B06B87FFA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9864" y="4435684"/>
                <a:ext cx="1378239" cy="1213945"/>
              </a:xfrm>
              <a:custGeom>
                <a:avLst/>
                <a:gdLst>
                  <a:gd name="T0" fmla="*/ 155 w 369"/>
                  <a:gd name="T1" fmla="*/ 40 h 325"/>
                  <a:gd name="T2" fmla="*/ 148 w 369"/>
                  <a:gd name="T3" fmla="*/ 53 h 325"/>
                  <a:gd name="T4" fmla="*/ 18 w 369"/>
                  <a:gd name="T5" fmla="*/ 88 h 325"/>
                  <a:gd name="T6" fmla="*/ 5 w 369"/>
                  <a:gd name="T7" fmla="*/ 131 h 325"/>
                  <a:gd name="T8" fmla="*/ 33 w 369"/>
                  <a:gd name="T9" fmla="*/ 312 h 325"/>
                  <a:gd name="T10" fmla="*/ 67 w 369"/>
                  <a:gd name="T11" fmla="*/ 322 h 325"/>
                  <a:gd name="T12" fmla="*/ 78 w 369"/>
                  <a:gd name="T13" fmla="*/ 317 h 325"/>
                  <a:gd name="T14" fmla="*/ 85 w 369"/>
                  <a:gd name="T15" fmla="*/ 305 h 325"/>
                  <a:gd name="T16" fmla="*/ 80 w 369"/>
                  <a:gd name="T17" fmla="*/ 204 h 325"/>
                  <a:gd name="T18" fmla="*/ 73 w 369"/>
                  <a:gd name="T19" fmla="*/ 143 h 325"/>
                  <a:gd name="T20" fmla="*/ 166 w 369"/>
                  <a:gd name="T21" fmla="*/ 171 h 325"/>
                  <a:gd name="T22" fmla="*/ 274 w 369"/>
                  <a:gd name="T23" fmla="*/ 158 h 325"/>
                  <a:gd name="T24" fmla="*/ 299 w 369"/>
                  <a:gd name="T25" fmla="*/ 141 h 325"/>
                  <a:gd name="T26" fmla="*/ 344 w 369"/>
                  <a:gd name="T27" fmla="*/ 123 h 325"/>
                  <a:gd name="T28" fmla="*/ 345 w 369"/>
                  <a:gd name="T29" fmla="*/ 28 h 325"/>
                  <a:gd name="T30" fmla="*/ 155 w 369"/>
                  <a:gd name="T31" fmla="*/ 40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9" h="325">
                    <a:moveTo>
                      <a:pt x="155" y="40"/>
                    </a:moveTo>
                    <a:cubicBezTo>
                      <a:pt x="148" y="53"/>
                      <a:pt x="148" y="53"/>
                      <a:pt x="148" y="53"/>
                    </a:cubicBezTo>
                    <a:cubicBezTo>
                      <a:pt x="148" y="53"/>
                      <a:pt x="46" y="58"/>
                      <a:pt x="18" y="88"/>
                    </a:cubicBezTo>
                    <a:cubicBezTo>
                      <a:pt x="18" y="88"/>
                      <a:pt x="0" y="91"/>
                      <a:pt x="5" y="131"/>
                    </a:cubicBezTo>
                    <a:cubicBezTo>
                      <a:pt x="10" y="171"/>
                      <a:pt x="30" y="276"/>
                      <a:pt x="33" y="312"/>
                    </a:cubicBezTo>
                    <a:cubicBezTo>
                      <a:pt x="33" y="312"/>
                      <a:pt x="42" y="325"/>
                      <a:pt x="67" y="322"/>
                    </a:cubicBezTo>
                    <a:cubicBezTo>
                      <a:pt x="78" y="317"/>
                      <a:pt x="78" y="317"/>
                      <a:pt x="78" y="317"/>
                    </a:cubicBezTo>
                    <a:cubicBezTo>
                      <a:pt x="83" y="315"/>
                      <a:pt x="86" y="310"/>
                      <a:pt x="85" y="305"/>
                    </a:cubicBezTo>
                    <a:cubicBezTo>
                      <a:pt x="83" y="285"/>
                      <a:pt x="77" y="234"/>
                      <a:pt x="80" y="204"/>
                    </a:cubicBezTo>
                    <a:cubicBezTo>
                      <a:pt x="83" y="166"/>
                      <a:pt x="73" y="143"/>
                      <a:pt x="73" y="143"/>
                    </a:cubicBezTo>
                    <a:cubicBezTo>
                      <a:pt x="73" y="143"/>
                      <a:pt x="118" y="151"/>
                      <a:pt x="166" y="171"/>
                    </a:cubicBezTo>
                    <a:cubicBezTo>
                      <a:pt x="214" y="191"/>
                      <a:pt x="256" y="168"/>
                      <a:pt x="274" y="158"/>
                    </a:cubicBezTo>
                    <a:cubicBezTo>
                      <a:pt x="292" y="148"/>
                      <a:pt x="299" y="141"/>
                      <a:pt x="299" y="141"/>
                    </a:cubicBezTo>
                    <a:cubicBezTo>
                      <a:pt x="299" y="141"/>
                      <a:pt x="322" y="141"/>
                      <a:pt x="344" y="123"/>
                    </a:cubicBezTo>
                    <a:cubicBezTo>
                      <a:pt x="365" y="104"/>
                      <a:pt x="369" y="56"/>
                      <a:pt x="345" y="28"/>
                    </a:cubicBezTo>
                    <a:cubicBezTo>
                      <a:pt x="322" y="0"/>
                      <a:pt x="155" y="40"/>
                      <a:pt x="155" y="4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4" name="Freeform 397">
                <a:extLst>
                  <a:ext uri="{FF2B5EF4-FFF2-40B4-BE49-F238E27FC236}">
                    <a16:creationId xmlns:a16="http://schemas.microsoft.com/office/drawing/2014/main" id="{7DA4FEB6-C3C2-7F87-94F7-1D130B835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4084" y="3372342"/>
                <a:ext cx="342278" cy="362815"/>
              </a:xfrm>
              <a:custGeom>
                <a:avLst/>
                <a:gdLst>
                  <a:gd name="T0" fmla="*/ 0 w 92"/>
                  <a:gd name="T1" fmla="*/ 72 h 97"/>
                  <a:gd name="T2" fmla="*/ 15 w 92"/>
                  <a:gd name="T3" fmla="*/ 44 h 97"/>
                  <a:gd name="T4" fmla="*/ 4 w 92"/>
                  <a:gd name="T5" fmla="*/ 21 h 97"/>
                  <a:gd name="T6" fmla="*/ 55 w 92"/>
                  <a:gd name="T7" fmla="*/ 6 h 97"/>
                  <a:gd name="T8" fmla="*/ 92 w 92"/>
                  <a:gd name="T9" fmla="*/ 56 h 97"/>
                  <a:gd name="T10" fmla="*/ 0 w 92"/>
                  <a:gd name="T11" fmla="*/ 7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97">
                    <a:moveTo>
                      <a:pt x="0" y="72"/>
                    </a:moveTo>
                    <a:cubicBezTo>
                      <a:pt x="0" y="72"/>
                      <a:pt x="17" y="66"/>
                      <a:pt x="15" y="44"/>
                    </a:cubicBezTo>
                    <a:cubicBezTo>
                      <a:pt x="10" y="22"/>
                      <a:pt x="4" y="21"/>
                      <a:pt x="4" y="21"/>
                    </a:cubicBezTo>
                    <a:cubicBezTo>
                      <a:pt x="4" y="21"/>
                      <a:pt x="27" y="0"/>
                      <a:pt x="55" y="6"/>
                    </a:cubicBezTo>
                    <a:cubicBezTo>
                      <a:pt x="55" y="6"/>
                      <a:pt x="73" y="41"/>
                      <a:pt x="92" y="56"/>
                    </a:cubicBezTo>
                    <a:cubicBezTo>
                      <a:pt x="92" y="56"/>
                      <a:pt x="76" y="97"/>
                      <a:pt x="0" y="72"/>
                    </a:cubicBezTo>
                    <a:close/>
                  </a:path>
                </a:pathLst>
              </a:custGeom>
              <a:solidFill>
                <a:srgbClr val="CE7C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5" name="Freeform 398">
                <a:extLst>
                  <a:ext uri="{FF2B5EF4-FFF2-40B4-BE49-F238E27FC236}">
                    <a16:creationId xmlns:a16="http://schemas.microsoft.com/office/drawing/2014/main" id="{11367BE7-66AE-A144-15B1-B00F58A57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0528" y="3488717"/>
                <a:ext cx="664019" cy="463216"/>
              </a:xfrm>
              <a:custGeom>
                <a:avLst/>
                <a:gdLst>
                  <a:gd name="T0" fmla="*/ 61 w 178"/>
                  <a:gd name="T1" fmla="*/ 54 h 124"/>
                  <a:gd name="T2" fmla="*/ 135 w 178"/>
                  <a:gd name="T3" fmla="*/ 1 h 124"/>
                  <a:gd name="T4" fmla="*/ 173 w 178"/>
                  <a:gd name="T5" fmla="*/ 26 h 124"/>
                  <a:gd name="T6" fmla="*/ 156 w 178"/>
                  <a:gd name="T7" fmla="*/ 70 h 124"/>
                  <a:gd name="T8" fmla="*/ 29 w 178"/>
                  <a:gd name="T9" fmla="*/ 124 h 124"/>
                  <a:gd name="T10" fmla="*/ 11 w 178"/>
                  <a:gd name="T11" fmla="*/ 90 h 124"/>
                  <a:gd name="T12" fmla="*/ 61 w 178"/>
                  <a:gd name="T13" fmla="*/ 5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8" h="124">
                    <a:moveTo>
                      <a:pt x="61" y="54"/>
                    </a:moveTo>
                    <a:cubicBezTo>
                      <a:pt x="61" y="54"/>
                      <a:pt x="122" y="3"/>
                      <a:pt x="135" y="1"/>
                    </a:cubicBezTo>
                    <a:cubicBezTo>
                      <a:pt x="150" y="0"/>
                      <a:pt x="168" y="5"/>
                      <a:pt x="173" y="26"/>
                    </a:cubicBezTo>
                    <a:cubicBezTo>
                      <a:pt x="178" y="48"/>
                      <a:pt x="167" y="64"/>
                      <a:pt x="156" y="70"/>
                    </a:cubicBezTo>
                    <a:cubicBezTo>
                      <a:pt x="145" y="76"/>
                      <a:pt x="46" y="124"/>
                      <a:pt x="29" y="124"/>
                    </a:cubicBezTo>
                    <a:cubicBezTo>
                      <a:pt x="11" y="124"/>
                      <a:pt x="0" y="109"/>
                      <a:pt x="11" y="90"/>
                    </a:cubicBezTo>
                    <a:cubicBezTo>
                      <a:pt x="23" y="71"/>
                      <a:pt x="61" y="54"/>
                      <a:pt x="61" y="5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6" name="Freeform 399">
                <a:extLst>
                  <a:ext uri="{FF2B5EF4-FFF2-40B4-BE49-F238E27FC236}">
                    <a16:creationId xmlns:a16="http://schemas.microsoft.com/office/drawing/2014/main" id="{48E0A550-9A36-1E16-862D-A46B2FC57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0663" y="3490998"/>
                <a:ext cx="855695" cy="1273273"/>
              </a:xfrm>
              <a:custGeom>
                <a:avLst/>
                <a:gdLst>
                  <a:gd name="T0" fmla="*/ 101 w 229"/>
                  <a:gd name="T1" fmla="*/ 19 h 341"/>
                  <a:gd name="T2" fmla="*/ 18 w 229"/>
                  <a:gd name="T3" fmla="*/ 70 h 341"/>
                  <a:gd name="T4" fmla="*/ 16 w 229"/>
                  <a:gd name="T5" fmla="*/ 180 h 341"/>
                  <a:gd name="T6" fmla="*/ 10 w 229"/>
                  <a:gd name="T7" fmla="*/ 293 h 341"/>
                  <a:gd name="T8" fmla="*/ 131 w 229"/>
                  <a:gd name="T9" fmla="*/ 329 h 341"/>
                  <a:gd name="T10" fmla="*/ 209 w 229"/>
                  <a:gd name="T11" fmla="*/ 276 h 341"/>
                  <a:gd name="T12" fmla="*/ 212 w 229"/>
                  <a:gd name="T13" fmla="*/ 132 h 341"/>
                  <a:gd name="T14" fmla="*/ 182 w 229"/>
                  <a:gd name="T15" fmla="*/ 24 h 341"/>
                  <a:gd name="T16" fmla="*/ 101 w 229"/>
                  <a:gd name="T17" fmla="*/ 19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9" h="341">
                    <a:moveTo>
                      <a:pt x="101" y="19"/>
                    </a:moveTo>
                    <a:cubicBezTo>
                      <a:pt x="101" y="19"/>
                      <a:pt x="36" y="40"/>
                      <a:pt x="18" y="70"/>
                    </a:cubicBezTo>
                    <a:cubicBezTo>
                      <a:pt x="0" y="100"/>
                      <a:pt x="3" y="133"/>
                      <a:pt x="16" y="180"/>
                    </a:cubicBezTo>
                    <a:cubicBezTo>
                      <a:pt x="29" y="226"/>
                      <a:pt x="3" y="268"/>
                      <a:pt x="10" y="293"/>
                    </a:cubicBezTo>
                    <a:cubicBezTo>
                      <a:pt x="16" y="318"/>
                      <a:pt x="63" y="341"/>
                      <a:pt x="131" y="329"/>
                    </a:cubicBezTo>
                    <a:cubicBezTo>
                      <a:pt x="199" y="318"/>
                      <a:pt x="204" y="291"/>
                      <a:pt x="209" y="276"/>
                    </a:cubicBezTo>
                    <a:cubicBezTo>
                      <a:pt x="214" y="261"/>
                      <a:pt x="195" y="190"/>
                      <a:pt x="212" y="132"/>
                    </a:cubicBezTo>
                    <a:cubicBezTo>
                      <a:pt x="229" y="74"/>
                      <a:pt x="195" y="34"/>
                      <a:pt x="182" y="24"/>
                    </a:cubicBezTo>
                    <a:cubicBezTo>
                      <a:pt x="169" y="14"/>
                      <a:pt x="142" y="0"/>
                      <a:pt x="101" y="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7" name="Freeform 400">
                <a:extLst>
                  <a:ext uri="{FF2B5EF4-FFF2-40B4-BE49-F238E27FC236}">
                    <a16:creationId xmlns:a16="http://schemas.microsoft.com/office/drawing/2014/main" id="{6DF3228C-6022-2272-9D51-599B57A52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8046" y="3490998"/>
                <a:ext cx="828312" cy="1273273"/>
              </a:xfrm>
              <a:custGeom>
                <a:avLst/>
                <a:gdLst>
                  <a:gd name="T0" fmla="*/ 175 w 222"/>
                  <a:gd name="T1" fmla="*/ 24 h 341"/>
                  <a:gd name="T2" fmla="*/ 94 w 222"/>
                  <a:gd name="T3" fmla="*/ 19 h 341"/>
                  <a:gd name="T4" fmla="*/ 11 w 222"/>
                  <a:gd name="T5" fmla="*/ 70 h 341"/>
                  <a:gd name="T6" fmla="*/ 1 w 222"/>
                  <a:gd name="T7" fmla="*/ 93 h 341"/>
                  <a:gd name="T8" fmla="*/ 89 w 222"/>
                  <a:gd name="T9" fmla="*/ 102 h 341"/>
                  <a:gd name="T10" fmla="*/ 4 w 222"/>
                  <a:gd name="T11" fmla="*/ 265 h 341"/>
                  <a:gd name="T12" fmla="*/ 3 w 222"/>
                  <a:gd name="T13" fmla="*/ 293 h 341"/>
                  <a:gd name="T14" fmla="*/ 124 w 222"/>
                  <a:gd name="T15" fmla="*/ 329 h 341"/>
                  <a:gd name="T16" fmla="*/ 202 w 222"/>
                  <a:gd name="T17" fmla="*/ 276 h 341"/>
                  <a:gd name="T18" fmla="*/ 205 w 222"/>
                  <a:gd name="T19" fmla="*/ 132 h 341"/>
                  <a:gd name="T20" fmla="*/ 175 w 222"/>
                  <a:gd name="T21" fmla="*/ 2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341">
                    <a:moveTo>
                      <a:pt x="175" y="24"/>
                    </a:moveTo>
                    <a:cubicBezTo>
                      <a:pt x="162" y="14"/>
                      <a:pt x="135" y="0"/>
                      <a:pt x="94" y="19"/>
                    </a:cubicBezTo>
                    <a:cubicBezTo>
                      <a:pt x="94" y="19"/>
                      <a:pt x="29" y="40"/>
                      <a:pt x="11" y="70"/>
                    </a:cubicBezTo>
                    <a:cubicBezTo>
                      <a:pt x="6" y="77"/>
                      <a:pt x="3" y="85"/>
                      <a:pt x="1" y="93"/>
                    </a:cubicBezTo>
                    <a:cubicBezTo>
                      <a:pt x="27" y="59"/>
                      <a:pt x="65" y="44"/>
                      <a:pt x="89" y="102"/>
                    </a:cubicBezTo>
                    <a:cubicBezTo>
                      <a:pt x="111" y="156"/>
                      <a:pt x="54" y="316"/>
                      <a:pt x="4" y="265"/>
                    </a:cubicBezTo>
                    <a:cubicBezTo>
                      <a:pt x="2" y="276"/>
                      <a:pt x="0" y="285"/>
                      <a:pt x="3" y="293"/>
                    </a:cubicBezTo>
                    <a:cubicBezTo>
                      <a:pt x="9" y="318"/>
                      <a:pt x="56" y="341"/>
                      <a:pt x="124" y="329"/>
                    </a:cubicBezTo>
                    <a:cubicBezTo>
                      <a:pt x="192" y="318"/>
                      <a:pt x="197" y="291"/>
                      <a:pt x="202" y="276"/>
                    </a:cubicBezTo>
                    <a:cubicBezTo>
                      <a:pt x="207" y="261"/>
                      <a:pt x="188" y="190"/>
                      <a:pt x="205" y="132"/>
                    </a:cubicBezTo>
                    <a:cubicBezTo>
                      <a:pt x="222" y="74"/>
                      <a:pt x="188" y="34"/>
                      <a:pt x="175" y="2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8" name="Freeform 401">
                <a:extLst>
                  <a:ext uri="{FF2B5EF4-FFF2-40B4-BE49-F238E27FC236}">
                    <a16:creationId xmlns:a16="http://schemas.microsoft.com/office/drawing/2014/main" id="{5A737464-FF41-B63F-149F-3D11E25EA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6701" y="3490998"/>
                <a:ext cx="399324" cy="216776"/>
              </a:xfrm>
              <a:custGeom>
                <a:avLst/>
                <a:gdLst>
                  <a:gd name="T0" fmla="*/ 0 w 107"/>
                  <a:gd name="T1" fmla="*/ 47 h 58"/>
                  <a:gd name="T2" fmla="*/ 61 w 107"/>
                  <a:gd name="T3" fmla="*/ 52 h 58"/>
                  <a:gd name="T4" fmla="*/ 103 w 107"/>
                  <a:gd name="T5" fmla="*/ 12 h 58"/>
                  <a:gd name="T6" fmla="*/ 92 w 107"/>
                  <a:gd name="T7" fmla="*/ 0 h 58"/>
                  <a:gd name="T8" fmla="*/ 30 w 107"/>
                  <a:gd name="T9" fmla="*/ 27 h 58"/>
                  <a:gd name="T10" fmla="*/ 5 w 107"/>
                  <a:gd name="T11" fmla="*/ 37 h 58"/>
                  <a:gd name="T12" fmla="*/ 0 w 107"/>
                  <a:gd name="T13" fmla="*/ 4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58">
                    <a:moveTo>
                      <a:pt x="0" y="47"/>
                    </a:moveTo>
                    <a:cubicBezTo>
                      <a:pt x="0" y="47"/>
                      <a:pt x="17" y="58"/>
                      <a:pt x="61" y="52"/>
                    </a:cubicBezTo>
                    <a:cubicBezTo>
                      <a:pt x="105" y="46"/>
                      <a:pt x="107" y="15"/>
                      <a:pt x="103" y="12"/>
                    </a:cubicBezTo>
                    <a:cubicBezTo>
                      <a:pt x="100" y="10"/>
                      <a:pt x="92" y="0"/>
                      <a:pt x="92" y="0"/>
                    </a:cubicBezTo>
                    <a:cubicBezTo>
                      <a:pt x="92" y="0"/>
                      <a:pt x="46" y="21"/>
                      <a:pt x="30" y="27"/>
                    </a:cubicBezTo>
                    <a:cubicBezTo>
                      <a:pt x="14" y="33"/>
                      <a:pt x="5" y="37"/>
                      <a:pt x="5" y="37"/>
                    </a:cubicBezTo>
                    <a:lnTo>
                      <a:pt x="0" y="4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39" name="Freeform 402">
                <a:extLst>
                  <a:ext uri="{FF2B5EF4-FFF2-40B4-BE49-F238E27FC236}">
                    <a16:creationId xmlns:a16="http://schemas.microsoft.com/office/drawing/2014/main" id="{638CD281-748A-6274-6CF5-77F7D3106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8046" y="2890871"/>
                <a:ext cx="435834" cy="661738"/>
              </a:xfrm>
              <a:custGeom>
                <a:avLst/>
                <a:gdLst>
                  <a:gd name="T0" fmla="*/ 3 w 117"/>
                  <a:gd name="T1" fmla="*/ 72 h 177"/>
                  <a:gd name="T2" fmla="*/ 23 w 117"/>
                  <a:gd name="T3" fmla="*/ 147 h 177"/>
                  <a:gd name="T4" fmla="*/ 86 w 117"/>
                  <a:gd name="T5" fmla="*/ 152 h 177"/>
                  <a:gd name="T6" fmla="*/ 112 w 117"/>
                  <a:gd name="T7" fmla="*/ 96 h 177"/>
                  <a:gd name="T8" fmla="*/ 91 w 117"/>
                  <a:gd name="T9" fmla="*/ 14 h 177"/>
                  <a:gd name="T10" fmla="*/ 20 w 117"/>
                  <a:gd name="T11" fmla="*/ 27 h 177"/>
                  <a:gd name="T12" fmla="*/ 3 w 117"/>
                  <a:gd name="T13" fmla="*/ 72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177">
                    <a:moveTo>
                      <a:pt x="3" y="72"/>
                    </a:moveTo>
                    <a:cubicBezTo>
                      <a:pt x="3" y="72"/>
                      <a:pt x="0" y="117"/>
                      <a:pt x="23" y="147"/>
                    </a:cubicBezTo>
                    <a:cubicBezTo>
                      <a:pt x="47" y="177"/>
                      <a:pt x="71" y="159"/>
                      <a:pt x="86" y="152"/>
                    </a:cubicBezTo>
                    <a:cubicBezTo>
                      <a:pt x="100" y="144"/>
                      <a:pt x="107" y="132"/>
                      <a:pt x="112" y="96"/>
                    </a:cubicBezTo>
                    <a:cubicBezTo>
                      <a:pt x="117" y="60"/>
                      <a:pt x="117" y="25"/>
                      <a:pt x="91" y="14"/>
                    </a:cubicBezTo>
                    <a:cubicBezTo>
                      <a:pt x="64" y="3"/>
                      <a:pt x="36" y="0"/>
                      <a:pt x="20" y="27"/>
                    </a:cubicBezTo>
                    <a:cubicBezTo>
                      <a:pt x="3" y="55"/>
                      <a:pt x="3" y="72"/>
                      <a:pt x="3" y="72"/>
                    </a:cubicBezTo>
                    <a:close/>
                  </a:path>
                </a:pathLst>
              </a:custGeom>
              <a:solidFill>
                <a:srgbClr val="FFAA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0" name="Freeform 403">
                <a:extLst>
                  <a:ext uri="{FF2B5EF4-FFF2-40B4-BE49-F238E27FC236}">
                    <a16:creationId xmlns:a16="http://schemas.microsoft.com/office/drawing/2014/main" id="{8B93E18A-C07D-E968-20ED-07F174CA9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9790" y="2845234"/>
                <a:ext cx="481470" cy="666300"/>
              </a:xfrm>
              <a:custGeom>
                <a:avLst/>
                <a:gdLst>
                  <a:gd name="T0" fmla="*/ 26 w 129"/>
                  <a:gd name="T1" fmla="*/ 31 h 178"/>
                  <a:gd name="T2" fmla="*/ 6 w 129"/>
                  <a:gd name="T3" fmla="*/ 71 h 178"/>
                  <a:gd name="T4" fmla="*/ 2 w 129"/>
                  <a:gd name="T5" fmla="*/ 110 h 178"/>
                  <a:gd name="T6" fmla="*/ 26 w 129"/>
                  <a:gd name="T7" fmla="*/ 144 h 178"/>
                  <a:gd name="T8" fmla="*/ 67 w 129"/>
                  <a:gd name="T9" fmla="*/ 173 h 178"/>
                  <a:gd name="T10" fmla="*/ 109 w 129"/>
                  <a:gd name="T11" fmla="*/ 153 h 178"/>
                  <a:gd name="T12" fmla="*/ 122 w 129"/>
                  <a:gd name="T13" fmla="*/ 102 h 178"/>
                  <a:gd name="T14" fmla="*/ 119 w 129"/>
                  <a:gd name="T15" fmla="*/ 39 h 178"/>
                  <a:gd name="T16" fmla="*/ 100 w 129"/>
                  <a:gd name="T17" fmla="*/ 18 h 178"/>
                  <a:gd name="T18" fmla="*/ 79 w 129"/>
                  <a:gd name="T19" fmla="*/ 2 h 178"/>
                  <a:gd name="T20" fmla="*/ 26 w 129"/>
                  <a:gd name="T21" fmla="*/ 31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9" h="178">
                    <a:moveTo>
                      <a:pt x="26" y="31"/>
                    </a:moveTo>
                    <a:cubicBezTo>
                      <a:pt x="26" y="31"/>
                      <a:pt x="5" y="47"/>
                      <a:pt x="6" y="71"/>
                    </a:cubicBezTo>
                    <a:cubicBezTo>
                      <a:pt x="7" y="94"/>
                      <a:pt x="0" y="98"/>
                      <a:pt x="2" y="110"/>
                    </a:cubicBezTo>
                    <a:cubicBezTo>
                      <a:pt x="5" y="123"/>
                      <a:pt x="25" y="127"/>
                      <a:pt x="26" y="144"/>
                    </a:cubicBezTo>
                    <a:cubicBezTo>
                      <a:pt x="27" y="161"/>
                      <a:pt x="53" y="168"/>
                      <a:pt x="67" y="173"/>
                    </a:cubicBezTo>
                    <a:cubicBezTo>
                      <a:pt x="81" y="178"/>
                      <a:pt x="103" y="161"/>
                      <a:pt x="109" y="153"/>
                    </a:cubicBezTo>
                    <a:cubicBezTo>
                      <a:pt x="115" y="144"/>
                      <a:pt x="114" y="122"/>
                      <a:pt x="122" y="102"/>
                    </a:cubicBezTo>
                    <a:cubicBezTo>
                      <a:pt x="129" y="82"/>
                      <a:pt x="125" y="57"/>
                      <a:pt x="119" y="39"/>
                    </a:cubicBezTo>
                    <a:cubicBezTo>
                      <a:pt x="113" y="22"/>
                      <a:pt x="100" y="18"/>
                      <a:pt x="100" y="18"/>
                    </a:cubicBezTo>
                    <a:cubicBezTo>
                      <a:pt x="100" y="18"/>
                      <a:pt x="94" y="5"/>
                      <a:pt x="79" y="2"/>
                    </a:cubicBezTo>
                    <a:cubicBezTo>
                      <a:pt x="64" y="0"/>
                      <a:pt x="18" y="2"/>
                      <a:pt x="26" y="3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1" name="Freeform 404">
                <a:extLst>
                  <a:ext uri="{FF2B5EF4-FFF2-40B4-BE49-F238E27FC236}">
                    <a16:creationId xmlns:a16="http://schemas.microsoft.com/office/drawing/2014/main" id="{781E7F8E-1129-4733-7ECE-D197A0EEA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59590" y="5692985"/>
                <a:ext cx="892204" cy="333151"/>
              </a:xfrm>
              <a:custGeom>
                <a:avLst/>
                <a:gdLst>
                  <a:gd name="T0" fmla="*/ 238 w 239"/>
                  <a:gd name="T1" fmla="*/ 4 h 89"/>
                  <a:gd name="T2" fmla="*/ 191 w 239"/>
                  <a:gd name="T3" fmla="*/ 55 h 89"/>
                  <a:gd name="T4" fmla="*/ 117 w 239"/>
                  <a:gd name="T5" fmla="*/ 69 h 89"/>
                  <a:gd name="T6" fmla="*/ 42 w 239"/>
                  <a:gd name="T7" fmla="*/ 53 h 89"/>
                  <a:gd name="T8" fmla="*/ 0 w 239"/>
                  <a:gd name="T9" fmla="*/ 0 h 89"/>
                  <a:gd name="T10" fmla="*/ 14 w 239"/>
                  <a:gd name="T11" fmla="*/ 47 h 89"/>
                  <a:gd name="T12" fmla="*/ 79 w 239"/>
                  <a:gd name="T13" fmla="*/ 79 h 89"/>
                  <a:gd name="T14" fmla="*/ 223 w 239"/>
                  <a:gd name="T15" fmla="*/ 49 h 89"/>
                  <a:gd name="T16" fmla="*/ 239 w 239"/>
                  <a:gd name="T17" fmla="*/ 1 h 89"/>
                  <a:gd name="T18" fmla="*/ 238 w 239"/>
                  <a:gd name="T19" fmla="*/ 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9" h="89">
                    <a:moveTo>
                      <a:pt x="238" y="4"/>
                    </a:moveTo>
                    <a:cubicBezTo>
                      <a:pt x="236" y="29"/>
                      <a:pt x="212" y="46"/>
                      <a:pt x="191" y="55"/>
                    </a:cubicBezTo>
                    <a:cubicBezTo>
                      <a:pt x="168" y="65"/>
                      <a:pt x="142" y="70"/>
                      <a:pt x="117" y="69"/>
                    </a:cubicBezTo>
                    <a:cubicBezTo>
                      <a:pt x="91" y="69"/>
                      <a:pt x="65" y="64"/>
                      <a:pt x="42" y="53"/>
                    </a:cubicBezTo>
                    <a:cubicBezTo>
                      <a:pt x="22" y="43"/>
                      <a:pt x="0" y="25"/>
                      <a:pt x="0" y="0"/>
                    </a:cubicBezTo>
                    <a:cubicBezTo>
                      <a:pt x="0" y="18"/>
                      <a:pt x="1" y="33"/>
                      <a:pt x="14" y="47"/>
                    </a:cubicBezTo>
                    <a:cubicBezTo>
                      <a:pt x="31" y="65"/>
                      <a:pt x="56" y="74"/>
                      <a:pt x="79" y="79"/>
                    </a:cubicBezTo>
                    <a:cubicBezTo>
                      <a:pt x="125" y="89"/>
                      <a:pt x="188" y="84"/>
                      <a:pt x="223" y="49"/>
                    </a:cubicBezTo>
                    <a:cubicBezTo>
                      <a:pt x="237" y="34"/>
                      <a:pt x="239" y="20"/>
                      <a:pt x="239" y="1"/>
                    </a:cubicBezTo>
                    <a:cubicBezTo>
                      <a:pt x="239" y="2"/>
                      <a:pt x="238" y="3"/>
                      <a:pt x="238" y="4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2" name="Freeform 405">
                <a:extLst>
                  <a:ext uri="{FF2B5EF4-FFF2-40B4-BE49-F238E27FC236}">
                    <a16:creationId xmlns:a16="http://schemas.microsoft.com/office/drawing/2014/main" id="{73394F2B-D692-3E04-1D84-94A093B80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8516" y="5410036"/>
                <a:ext cx="974350" cy="565899"/>
              </a:xfrm>
              <a:custGeom>
                <a:avLst/>
                <a:gdLst>
                  <a:gd name="T0" fmla="*/ 214 w 261"/>
                  <a:gd name="T1" fmla="*/ 27 h 152"/>
                  <a:gd name="T2" fmla="*/ 215 w 261"/>
                  <a:gd name="T3" fmla="*/ 125 h 152"/>
                  <a:gd name="T4" fmla="*/ 46 w 261"/>
                  <a:gd name="T5" fmla="*/ 125 h 152"/>
                  <a:gd name="T6" fmla="*/ 46 w 261"/>
                  <a:gd name="T7" fmla="*/ 27 h 152"/>
                  <a:gd name="T8" fmla="*/ 214 w 261"/>
                  <a:gd name="T9" fmla="*/ 27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52">
                    <a:moveTo>
                      <a:pt x="214" y="27"/>
                    </a:moveTo>
                    <a:cubicBezTo>
                      <a:pt x="261" y="54"/>
                      <a:pt x="261" y="98"/>
                      <a:pt x="215" y="125"/>
                    </a:cubicBezTo>
                    <a:cubicBezTo>
                      <a:pt x="169" y="152"/>
                      <a:pt x="93" y="152"/>
                      <a:pt x="46" y="125"/>
                    </a:cubicBezTo>
                    <a:cubicBezTo>
                      <a:pt x="0" y="98"/>
                      <a:pt x="0" y="54"/>
                      <a:pt x="46" y="27"/>
                    </a:cubicBezTo>
                    <a:cubicBezTo>
                      <a:pt x="92" y="0"/>
                      <a:pt x="168" y="0"/>
                      <a:pt x="214" y="27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3" name="Freeform 406">
                <a:extLst>
                  <a:ext uri="{FF2B5EF4-FFF2-40B4-BE49-F238E27FC236}">
                    <a16:creationId xmlns:a16="http://schemas.microsoft.com/office/drawing/2014/main" id="{A44FFF1E-B0FA-0209-2E8D-9AA628817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5960" y="5309633"/>
                <a:ext cx="70738" cy="428988"/>
              </a:xfrm>
              <a:custGeom>
                <a:avLst/>
                <a:gdLst>
                  <a:gd name="T0" fmla="*/ 31 w 31"/>
                  <a:gd name="T1" fmla="*/ 0 h 188"/>
                  <a:gd name="T2" fmla="*/ 29 w 31"/>
                  <a:gd name="T3" fmla="*/ 170 h 188"/>
                  <a:gd name="T4" fmla="*/ 0 w 31"/>
                  <a:gd name="T5" fmla="*/ 188 h 188"/>
                  <a:gd name="T6" fmla="*/ 0 w 31"/>
                  <a:gd name="T7" fmla="*/ 18 h 188"/>
                  <a:gd name="T8" fmla="*/ 31 w 31"/>
                  <a:gd name="T9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88">
                    <a:moveTo>
                      <a:pt x="31" y="0"/>
                    </a:moveTo>
                    <a:lnTo>
                      <a:pt x="29" y="170"/>
                    </a:lnTo>
                    <a:lnTo>
                      <a:pt x="0" y="188"/>
                    </a:lnTo>
                    <a:lnTo>
                      <a:pt x="0" y="1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4" name="Freeform 407">
                <a:extLst>
                  <a:ext uri="{FF2B5EF4-FFF2-40B4-BE49-F238E27FC236}">
                    <a16:creationId xmlns:a16="http://schemas.microsoft.com/office/drawing/2014/main" id="{6C99092D-6D98-B3C7-14AA-88FCEC5A3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9787" y="5309633"/>
                <a:ext cx="66173" cy="428988"/>
              </a:xfrm>
              <a:custGeom>
                <a:avLst/>
                <a:gdLst>
                  <a:gd name="T0" fmla="*/ 29 w 29"/>
                  <a:gd name="T1" fmla="*/ 18 h 188"/>
                  <a:gd name="T2" fmla="*/ 29 w 29"/>
                  <a:gd name="T3" fmla="*/ 188 h 188"/>
                  <a:gd name="T4" fmla="*/ 0 w 29"/>
                  <a:gd name="T5" fmla="*/ 170 h 188"/>
                  <a:gd name="T6" fmla="*/ 0 w 29"/>
                  <a:gd name="T7" fmla="*/ 0 h 188"/>
                  <a:gd name="T8" fmla="*/ 29 w 29"/>
                  <a:gd name="T9" fmla="*/ 1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88">
                    <a:moveTo>
                      <a:pt x="29" y="18"/>
                    </a:moveTo>
                    <a:lnTo>
                      <a:pt x="29" y="188"/>
                    </a:lnTo>
                    <a:lnTo>
                      <a:pt x="0" y="170"/>
                    </a:lnTo>
                    <a:lnTo>
                      <a:pt x="0" y="0"/>
                    </a:lnTo>
                    <a:lnTo>
                      <a:pt x="29" y="18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5" name="Freeform 408">
                <a:extLst>
                  <a:ext uri="{FF2B5EF4-FFF2-40B4-BE49-F238E27FC236}">
                    <a16:creationId xmlns:a16="http://schemas.microsoft.com/office/drawing/2014/main" id="{34BD7C20-6C24-8A7B-576D-A2CF07E0F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9787" y="5268561"/>
                <a:ext cx="136911" cy="82146"/>
              </a:xfrm>
              <a:custGeom>
                <a:avLst/>
                <a:gdLst>
                  <a:gd name="T0" fmla="*/ 60 w 60"/>
                  <a:gd name="T1" fmla="*/ 18 h 36"/>
                  <a:gd name="T2" fmla="*/ 29 w 60"/>
                  <a:gd name="T3" fmla="*/ 36 h 36"/>
                  <a:gd name="T4" fmla="*/ 0 w 60"/>
                  <a:gd name="T5" fmla="*/ 18 h 36"/>
                  <a:gd name="T6" fmla="*/ 29 w 60"/>
                  <a:gd name="T7" fmla="*/ 0 h 36"/>
                  <a:gd name="T8" fmla="*/ 60 w 60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6">
                    <a:moveTo>
                      <a:pt x="60" y="18"/>
                    </a:moveTo>
                    <a:lnTo>
                      <a:pt x="29" y="36"/>
                    </a:lnTo>
                    <a:lnTo>
                      <a:pt x="0" y="18"/>
                    </a:lnTo>
                    <a:lnTo>
                      <a:pt x="29" y="0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4DA5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6" name="Freeform 409">
                <a:extLst>
                  <a:ext uri="{FF2B5EF4-FFF2-40B4-BE49-F238E27FC236}">
                    <a16:creationId xmlns:a16="http://schemas.microsoft.com/office/drawing/2014/main" id="{F52CB876-FEE5-D6F9-67B5-1E46AF527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795" y="3890322"/>
                <a:ext cx="1642934" cy="1533404"/>
              </a:xfrm>
              <a:custGeom>
                <a:avLst/>
                <a:gdLst>
                  <a:gd name="T0" fmla="*/ 431 w 440"/>
                  <a:gd name="T1" fmla="*/ 24 h 411"/>
                  <a:gd name="T2" fmla="*/ 403 w 440"/>
                  <a:gd name="T3" fmla="*/ 5 h 411"/>
                  <a:gd name="T4" fmla="*/ 198 w 440"/>
                  <a:gd name="T5" fmla="*/ 93 h 411"/>
                  <a:gd name="T6" fmla="*/ 149 w 440"/>
                  <a:gd name="T7" fmla="*/ 249 h 411"/>
                  <a:gd name="T8" fmla="*/ 118 w 440"/>
                  <a:gd name="T9" fmla="*/ 262 h 411"/>
                  <a:gd name="T10" fmla="*/ 35 w 440"/>
                  <a:gd name="T11" fmla="*/ 213 h 411"/>
                  <a:gd name="T12" fmla="*/ 3 w 440"/>
                  <a:gd name="T13" fmla="*/ 235 h 411"/>
                  <a:gd name="T14" fmla="*/ 16 w 440"/>
                  <a:gd name="T15" fmla="*/ 315 h 411"/>
                  <a:gd name="T16" fmla="*/ 27 w 440"/>
                  <a:gd name="T17" fmla="*/ 330 h 411"/>
                  <a:gd name="T18" fmla="*/ 115 w 440"/>
                  <a:gd name="T19" fmla="*/ 381 h 411"/>
                  <a:gd name="T20" fmla="*/ 276 w 440"/>
                  <a:gd name="T21" fmla="*/ 385 h 411"/>
                  <a:gd name="T22" fmla="*/ 344 w 440"/>
                  <a:gd name="T23" fmla="*/ 351 h 411"/>
                  <a:gd name="T24" fmla="*/ 437 w 440"/>
                  <a:gd name="T25" fmla="*/ 193 h 411"/>
                  <a:gd name="T26" fmla="*/ 431 w 440"/>
                  <a:gd name="T27" fmla="*/ 24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0" h="411">
                    <a:moveTo>
                      <a:pt x="431" y="24"/>
                    </a:moveTo>
                    <a:cubicBezTo>
                      <a:pt x="431" y="10"/>
                      <a:pt x="416" y="0"/>
                      <a:pt x="403" y="5"/>
                    </a:cubicBezTo>
                    <a:cubicBezTo>
                      <a:pt x="343" y="26"/>
                      <a:pt x="207" y="75"/>
                      <a:pt x="198" y="93"/>
                    </a:cubicBezTo>
                    <a:cubicBezTo>
                      <a:pt x="189" y="109"/>
                      <a:pt x="162" y="203"/>
                      <a:pt x="149" y="249"/>
                    </a:cubicBezTo>
                    <a:cubicBezTo>
                      <a:pt x="145" y="263"/>
                      <a:pt x="130" y="269"/>
                      <a:pt x="118" y="262"/>
                    </a:cubicBezTo>
                    <a:cubicBezTo>
                      <a:pt x="35" y="213"/>
                      <a:pt x="35" y="213"/>
                      <a:pt x="35" y="213"/>
                    </a:cubicBezTo>
                    <a:cubicBezTo>
                      <a:pt x="19" y="204"/>
                      <a:pt x="0" y="217"/>
                      <a:pt x="3" y="235"/>
                    </a:cubicBezTo>
                    <a:cubicBezTo>
                      <a:pt x="16" y="315"/>
                      <a:pt x="16" y="315"/>
                      <a:pt x="16" y="315"/>
                    </a:cubicBezTo>
                    <a:cubicBezTo>
                      <a:pt x="17" y="321"/>
                      <a:pt x="21" y="327"/>
                      <a:pt x="27" y="330"/>
                    </a:cubicBezTo>
                    <a:cubicBezTo>
                      <a:pt x="115" y="381"/>
                      <a:pt x="115" y="381"/>
                      <a:pt x="115" y="381"/>
                    </a:cubicBezTo>
                    <a:cubicBezTo>
                      <a:pt x="164" y="409"/>
                      <a:pt x="225" y="411"/>
                      <a:pt x="276" y="385"/>
                    </a:cubicBezTo>
                    <a:cubicBezTo>
                      <a:pt x="344" y="351"/>
                      <a:pt x="344" y="351"/>
                      <a:pt x="344" y="351"/>
                    </a:cubicBezTo>
                    <a:cubicBezTo>
                      <a:pt x="403" y="322"/>
                      <a:pt x="440" y="260"/>
                      <a:pt x="437" y="193"/>
                    </a:cubicBezTo>
                    <a:lnTo>
                      <a:pt x="431" y="2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7" name="Freeform 410">
                <a:extLst>
                  <a:ext uri="{FF2B5EF4-FFF2-40B4-BE49-F238E27FC236}">
                    <a16:creationId xmlns:a16="http://schemas.microsoft.com/office/drawing/2014/main" id="{8249BCF5-4ACB-B0D7-5960-EB4B36D7D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9795" y="4223473"/>
                <a:ext cx="917304" cy="1163745"/>
              </a:xfrm>
              <a:custGeom>
                <a:avLst/>
                <a:gdLst>
                  <a:gd name="T0" fmla="*/ 198 w 246"/>
                  <a:gd name="T1" fmla="*/ 4 h 312"/>
                  <a:gd name="T2" fmla="*/ 149 w 246"/>
                  <a:gd name="T3" fmla="*/ 160 h 312"/>
                  <a:gd name="T4" fmla="*/ 118 w 246"/>
                  <a:gd name="T5" fmla="*/ 173 h 312"/>
                  <a:gd name="T6" fmla="*/ 35 w 246"/>
                  <a:gd name="T7" fmla="*/ 124 h 312"/>
                  <a:gd name="T8" fmla="*/ 3 w 246"/>
                  <a:gd name="T9" fmla="*/ 146 h 312"/>
                  <a:gd name="T10" fmla="*/ 16 w 246"/>
                  <a:gd name="T11" fmla="*/ 226 h 312"/>
                  <a:gd name="T12" fmla="*/ 18 w 246"/>
                  <a:gd name="T13" fmla="*/ 231 h 312"/>
                  <a:gd name="T14" fmla="*/ 21 w 246"/>
                  <a:gd name="T15" fmla="*/ 236 h 312"/>
                  <a:gd name="T16" fmla="*/ 27 w 246"/>
                  <a:gd name="T17" fmla="*/ 241 h 312"/>
                  <a:gd name="T18" fmla="*/ 115 w 246"/>
                  <a:gd name="T19" fmla="*/ 292 h 312"/>
                  <a:gd name="T20" fmla="*/ 175 w 246"/>
                  <a:gd name="T21" fmla="*/ 312 h 312"/>
                  <a:gd name="T22" fmla="*/ 211 w 246"/>
                  <a:gd name="T23" fmla="*/ 5 h 312"/>
                  <a:gd name="T24" fmla="*/ 201 w 246"/>
                  <a:gd name="T25" fmla="*/ 0 h 312"/>
                  <a:gd name="T26" fmla="*/ 198 w 246"/>
                  <a:gd name="T27" fmla="*/ 4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6" h="312">
                    <a:moveTo>
                      <a:pt x="198" y="4"/>
                    </a:moveTo>
                    <a:cubicBezTo>
                      <a:pt x="189" y="20"/>
                      <a:pt x="162" y="114"/>
                      <a:pt x="149" y="160"/>
                    </a:cubicBezTo>
                    <a:cubicBezTo>
                      <a:pt x="145" y="174"/>
                      <a:pt x="130" y="180"/>
                      <a:pt x="118" y="173"/>
                    </a:cubicBezTo>
                    <a:cubicBezTo>
                      <a:pt x="35" y="124"/>
                      <a:pt x="35" y="124"/>
                      <a:pt x="35" y="124"/>
                    </a:cubicBezTo>
                    <a:cubicBezTo>
                      <a:pt x="19" y="115"/>
                      <a:pt x="0" y="128"/>
                      <a:pt x="3" y="146"/>
                    </a:cubicBezTo>
                    <a:cubicBezTo>
                      <a:pt x="16" y="226"/>
                      <a:pt x="16" y="226"/>
                      <a:pt x="16" y="226"/>
                    </a:cubicBezTo>
                    <a:cubicBezTo>
                      <a:pt x="17" y="228"/>
                      <a:pt x="17" y="229"/>
                      <a:pt x="18" y="231"/>
                    </a:cubicBezTo>
                    <a:cubicBezTo>
                      <a:pt x="19" y="233"/>
                      <a:pt x="20" y="234"/>
                      <a:pt x="21" y="236"/>
                    </a:cubicBezTo>
                    <a:cubicBezTo>
                      <a:pt x="23" y="238"/>
                      <a:pt x="25" y="240"/>
                      <a:pt x="27" y="241"/>
                    </a:cubicBezTo>
                    <a:cubicBezTo>
                      <a:pt x="115" y="292"/>
                      <a:pt x="115" y="292"/>
                      <a:pt x="115" y="292"/>
                    </a:cubicBezTo>
                    <a:cubicBezTo>
                      <a:pt x="134" y="302"/>
                      <a:pt x="154" y="309"/>
                      <a:pt x="175" y="312"/>
                    </a:cubicBezTo>
                    <a:cubicBezTo>
                      <a:pt x="246" y="257"/>
                      <a:pt x="237" y="25"/>
                      <a:pt x="211" y="5"/>
                    </a:cubicBezTo>
                    <a:cubicBezTo>
                      <a:pt x="208" y="3"/>
                      <a:pt x="204" y="1"/>
                      <a:pt x="201" y="0"/>
                    </a:cubicBezTo>
                    <a:cubicBezTo>
                      <a:pt x="200" y="1"/>
                      <a:pt x="198" y="2"/>
                      <a:pt x="198" y="4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8" name="Freeform 411">
                <a:extLst>
                  <a:ext uri="{FF2B5EF4-FFF2-40B4-BE49-F238E27FC236}">
                    <a16:creationId xmlns:a16="http://schemas.microsoft.com/office/drawing/2014/main" id="{FA1833DC-5E02-3584-B928-C087B81CA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3084" y="3776230"/>
                <a:ext cx="664019" cy="458652"/>
              </a:xfrm>
              <a:custGeom>
                <a:avLst/>
                <a:gdLst>
                  <a:gd name="T0" fmla="*/ 61 w 178"/>
                  <a:gd name="T1" fmla="*/ 53 h 123"/>
                  <a:gd name="T2" fmla="*/ 135 w 178"/>
                  <a:gd name="T3" fmla="*/ 1 h 123"/>
                  <a:gd name="T4" fmla="*/ 173 w 178"/>
                  <a:gd name="T5" fmla="*/ 26 h 123"/>
                  <a:gd name="T6" fmla="*/ 156 w 178"/>
                  <a:gd name="T7" fmla="*/ 69 h 123"/>
                  <a:gd name="T8" fmla="*/ 29 w 178"/>
                  <a:gd name="T9" fmla="*/ 123 h 123"/>
                  <a:gd name="T10" fmla="*/ 12 w 178"/>
                  <a:gd name="T11" fmla="*/ 89 h 123"/>
                  <a:gd name="T12" fmla="*/ 61 w 178"/>
                  <a:gd name="T13" fmla="*/ 5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8" h="123">
                    <a:moveTo>
                      <a:pt x="61" y="53"/>
                    </a:moveTo>
                    <a:cubicBezTo>
                      <a:pt x="61" y="53"/>
                      <a:pt x="122" y="2"/>
                      <a:pt x="135" y="1"/>
                    </a:cubicBezTo>
                    <a:cubicBezTo>
                      <a:pt x="150" y="0"/>
                      <a:pt x="168" y="5"/>
                      <a:pt x="173" y="26"/>
                    </a:cubicBezTo>
                    <a:cubicBezTo>
                      <a:pt x="178" y="47"/>
                      <a:pt x="167" y="63"/>
                      <a:pt x="156" y="69"/>
                    </a:cubicBezTo>
                    <a:cubicBezTo>
                      <a:pt x="145" y="76"/>
                      <a:pt x="46" y="123"/>
                      <a:pt x="29" y="123"/>
                    </a:cubicBezTo>
                    <a:cubicBezTo>
                      <a:pt x="12" y="123"/>
                      <a:pt x="0" y="108"/>
                      <a:pt x="12" y="89"/>
                    </a:cubicBezTo>
                    <a:cubicBezTo>
                      <a:pt x="23" y="71"/>
                      <a:pt x="61" y="53"/>
                      <a:pt x="61" y="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49" name="Freeform 412">
                <a:extLst>
                  <a:ext uri="{FF2B5EF4-FFF2-40B4-BE49-F238E27FC236}">
                    <a16:creationId xmlns:a16="http://schemas.microsoft.com/office/drawing/2014/main" id="{CB3DE678-D874-8F0C-7125-97E855BAD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2015" y="3413415"/>
                <a:ext cx="287513" cy="312614"/>
              </a:xfrm>
              <a:custGeom>
                <a:avLst/>
                <a:gdLst>
                  <a:gd name="T0" fmla="*/ 77 w 77"/>
                  <a:gd name="T1" fmla="*/ 69 h 84"/>
                  <a:gd name="T2" fmla="*/ 74 w 77"/>
                  <a:gd name="T3" fmla="*/ 59 h 84"/>
                  <a:gd name="T4" fmla="*/ 73 w 77"/>
                  <a:gd name="T5" fmla="*/ 39 h 84"/>
                  <a:gd name="T6" fmla="*/ 64 w 77"/>
                  <a:gd name="T7" fmla="*/ 13 h 84"/>
                  <a:gd name="T8" fmla="*/ 59 w 77"/>
                  <a:gd name="T9" fmla="*/ 28 h 84"/>
                  <a:gd name="T10" fmla="*/ 57 w 77"/>
                  <a:gd name="T11" fmla="*/ 43 h 84"/>
                  <a:gd name="T12" fmla="*/ 34 w 77"/>
                  <a:gd name="T13" fmla="*/ 29 h 84"/>
                  <a:gd name="T14" fmla="*/ 2 w 77"/>
                  <a:gd name="T15" fmla="*/ 3 h 84"/>
                  <a:gd name="T16" fmla="*/ 8 w 77"/>
                  <a:gd name="T17" fmla="*/ 19 h 84"/>
                  <a:gd name="T18" fmla="*/ 21 w 77"/>
                  <a:gd name="T19" fmla="*/ 35 h 84"/>
                  <a:gd name="T20" fmla="*/ 24 w 77"/>
                  <a:gd name="T21" fmla="*/ 47 h 84"/>
                  <a:gd name="T22" fmla="*/ 30 w 77"/>
                  <a:gd name="T23" fmla="*/ 67 h 84"/>
                  <a:gd name="T24" fmla="*/ 51 w 77"/>
                  <a:gd name="T25" fmla="*/ 79 h 84"/>
                  <a:gd name="T26" fmla="*/ 56 w 77"/>
                  <a:gd name="T27" fmla="*/ 84 h 84"/>
                  <a:gd name="T28" fmla="*/ 77 w 77"/>
                  <a:gd name="T29" fmla="*/ 69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84">
                    <a:moveTo>
                      <a:pt x="77" y="69"/>
                    </a:moveTo>
                    <a:cubicBezTo>
                      <a:pt x="77" y="69"/>
                      <a:pt x="74" y="63"/>
                      <a:pt x="74" y="59"/>
                    </a:cubicBezTo>
                    <a:cubicBezTo>
                      <a:pt x="73" y="54"/>
                      <a:pt x="76" y="49"/>
                      <a:pt x="73" y="39"/>
                    </a:cubicBezTo>
                    <a:cubicBezTo>
                      <a:pt x="71" y="29"/>
                      <a:pt x="66" y="20"/>
                      <a:pt x="64" y="13"/>
                    </a:cubicBezTo>
                    <a:cubicBezTo>
                      <a:pt x="59" y="7"/>
                      <a:pt x="55" y="18"/>
                      <a:pt x="59" y="28"/>
                    </a:cubicBezTo>
                    <a:cubicBezTo>
                      <a:pt x="62" y="37"/>
                      <a:pt x="61" y="42"/>
                      <a:pt x="57" y="43"/>
                    </a:cubicBezTo>
                    <a:cubicBezTo>
                      <a:pt x="54" y="44"/>
                      <a:pt x="38" y="34"/>
                      <a:pt x="34" y="29"/>
                    </a:cubicBezTo>
                    <a:cubicBezTo>
                      <a:pt x="29" y="24"/>
                      <a:pt x="5" y="0"/>
                      <a:pt x="2" y="3"/>
                    </a:cubicBezTo>
                    <a:cubicBezTo>
                      <a:pt x="0" y="6"/>
                      <a:pt x="0" y="9"/>
                      <a:pt x="8" y="19"/>
                    </a:cubicBezTo>
                    <a:cubicBezTo>
                      <a:pt x="17" y="28"/>
                      <a:pt x="20" y="32"/>
                      <a:pt x="21" y="35"/>
                    </a:cubicBezTo>
                    <a:cubicBezTo>
                      <a:pt x="21" y="37"/>
                      <a:pt x="21" y="40"/>
                      <a:pt x="24" y="47"/>
                    </a:cubicBezTo>
                    <a:cubicBezTo>
                      <a:pt x="27" y="55"/>
                      <a:pt x="24" y="60"/>
                      <a:pt x="30" y="67"/>
                    </a:cubicBezTo>
                    <a:cubicBezTo>
                      <a:pt x="36" y="74"/>
                      <a:pt x="46" y="75"/>
                      <a:pt x="51" y="79"/>
                    </a:cubicBezTo>
                    <a:cubicBezTo>
                      <a:pt x="56" y="84"/>
                      <a:pt x="56" y="84"/>
                      <a:pt x="56" y="84"/>
                    </a:cubicBezTo>
                    <a:lnTo>
                      <a:pt x="77" y="69"/>
                    </a:lnTo>
                    <a:close/>
                  </a:path>
                </a:pathLst>
              </a:custGeom>
              <a:solidFill>
                <a:srgbClr val="FFAA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  <p:sp>
            <p:nvSpPr>
              <p:cNvPr id="50" name="Freeform 413">
                <a:extLst>
                  <a:ext uri="{FF2B5EF4-FFF2-40B4-BE49-F238E27FC236}">
                    <a16:creationId xmlns:a16="http://schemas.microsoft.com/office/drawing/2014/main" id="{7ED3194E-7C89-9312-54E3-54D7CAA08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84563" y="3648446"/>
                <a:ext cx="472343" cy="604691"/>
              </a:xfrm>
              <a:custGeom>
                <a:avLst/>
                <a:gdLst>
                  <a:gd name="T0" fmla="*/ 82 w 126"/>
                  <a:gd name="T1" fmla="*/ 157 h 162"/>
                  <a:gd name="T2" fmla="*/ 42 w 126"/>
                  <a:gd name="T3" fmla="*/ 133 h 162"/>
                  <a:gd name="T4" fmla="*/ 0 w 126"/>
                  <a:gd name="T5" fmla="*/ 18 h 162"/>
                  <a:gd name="T6" fmla="*/ 29 w 126"/>
                  <a:gd name="T7" fmla="*/ 1 h 162"/>
                  <a:gd name="T8" fmla="*/ 66 w 126"/>
                  <a:gd name="T9" fmla="*/ 67 h 162"/>
                  <a:gd name="T10" fmla="*/ 82 w 126"/>
                  <a:gd name="T11" fmla="*/ 15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162">
                    <a:moveTo>
                      <a:pt x="82" y="157"/>
                    </a:moveTo>
                    <a:cubicBezTo>
                      <a:pt x="82" y="157"/>
                      <a:pt x="56" y="162"/>
                      <a:pt x="42" y="133"/>
                    </a:cubicBezTo>
                    <a:cubicBezTo>
                      <a:pt x="28" y="104"/>
                      <a:pt x="3" y="26"/>
                      <a:pt x="0" y="18"/>
                    </a:cubicBezTo>
                    <a:cubicBezTo>
                      <a:pt x="0" y="18"/>
                      <a:pt x="8" y="0"/>
                      <a:pt x="29" y="1"/>
                    </a:cubicBezTo>
                    <a:cubicBezTo>
                      <a:pt x="29" y="1"/>
                      <a:pt x="52" y="46"/>
                      <a:pt x="66" y="67"/>
                    </a:cubicBezTo>
                    <a:cubicBezTo>
                      <a:pt x="79" y="88"/>
                      <a:pt x="126" y="149"/>
                      <a:pt x="82" y="15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2470216-4C08-5215-8BD1-C84A518FAA8F}"/>
              </a:ext>
            </a:extLst>
          </p:cNvPr>
          <p:cNvSpPr/>
          <p:nvPr/>
        </p:nvSpPr>
        <p:spPr>
          <a:xfrm>
            <a:off x="2228850" y="1555750"/>
            <a:ext cx="1066800" cy="127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375574-2233-2667-6F7A-723D02146F83}"/>
              </a:ext>
            </a:extLst>
          </p:cNvPr>
          <p:cNvSpPr/>
          <p:nvPr/>
        </p:nvSpPr>
        <p:spPr>
          <a:xfrm>
            <a:off x="2257425" y="2251075"/>
            <a:ext cx="2571750" cy="127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8ECC97-092E-7215-7C83-87F8C14ADEE8}"/>
              </a:ext>
            </a:extLst>
          </p:cNvPr>
          <p:cNvSpPr/>
          <p:nvPr/>
        </p:nvSpPr>
        <p:spPr>
          <a:xfrm>
            <a:off x="2247899" y="3232150"/>
            <a:ext cx="4029075" cy="127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D4687A-5F97-FB4F-72DA-D187AE431838}"/>
              </a:ext>
            </a:extLst>
          </p:cNvPr>
          <p:cNvSpPr/>
          <p:nvPr/>
        </p:nvSpPr>
        <p:spPr>
          <a:xfrm>
            <a:off x="4467225" y="4899025"/>
            <a:ext cx="3781426" cy="127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3F647B-1C51-49F4-FC76-F1693CAA6CEC}"/>
              </a:ext>
            </a:extLst>
          </p:cNvPr>
          <p:cNvSpPr/>
          <p:nvPr/>
        </p:nvSpPr>
        <p:spPr>
          <a:xfrm>
            <a:off x="3324225" y="4203700"/>
            <a:ext cx="914400" cy="127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FC3AC8-4A18-047C-9156-C69EFECAC31E}"/>
              </a:ext>
            </a:extLst>
          </p:cNvPr>
          <p:cNvSpPr/>
          <p:nvPr/>
        </p:nvSpPr>
        <p:spPr>
          <a:xfrm>
            <a:off x="5362575" y="5318125"/>
            <a:ext cx="2362200" cy="127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5FE82-A480-D903-CFFB-2B045201F477}"/>
              </a:ext>
            </a:extLst>
          </p:cNvPr>
          <p:cNvSpPr/>
          <p:nvPr/>
        </p:nvSpPr>
        <p:spPr>
          <a:xfrm>
            <a:off x="2238375" y="6032500"/>
            <a:ext cx="2514600" cy="127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8077" y="1403758"/>
            <a:ext cx="839397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000">
                <a:latin typeface="Montserrat" panose="00000500000000000000" pitchFamily="2" charset="-52"/>
              </a:rPr>
              <a:t>На </a:t>
            </a:r>
            <a:r>
              <a:rPr lang="ru-RU" sz="2000" dirty="0">
                <a:latin typeface="Montserrat" panose="00000500000000000000" pitchFamily="2" charset="-52"/>
              </a:rPr>
              <a:t>основе </a:t>
            </a:r>
            <a:r>
              <a:rPr lang="ru-RU" sz="2000" dirty="0">
                <a:latin typeface="Montserrat Black" panose="00000A00000000000000" pitchFamily="2" charset="-52"/>
              </a:rPr>
              <a:t>затрат</a:t>
            </a:r>
            <a:r>
              <a:rPr lang="ru-RU" sz="2000" b="1" dirty="0">
                <a:latin typeface="Montserrat" panose="00000500000000000000" pitchFamily="2" charset="-52"/>
              </a:rPr>
              <a:t>:</a:t>
            </a:r>
            <a:r>
              <a:rPr lang="ru-RU" sz="2000" dirty="0">
                <a:latin typeface="Montserrat" panose="00000500000000000000" pitchFamily="2" charset="-52"/>
              </a:rPr>
              <a:t> стоимость данных основывается на затратах на их получение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000">
                <a:latin typeface="Montserrat" panose="00000500000000000000" pitchFamily="2" charset="-52"/>
              </a:rPr>
              <a:t>На </a:t>
            </a:r>
            <a:r>
              <a:rPr lang="ru-RU" sz="2000" dirty="0">
                <a:latin typeface="Montserrat" panose="00000500000000000000" pitchFamily="2" charset="-52"/>
              </a:rPr>
              <a:t>основе </a:t>
            </a:r>
            <a:r>
              <a:rPr lang="ru-RU" sz="2000" dirty="0">
                <a:latin typeface="Montserrat Black" panose="00000A00000000000000" pitchFamily="2" charset="-52"/>
              </a:rPr>
              <a:t>будущего дохода</a:t>
            </a:r>
            <a:r>
              <a:rPr lang="ru-RU" sz="2000" dirty="0">
                <a:latin typeface="Montserrat" panose="00000500000000000000" pitchFamily="2" charset="-52"/>
              </a:rPr>
              <a:t>: стоимость данных базируется на оценке будущих денежных потоков, которые будут получены от нематериального актива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000">
                <a:latin typeface="Montserrat" panose="00000500000000000000" pitchFamily="2" charset="-52"/>
              </a:rPr>
              <a:t>На </a:t>
            </a:r>
            <a:r>
              <a:rPr lang="ru-RU" sz="2000" dirty="0">
                <a:latin typeface="Montserrat" panose="00000500000000000000" pitchFamily="2" charset="-52"/>
              </a:rPr>
              <a:t>основе </a:t>
            </a:r>
            <a:r>
              <a:rPr lang="ru-RU" sz="2000" dirty="0">
                <a:latin typeface="Montserrat Black" panose="00000A00000000000000" pitchFamily="2" charset="-52"/>
              </a:rPr>
              <a:t>выявленных возможностей</a:t>
            </a:r>
            <a:r>
              <a:rPr lang="ru-RU" sz="2000" dirty="0">
                <a:latin typeface="Montserrat" panose="00000500000000000000" pitchFamily="2" charset="-52"/>
              </a:rPr>
              <a:t>: ценность дохода, которая может быть получена из возможностей, определённых в данных  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000">
                <a:latin typeface="Montserrat" panose="00000500000000000000" pitchFamily="2" charset="-52"/>
              </a:rPr>
              <a:t>На </a:t>
            </a:r>
            <a:r>
              <a:rPr lang="ru-RU" sz="2000" dirty="0">
                <a:latin typeface="Montserrat" panose="00000500000000000000" pitchFamily="2" charset="-52"/>
              </a:rPr>
              <a:t>основе оценки </a:t>
            </a:r>
            <a:r>
              <a:rPr lang="ru-RU" sz="2000" dirty="0">
                <a:latin typeface="Montserrat Black" panose="00000A00000000000000" pitchFamily="2" charset="-52"/>
              </a:rPr>
              <a:t>выгод</a:t>
            </a:r>
            <a:r>
              <a:rPr lang="ru-RU" sz="2000" dirty="0">
                <a:latin typeface="Montserrat" panose="00000500000000000000" pitchFamily="2" charset="-52"/>
              </a:rPr>
              <a:t>, связанных с полученным информационным продуктом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000">
                <a:latin typeface="Montserrat" panose="00000500000000000000" pitchFamily="2" charset="-52"/>
              </a:rPr>
              <a:t>На </a:t>
            </a:r>
            <a:r>
              <a:rPr lang="ru-RU" sz="2000" dirty="0">
                <a:latin typeface="Montserrat" panose="00000500000000000000" pitchFamily="2" charset="-52"/>
              </a:rPr>
              <a:t>основе рыночной цены </a:t>
            </a:r>
            <a:r>
              <a:rPr lang="ru-RU" sz="2000" dirty="0">
                <a:latin typeface="Montserrat Black" panose="00000A00000000000000" pitchFamily="2" charset="-52"/>
              </a:rPr>
              <a:t>эквивалентного продукта 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000">
                <a:latin typeface="Montserrat" panose="00000500000000000000" pitchFamily="2" charset="-52"/>
              </a:rPr>
              <a:t>На </a:t>
            </a:r>
            <a:r>
              <a:rPr lang="ru-RU" sz="2000" dirty="0">
                <a:latin typeface="Montserrat" panose="00000500000000000000" pitchFamily="2" charset="-52"/>
              </a:rPr>
              <a:t>основе стоимости замены или </a:t>
            </a:r>
            <a:r>
              <a:rPr lang="ru-RU" sz="2000" dirty="0">
                <a:latin typeface="Montserrat Black" panose="00000A00000000000000" pitchFamily="2" charset="-52"/>
              </a:rPr>
              <a:t>восстановления</a:t>
            </a:r>
            <a:r>
              <a:rPr lang="ru-RU" sz="2000" dirty="0">
                <a:latin typeface="Montserrat" panose="00000500000000000000" pitchFamily="2" charset="-52"/>
              </a:rPr>
              <a:t> данных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Font typeface="Cambria" panose="02040503050406030204" pitchFamily="18" charset="0"/>
              <a:buChar char="→"/>
            </a:pPr>
            <a:r>
              <a:rPr lang="ru-RU" sz="2000">
                <a:latin typeface="Montserrat" panose="00000500000000000000" pitchFamily="2" charset="-52"/>
              </a:rPr>
              <a:t>На основе </a:t>
            </a:r>
            <a:r>
              <a:rPr lang="ru-RU" sz="2000">
                <a:latin typeface="Montserrat Black" panose="00000A00000000000000" pitchFamily="2" charset="-52"/>
              </a:rPr>
              <a:t>стоимости </a:t>
            </a:r>
            <a:r>
              <a:rPr lang="ru-RU" sz="2000" dirty="0">
                <a:latin typeface="Montserrat Black" panose="00000A00000000000000" pitchFamily="2" charset="-52"/>
              </a:rPr>
              <a:t>риска</a:t>
            </a:r>
            <a:r>
              <a:rPr lang="ru-RU" sz="2000" dirty="0">
                <a:latin typeface="Montserrat" panose="00000500000000000000" pitchFamily="2" charset="-52"/>
              </a:rPr>
              <a:t>: на затратах на страхование, судебных </a:t>
            </a:r>
            <a:r>
              <a:rPr lang="ru-RU" sz="2000">
                <a:latin typeface="Montserrat" panose="00000500000000000000" pitchFamily="2" charset="-52"/>
              </a:rPr>
              <a:t>расходах </a:t>
            </a:r>
            <a:endParaRPr lang="ru-RU" sz="2000" dirty="0">
              <a:latin typeface="Montserrat" panose="00000500000000000000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14193-2BCB-AE4D-3DD7-D16D3EB9A44D}"/>
              </a:ext>
            </a:extLst>
          </p:cNvPr>
          <p:cNvSpPr txBox="1"/>
          <p:nvPr/>
        </p:nvSpPr>
        <p:spPr>
          <a:xfrm>
            <a:off x="2123662" y="361184"/>
            <a:ext cx="7805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Montserrat Black" panose="00000A00000000000000" pitchFamily="2" charset="-52"/>
              </a:rPr>
              <a:t>ОПРЕДЕЛЕНИЕ </a:t>
            </a:r>
            <a:r>
              <a:rPr lang="ru-RU" sz="2000" dirty="0">
                <a:latin typeface="Montserrat Black" panose="00000A00000000000000" pitchFamily="2" charset="-52"/>
              </a:rPr>
              <a:t>ЦЕННОСТИ И СТОИМОСТИ ДАННЫХ –</a:t>
            </a:r>
            <a:br>
              <a:rPr lang="ru-RU" sz="2000" dirty="0">
                <a:latin typeface="Montserrat Black" panose="00000A00000000000000" pitchFamily="2" charset="-52"/>
              </a:rPr>
            </a:br>
            <a:r>
              <a:rPr lang="ru-RU" sz="2000" dirty="0">
                <a:latin typeface="Montserrat Black" panose="00000A00000000000000" pitchFamily="2" charset="-52"/>
              </a:rPr>
              <a:t>СЛОЖНАЯ ПРОБЛЕМА</a:t>
            </a:r>
          </a:p>
        </p:txBody>
      </p:sp>
    </p:spTree>
    <p:extLst>
      <p:ext uri="{BB962C8B-B14F-4D97-AF65-F5344CB8AC3E}">
        <p14:creationId xmlns:p14="http://schemas.microsoft.com/office/powerpoint/2010/main" val="199407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2245</Words>
  <Application>Microsoft Office PowerPoint</Application>
  <PresentationFormat>Широкоэкранный</PresentationFormat>
  <Paragraphs>130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Cambria</vt:lpstr>
      <vt:lpstr>Calibri</vt:lpstr>
      <vt:lpstr>Montserrat SemiBold</vt:lpstr>
      <vt:lpstr>Calibri Light</vt:lpstr>
      <vt:lpstr>Montserrat Black</vt:lpstr>
      <vt:lpstr>Times New Roman</vt:lpstr>
      <vt:lpstr>Arial</vt:lpstr>
      <vt:lpstr>Wingdings</vt:lpstr>
      <vt:lpstr>Montserrat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 Петр Федорович</dc:creator>
  <cp:lastModifiedBy> </cp:lastModifiedBy>
  <cp:revision>98</cp:revision>
  <dcterms:created xsi:type="dcterms:W3CDTF">2024-11-28T11:12:40Z</dcterms:created>
  <dcterms:modified xsi:type="dcterms:W3CDTF">2024-12-04T15:22:57Z</dcterms:modified>
</cp:coreProperties>
</file>