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96" r:id="rId3"/>
    <p:sldMasterId id="2147483708" r:id="rId4"/>
  </p:sldMasterIdLst>
  <p:notesMasterIdLst>
    <p:notesMasterId r:id="rId22"/>
  </p:notesMasterIdLst>
  <p:handoutMasterIdLst>
    <p:handoutMasterId r:id="rId23"/>
  </p:handoutMasterIdLst>
  <p:sldIdLst>
    <p:sldId id="628" r:id="rId5"/>
    <p:sldId id="659" r:id="rId6"/>
    <p:sldId id="652" r:id="rId7"/>
    <p:sldId id="661" r:id="rId8"/>
    <p:sldId id="664" r:id="rId9"/>
    <p:sldId id="665" r:id="rId10"/>
    <p:sldId id="657" r:id="rId11"/>
    <p:sldId id="658" r:id="rId12"/>
    <p:sldId id="662" r:id="rId13"/>
    <p:sldId id="646" r:id="rId14"/>
    <p:sldId id="660" r:id="rId15"/>
    <p:sldId id="666" r:id="rId16"/>
    <p:sldId id="668" r:id="rId17"/>
    <p:sldId id="670" r:id="rId18"/>
    <p:sldId id="669" r:id="rId19"/>
    <p:sldId id="632" r:id="rId20"/>
    <p:sldId id="574" r:id="rId21"/>
  </p:sldIdLst>
  <p:sldSz cx="9144000" cy="5143500" type="screen16x9"/>
  <p:notesSz cx="9947275" cy="6858000"/>
  <p:defaultTextStyle>
    <a:defPPr>
      <a:defRPr lang="ru-RU"/>
    </a:defPPr>
    <a:lvl1pPr marL="0" algn="l" defTabSz="913973" rtl="0" eaLnBrk="1" latinLnBrk="0" hangingPunct="1">
      <a:defRPr sz="1800" kern="1200">
        <a:solidFill>
          <a:schemeClr val="tx1"/>
        </a:solidFill>
        <a:latin typeface="+mn-lt"/>
        <a:ea typeface="+mn-ea"/>
        <a:cs typeface="+mn-cs"/>
      </a:defRPr>
    </a:lvl1pPr>
    <a:lvl2pPr marL="456974" algn="l" defTabSz="913973" rtl="0" eaLnBrk="1" latinLnBrk="0" hangingPunct="1">
      <a:defRPr sz="1800" kern="1200">
        <a:solidFill>
          <a:schemeClr val="tx1"/>
        </a:solidFill>
        <a:latin typeface="+mn-lt"/>
        <a:ea typeface="+mn-ea"/>
        <a:cs typeface="+mn-cs"/>
      </a:defRPr>
    </a:lvl2pPr>
    <a:lvl3pPr marL="913973" algn="l" defTabSz="913973" rtl="0" eaLnBrk="1" latinLnBrk="0" hangingPunct="1">
      <a:defRPr sz="1800" kern="1200">
        <a:solidFill>
          <a:schemeClr val="tx1"/>
        </a:solidFill>
        <a:latin typeface="+mn-lt"/>
        <a:ea typeface="+mn-ea"/>
        <a:cs typeface="+mn-cs"/>
      </a:defRPr>
    </a:lvl3pPr>
    <a:lvl4pPr marL="1370954" algn="l" defTabSz="913973" rtl="0" eaLnBrk="1" latinLnBrk="0" hangingPunct="1">
      <a:defRPr sz="1800" kern="1200">
        <a:solidFill>
          <a:schemeClr val="tx1"/>
        </a:solidFill>
        <a:latin typeface="+mn-lt"/>
        <a:ea typeface="+mn-ea"/>
        <a:cs typeface="+mn-cs"/>
      </a:defRPr>
    </a:lvl4pPr>
    <a:lvl5pPr marL="1827944" algn="l" defTabSz="913973" rtl="0" eaLnBrk="1" latinLnBrk="0" hangingPunct="1">
      <a:defRPr sz="1800" kern="1200">
        <a:solidFill>
          <a:schemeClr val="tx1"/>
        </a:solidFill>
        <a:latin typeface="+mn-lt"/>
        <a:ea typeface="+mn-ea"/>
        <a:cs typeface="+mn-cs"/>
      </a:defRPr>
    </a:lvl5pPr>
    <a:lvl6pPr marL="2284917" algn="l" defTabSz="913973" rtl="0" eaLnBrk="1" latinLnBrk="0" hangingPunct="1">
      <a:defRPr sz="1800" kern="1200">
        <a:solidFill>
          <a:schemeClr val="tx1"/>
        </a:solidFill>
        <a:latin typeface="+mn-lt"/>
        <a:ea typeface="+mn-ea"/>
        <a:cs typeface="+mn-cs"/>
      </a:defRPr>
    </a:lvl6pPr>
    <a:lvl7pPr marL="2741891" algn="l" defTabSz="913973" rtl="0" eaLnBrk="1" latinLnBrk="0" hangingPunct="1">
      <a:defRPr sz="1800" kern="1200">
        <a:solidFill>
          <a:schemeClr val="tx1"/>
        </a:solidFill>
        <a:latin typeface="+mn-lt"/>
        <a:ea typeface="+mn-ea"/>
        <a:cs typeface="+mn-cs"/>
      </a:defRPr>
    </a:lvl7pPr>
    <a:lvl8pPr marL="3198880" algn="l" defTabSz="913973" rtl="0" eaLnBrk="1" latinLnBrk="0" hangingPunct="1">
      <a:defRPr sz="1800" kern="1200">
        <a:solidFill>
          <a:schemeClr val="tx1"/>
        </a:solidFill>
        <a:latin typeface="+mn-lt"/>
        <a:ea typeface="+mn-ea"/>
        <a:cs typeface="+mn-cs"/>
      </a:defRPr>
    </a:lvl8pPr>
    <a:lvl9pPr marL="3655862" algn="l" defTabSz="91397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y"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535"/>
    <a:srgbClr val="87CB3D"/>
    <a:srgbClr val="69BA2E"/>
    <a:srgbClr val="007635"/>
    <a:srgbClr val="009242"/>
    <a:srgbClr val="4F81BD"/>
    <a:srgbClr val="000028"/>
    <a:srgbClr val="006325"/>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15" autoAdjust="0"/>
    <p:restoredTop sz="84438" autoAdjust="0"/>
  </p:normalViewPr>
  <p:slideViewPr>
    <p:cSldViewPr>
      <p:cViewPr>
        <p:scale>
          <a:sx n="90" d="100"/>
          <a:sy n="90" d="100"/>
        </p:scale>
        <p:origin x="-1248" y="-30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5" d="100"/>
          <a:sy n="115" d="100"/>
        </p:scale>
        <p:origin x="-2034" y="-102"/>
      </p:cViewPr>
      <p:guideLst>
        <p:guide orient="horz" pos="2160"/>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E:\KIT%20Bonn\Cork\&#1044;&#1086;&#1082;&#1083;&#1072;&#1076;\&#1058;&#1072;&#1073;&#1083;&#1080;&#1094;&#1099;\&#1082;&#1090;&#1086;%20&#1088;&#1077;&#1096;&#1072;&#1090;&#1100;%20&#1087;&#1088;&#1086;&#1073;&#1083;&#1077;&#1084;&#1099;.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'[кто решать проблемы.xlsx]Лист1'!$B$1</c:f>
              <c:strCache>
                <c:ptCount val="1"/>
                <c:pt idx="0">
                  <c:v>Высокий</c:v>
                </c:pt>
              </c:strCache>
            </c:strRef>
          </c:tx>
          <c:cat>
            <c:strRef>
              <c:f>'[кто решать проблемы.xlsx]Лист1'!$A$2:$A$6</c:f>
              <c:strCache>
                <c:ptCount val="5"/>
                <c:pt idx="0">
                  <c:v>Губернатор</c:v>
                </c:pt>
                <c:pt idx="1">
                  <c:v>Мэр</c:v>
                </c:pt>
                <c:pt idx="2">
                  <c:v>Руководители предприятий</c:v>
                </c:pt>
                <c:pt idx="3">
                  <c:v>Бизнес структуры</c:v>
                </c:pt>
                <c:pt idx="4">
                  <c:v>Сами томичи</c:v>
                </c:pt>
              </c:strCache>
            </c:strRef>
          </c:cat>
          <c:val>
            <c:numRef>
              <c:f>'[кто решать проблемы.xlsx]Лист1'!$B$2:$B$6</c:f>
              <c:numCache>
                <c:formatCode>General</c:formatCode>
                <c:ptCount val="5"/>
                <c:pt idx="0">
                  <c:v>100</c:v>
                </c:pt>
                <c:pt idx="1">
                  <c:v>50</c:v>
                </c:pt>
                <c:pt idx="2">
                  <c:v>0</c:v>
                </c:pt>
                <c:pt idx="3">
                  <c:v>0</c:v>
                </c:pt>
                <c:pt idx="4">
                  <c:v>20</c:v>
                </c:pt>
              </c:numCache>
            </c:numRef>
          </c:val>
          <c:smooth val="0"/>
        </c:ser>
        <c:ser>
          <c:idx val="1"/>
          <c:order val="1"/>
          <c:tx>
            <c:strRef>
              <c:f>'[кто решать проблемы.xlsx]Лист1'!$C$1</c:f>
              <c:strCache>
                <c:ptCount val="1"/>
                <c:pt idx="0">
                  <c:v>Средний</c:v>
                </c:pt>
              </c:strCache>
            </c:strRef>
          </c:tx>
          <c:cat>
            <c:strRef>
              <c:f>'[кто решать проблемы.xlsx]Лист1'!$A$2:$A$6</c:f>
              <c:strCache>
                <c:ptCount val="5"/>
                <c:pt idx="0">
                  <c:v>Губернатор</c:v>
                </c:pt>
                <c:pt idx="1">
                  <c:v>Мэр</c:v>
                </c:pt>
                <c:pt idx="2">
                  <c:v>Руководители предприятий</c:v>
                </c:pt>
                <c:pt idx="3">
                  <c:v>Бизнес структуры</c:v>
                </c:pt>
                <c:pt idx="4">
                  <c:v>Сами томичи</c:v>
                </c:pt>
              </c:strCache>
            </c:strRef>
          </c:cat>
          <c:val>
            <c:numRef>
              <c:f>'[кто решать проблемы.xlsx]Лист1'!$C$2:$C$6</c:f>
              <c:numCache>
                <c:formatCode>General</c:formatCode>
                <c:ptCount val="5"/>
                <c:pt idx="0">
                  <c:v>55</c:v>
                </c:pt>
                <c:pt idx="1">
                  <c:v>70</c:v>
                </c:pt>
                <c:pt idx="2">
                  <c:v>8</c:v>
                </c:pt>
                <c:pt idx="3">
                  <c:v>8</c:v>
                </c:pt>
                <c:pt idx="4">
                  <c:v>7</c:v>
                </c:pt>
              </c:numCache>
            </c:numRef>
          </c:val>
          <c:smooth val="0"/>
        </c:ser>
        <c:ser>
          <c:idx val="2"/>
          <c:order val="2"/>
          <c:tx>
            <c:strRef>
              <c:f>'[кто решать проблемы.xlsx]Лист1'!$D$1</c:f>
              <c:strCache>
                <c:ptCount val="1"/>
                <c:pt idx="0">
                  <c:v>Низкий</c:v>
                </c:pt>
              </c:strCache>
            </c:strRef>
          </c:tx>
          <c:cat>
            <c:strRef>
              <c:f>'[кто решать проблемы.xlsx]Лист1'!$A$2:$A$6</c:f>
              <c:strCache>
                <c:ptCount val="5"/>
                <c:pt idx="0">
                  <c:v>Губернатор</c:v>
                </c:pt>
                <c:pt idx="1">
                  <c:v>Мэр</c:v>
                </c:pt>
                <c:pt idx="2">
                  <c:v>Руководители предприятий</c:v>
                </c:pt>
                <c:pt idx="3">
                  <c:v>Бизнес структуры</c:v>
                </c:pt>
                <c:pt idx="4">
                  <c:v>Сами томичи</c:v>
                </c:pt>
              </c:strCache>
            </c:strRef>
          </c:cat>
          <c:val>
            <c:numRef>
              <c:f>'[кто решать проблемы.xlsx]Лист1'!$D$2:$D$6</c:f>
              <c:numCache>
                <c:formatCode>General</c:formatCode>
                <c:ptCount val="5"/>
                <c:pt idx="0">
                  <c:v>61</c:v>
                </c:pt>
                <c:pt idx="1">
                  <c:v>70</c:v>
                </c:pt>
                <c:pt idx="2">
                  <c:v>0</c:v>
                </c:pt>
                <c:pt idx="3">
                  <c:v>8</c:v>
                </c:pt>
                <c:pt idx="4">
                  <c:v>0</c:v>
                </c:pt>
              </c:numCache>
            </c:numRef>
          </c:val>
          <c:smooth val="0"/>
        </c:ser>
        <c:dLbls>
          <c:showLegendKey val="0"/>
          <c:showVal val="0"/>
          <c:showCatName val="0"/>
          <c:showSerName val="0"/>
          <c:showPercent val="0"/>
          <c:showBubbleSize val="0"/>
        </c:dLbls>
        <c:marker val="1"/>
        <c:smooth val="0"/>
        <c:axId val="38548480"/>
        <c:axId val="62761216"/>
      </c:lineChart>
      <c:catAx>
        <c:axId val="38548480"/>
        <c:scaling>
          <c:orientation val="minMax"/>
        </c:scaling>
        <c:delete val="0"/>
        <c:axPos val="b"/>
        <c:majorTickMark val="out"/>
        <c:minorTickMark val="none"/>
        <c:tickLblPos val="nextTo"/>
        <c:crossAx val="62761216"/>
        <c:crosses val="autoZero"/>
        <c:auto val="1"/>
        <c:lblAlgn val="ctr"/>
        <c:lblOffset val="100"/>
        <c:noMultiLvlLbl val="0"/>
      </c:catAx>
      <c:valAx>
        <c:axId val="62761216"/>
        <c:scaling>
          <c:orientation val="minMax"/>
        </c:scaling>
        <c:delete val="0"/>
        <c:axPos val="l"/>
        <c:majorGridlines/>
        <c:numFmt formatCode="General" sourceLinked="1"/>
        <c:majorTickMark val="out"/>
        <c:minorTickMark val="none"/>
        <c:tickLblPos val="nextTo"/>
        <c:crossAx val="3854848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Лист1!$A$65</c:f>
              <c:strCache>
                <c:ptCount val="1"/>
                <c:pt idx="0">
                  <c:v>Обсуждение</c:v>
                </c:pt>
              </c:strCache>
            </c:strRef>
          </c:tx>
          <c:cat>
            <c:strRef>
              <c:f>Лист1!$B$64:$I$64</c:f>
              <c:strCache>
                <c:ptCount val="8"/>
                <c:pt idx="0">
                  <c:v>Мужчины</c:v>
                </c:pt>
                <c:pt idx="1">
                  <c:v>Женщины</c:v>
                </c:pt>
                <c:pt idx="2">
                  <c:v>Молодежь</c:v>
                </c:pt>
                <c:pt idx="3">
                  <c:v>Предприниматели</c:v>
                </c:pt>
                <c:pt idx="4">
                  <c:v>Специалисты</c:v>
                </c:pt>
                <c:pt idx="5">
                  <c:v>Рабочие</c:v>
                </c:pt>
                <c:pt idx="6">
                  <c:v>Студенты</c:v>
                </c:pt>
                <c:pt idx="7">
                  <c:v>Пенсионеры</c:v>
                </c:pt>
              </c:strCache>
            </c:strRef>
          </c:cat>
          <c:val>
            <c:numRef>
              <c:f>Лист1!$B$65:$I$65</c:f>
              <c:numCache>
                <c:formatCode>General</c:formatCode>
                <c:ptCount val="8"/>
                <c:pt idx="0">
                  <c:v>41</c:v>
                </c:pt>
                <c:pt idx="1">
                  <c:v>36</c:v>
                </c:pt>
                <c:pt idx="2">
                  <c:v>44</c:v>
                </c:pt>
                <c:pt idx="3">
                  <c:v>54</c:v>
                </c:pt>
                <c:pt idx="4">
                  <c:v>54</c:v>
                </c:pt>
                <c:pt idx="5">
                  <c:v>20</c:v>
                </c:pt>
                <c:pt idx="6">
                  <c:v>50</c:v>
                </c:pt>
                <c:pt idx="7">
                  <c:v>24</c:v>
                </c:pt>
              </c:numCache>
            </c:numRef>
          </c:val>
          <c:smooth val="0"/>
        </c:ser>
        <c:ser>
          <c:idx val="1"/>
          <c:order val="1"/>
          <c:tx>
            <c:strRef>
              <c:f>Лист1!$A$66</c:f>
              <c:strCache>
                <c:ptCount val="1"/>
                <c:pt idx="0">
                  <c:v>Выступления в прессе</c:v>
                </c:pt>
              </c:strCache>
            </c:strRef>
          </c:tx>
          <c:cat>
            <c:strRef>
              <c:f>Лист1!$B$64:$I$64</c:f>
              <c:strCache>
                <c:ptCount val="8"/>
                <c:pt idx="0">
                  <c:v>Мужчины</c:v>
                </c:pt>
                <c:pt idx="1">
                  <c:v>Женщины</c:v>
                </c:pt>
                <c:pt idx="2">
                  <c:v>Молодежь</c:v>
                </c:pt>
                <c:pt idx="3">
                  <c:v>Предприниматели</c:v>
                </c:pt>
                <c:pt idx="4">
                  <c:v>Специалисты</c:v>
                </c:pt>
                <c:pt idx="5">
                  <c:v>Рабочие</c:v>
                </c:pt>
                <c:pt idx="6">
                  <c:v>Студенты</c:v>
                </c:pt>
                <c:pt idx="7">
                  <c:v>Пенсионеры</c:v>
                </c:pt>
              </c:strCache>
            </c:strRef>
          </c:cat>
          <c:val>
            <c:numRef>
              <c:f>Лист1!$B$66:$I$66</c:f>
              <c:numCache>
                <c:formatCode>General</c:formatCode>
                <c:ptCount val="8"/>
                <c:pt idx="0">
                  <c:v>20</c:v>
                </c:pt>
                <c:pt idx="1">
                  <c:v>26</c:v>
                </c:pt>
                <c:pt idx="2">
                  <c:v>22</c:v>
                </c:pt>
                <c:pt idx="3">
                  <c:v>23</c:v>
                </c:pt>
                <c:pt idx="4">
                  <c:v>17</c:v>
                </c:pt>
                <c:pt idx="5">
                  <c:v>23</c:v>
                </c:pt>
                <c:pt idx="6">
                  <c:v>18</c:v>
                </c:pt>
                <c:pt idx="7">
                  <c:v>38</c:v>
                </c:pt>
              </c:numCache>
            </c:numRef>
          </c:val>
          <c:smooth val="0"/>
        </c:ser>
        <c:ser>
          <c:idx val="2"/>
          <c:order val="2"/>
          <c:tx>
            <c:strRef>
              <c:f>Лист1!$A$67</c:f>
              <c:strCache>
                <c:ptCount val="1"/>
                <c:pt idx="0">
                  <c:v>Требование от власти</c:v>
                </c:pt>
              </c:strCache>
            </c:strRef>
          </c:tx>
          <c:dLbls>
            <c:showLegendKey val="0"/>
            <c:showVal val="1"/>
            <c:showCatName val="0"/>
            <c:showSerName val="0"/>
            <c:showPercent val="0"/>
            <c:showBubbleSize val="0"/>
            <c:showLeaderLines val="0"/>
          </c:dLbls>
          <c:cat>
            <c:strRef>
              <c:f>Лист1!$B$64:$I$64</c:f>
              <c:strCache>
                <c:ptCount val="8"/>
                <c:pt idx="0">
                  <c:v>Мужчины</c:v>
                </c:pt>
                <c:pt idx="1">
                  <c:v>Женщины</c:v>
                </c:pt>
                <c:pt idx="2">
                  <c:v>Молодежь</c:v>
                </c:pt>
                <c:pt idx="3">
                  <c:v>Предприниматели</c:v>
                </c:pt>
                <c:pt idx="4">
                  <c:v>Специалисты</c:v>
                </c:pt>
                <c:pt idx="5">
                  <c:v>Рабочие</c:v>
                </c:pt>
                <c:pt idx="6">
                  <c:v>Студенты</c:v>
                </c:pt>
                <c:pt idx="7">
                  <c:v>Пенсионеры</c:v>
                </c:pt>
              </c:strCache>
            </c:strRef>
          </c:cat>
          <c:val>
            <c:numRef>
              <c:f>Лист1!$B$67:$I$67</c:f>
              <c:numCache>
                <c:formatCode>General</c:formatCode>
                <c:ptCount val="8"/>
                <c:pt idx="0">
                  <c:v>58</c:v>
                </c:pt>
                <c:pt idx="1">
                  <c:v>66</c:v>
                </c:pt>
                <c:pt idx="2">
                  <c:v>61</c:v>
                </c:pt>
                <c:pt idx="3">
                  <c:v>61</c:v>
                </c:pt>
                <c:pt idx="4">
                  <c:v>58</c:v>
                </c:pt>
                <c:pt idx="5">
                  <c:v>48</c:v>
                </c:pt>
                <c:pt idx="6">
                  <c:v>58</c:v>
                </c:pt>
                <c:pt idx="7">
                  <c:v>72</c:v>
                </c:pt>
              </c:numCache>
            </c:numRef>
          </c:val>
          <c:smooth val="0"/>
        </c:ser>
        <c:ser>
          <c:idx val="3"/>
          <c:order val="3"/>
          <c:tx>
            <c:strRef>
              <c:f>Лист1!$A$68</c:f>
              <c:strCache>
                <c:ptCount val="1"/>
                <c:pt idx="0">
                  <c:v>Участие в митингах</c:v>
                </c:pt>
              </c:strCache>
            </c:strRef>
          </c:tx>
          <c:cat>
            <c:strRef>
              <c:f>Лист1!$B$64:$I$64</c:f>
              <c:strCache>
                <c:ptCount val="8"/>
                <c:pt idx="0">
                  <c:v>Мужчины</c:v>
                </c:pt>
                <c:pt idx="1">
                  <c:v>Женщины</c:v>
                </c:pt>
                <c:pt idx="2">
                  <c:v>Молодежь</c:v>
                </c:pt>
                <c:pt idx="3">
                  <c:v>Предприниматели</c:v>
                </c:pt>
                <c:pt idx="4">
                  <c:v>Специалисты</c:v>
                </c:pt>
                <c:pt idx="5">
                  <c:v>Рабочие</c:v>
                </c:pt>
                <c:pt idx="6">
                  <c:v>Студенты</c:v>
                </c:pt>
                <c:pt idx="7">
                  <c:v>Пенсионеры</c:v>
                </c:pt>
              </c:strCache>
            </c:strRef>
          </c:cat>
          <c:val>
            <c:numRef>
              <c:f>Лист1!$B$68:$I$68</c:f>
              <c:numCache>
                <c:formatCode>General</c:formatCode>
                <c:ptCount val="8"/>
                <c:pt idx="0">
                  <c:v>22</c:v>
                </c:pt>
                <c:pt idx="1">
                  <c:v>9</c:v>
                </c:pt>
                <c:pt idx="2">
                  <c:v>17</c:v>
                </c:pt>
                <c:pt idx="3">
                  <c:v>23</c:v>
                </c:pt>
                <c:pt idx="4">
                  <c:v>17</c:v>
                </c:pt>
                <c:pt idx="5">
                  <c:v>20</c:v>
                </c:pt>
                <c:pt idx="6">
                  <c:v>22</c:v>
                </c:pt>
                <c:pt idx="7">
                  <c:v>14</c:v>
                </c:pt>
              </c:numCache>
            </c:numRef>
          </c:val>
          <c:smooth val="0"/>
        </c:ser>
        <c:dLbls>
          <c:showLegendKey val="0"/>
          <c:showVal val="0"/>
          <c:showCatName val="0"/>
          <c:showSerName val="0"/>
          <c:showPercent val="0"/>
          <c:showBubbleSize val="0"/>
        </c:dLbls>
        <c:marker val="1"/>
        <c:smooth val="0"/>
        <c:axId val="203289088"/>
        <c:axId val="202703424"/>
      </c:lineChart>
      <c:catAx>
        <c:axId val="203289088"/>
        <c:scaling>
          <c:orientation val="minMax"/>
        </c:scaling>
        <c:delete val="0"/>
        <c:axPos val="b"/>
        <c:majorTickMark val="out"/>
        <c:minorTickMark val="none"/>
        <c:tickLblPos val="nextTo"/>
        <c:crossAx val="202703424"/>
        <c:crosses val="autoZero"/>
        <c:auto val="1"/>
        <c:lblAlgn val="ctr"/>
        <c:lblOffset val="100"/>
        <c:noMultiLvlLbl val="0"/>
      </c:catAx>
      <c:valAx>
        <c:axId val="202703424"/>
        <c:scaling>
          <c:orientation val="minMax"/>
        </c:scaling>
        <c:delete val="0"/>
        <c:axPos val="l"/>
        <c:majorGridlines/>
        <c:numFmt formatCode="General" sourceLinked="1"/>
        <c:majorTickMark val="out"/>
        <c:minorTickMark val="none"/>
        <c:tickLblPos val="nextTo"/>
        <c:crossAx val="20328908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Лист1!$A$50</c:f>
              <c:strCache>
                <c:ptCount val="1"/>
                <c:pt idx="0">
                  <c:v>Связываюсь с властями</c:v>
                </c:pt>
              </c:strCache>
            </c:strRef>
          </c:tx>
          <c:cat>
            <c:strRef>
              <c:f>Лист1!$B$49:$I$49</c:f>
              <c:strCache>
                <c:ptCount val="8"/>
                <c:pt idx="0">
                  <c:v>Мужчины</c:v>
                </c:pt>
                <c:pt idx="1">
                  <c:v>Женщины</c:v>
                </c:pt>
                <c:pt idx="2">
                  <c:v>Молодежь</c:v>
                </c:pt>
                <c:pt idx="3">
                  <c:v>Предприниматели</c:v>
                </c:pt>
                <c:pt idx="4">
                  <c:v>Специалисты</c:v>
                </c:pt>
                <c:pt idx="5">
                  <c:v>Рабочие</c:v>
                </c:pt>
                <c:pt idx="6">
                  <c:v>Студенты</c:v>
                </c:pt>
                <c:pt idx="7">
                  <c:v>Пенсионеры</c:v>
                </c:pt>
              </c:strCache>
            </c:strRef>
          </c:cat>
          <c:val>
            <c:numRef>
              <c:f>Лист1!$B$50:$I$50</c:f>
              <c:numCache>
                <c:formatCode>General</c:formatCode>
                <c:ptCount val="8"/>
                <c:pt idx="0">
                  <c:v>21</c:v>
                </c:pt>
                <c:pt idx="1">
                  <c:v>19</c:v>
                </c:pt>
                <c:pt idx="2">
                  <c:v>8</c:v>
                </c:pt>
                <c:pt idx="3">
                  <c:v>8</c:v>
                </c:pt>
                <c:pt idx="4">
                  <c:v>36</c:v>
                </c:pt>
                <c:pt idx="5">
                  <c:v>14</c:v>
                </c:pt>
                <c:pt idx="6">
                  <c:v>7</c:v>
                </c:pt>
                <c:pt idx="7">
                  <c:v>32</c:v>
                </c:pt>
              </c:numCache>
            </c:numRef>
          </c:val>
          <c:smooth val="0"/>
        </c:ser>
        <c:ser>
          <c:idx val="1"/>
          <c:order val="1"/>
          <c:tx>
            <c:strRef>
              <c:f>Лист1!$A$51</c:f>
              <c:strCache>
                <c:ptCount val="1"/>
                <c:pt idx="0">
                  <c:v>Высказываюсь в Интернете</c:v>
                </c:pt>
              </c:strCache>
            </c:strRef>
          </c:tx>
          <c:cat>
            <c:strRef>
              <c:f>Лист1!$B$49:$I$49</c:f>
              <c:strCache>
                <c:ptCount val="8"/>
                <c:pt idx="0">
                  <c:v>Мужчины</c:v>
                </c:pt>
                <c:pt idx="1">
                  <c:v>Женщины</c:v>
                </c:pt>
                <c:pt idx="2">
                  <c:v>Молодежь</c:v>
                </c:pt>
                <c:pt idx="3">
                  <c:v>Предприниматели</c:v>
                </c:pt>
                <c:pt idx="4">
                  <c:v>Специалисты</c:v>
                </c:pt>
                <c:pt idx="5">
                  <c:v>Рабочие</c:v>
                </c:pt>
                <c:pt idx="6">
                  <c:v>Студенты</c:v>
                </c:pt>
                <c:pt idx="7">
                  <c:v>Пенсионеры</c:v>
                </c:pt>
              </c:strCache>
            </c:strRef>
          </c:cat>
          <c:val>
            <c:numRef>
              <c:f>Лист1!$B$51:$I$51</c:f>
              <c:numCache>
                <c:formatCode>General</c:formatCode>
                <c:ptCount val="8"/>
                <c:pt idx="0">
                  <c:v>18</c:v>
                </c:pt>
                <c:pt idx="1">
                  <c:v>18</c:v>
                </c:pt>
                <c:pt idx="2">
                  <c:v>19</c:v>
                </c:pt>
                <c:pt idx="3">
                  <c:v>8</c:v>
                </c:pt>
                <c:pt idx="4">
                  <c:v>11</c:v>
                </c:pt>
                <c:pt idx="5">
                  <c:v>20</c:v>
                </c:pt>
                <c:pt idx="6">
                  <c:v>17</c:v>
                </c:pt>
                <c:pt idx="7">
                  <c:v>11</c:v>
                </c:pt>
              </c:numCache>
            </c:numRef>
          </c:val>
          <c:smooth val="0"/>
        </c:ser>
        <c:ser>
          <c:idx val="2"/>
          <c:order val="2"/>
          <c:tx>
            <c:strRef>
              <c:f>Лист1!$A$52</c:f>
              <c:strCache>
                <c:ptCount val="1"/>
                <c:pt idx="0">
                  <c:v>Обсуждаю с родными</c:v>
                </c:pt>
              </c:strCache>
            </c:strRef>
          </c:tx>
          <c:cat>
            <c:strRef>
              <c:f>Лист1!$B$49:$I$49</c:f>
              <c:strCache>
                <c:ptCount val="8"/>
                <c:pt idx="0">
                  <c:v>Мужчины</c:v>
                </c:pt>
                <c:pt idx="1">
                  <c:v>Женщины</c:v>
                </c:pt>
                <c:pt idx="2">
                  <c:v>Молодежь</c:v>
                </c:pt>
                <c:pt idx="3">
                  <c:v>Предприниматели</c:v>
                </c:pt>
                <c:pt idx="4">
                  <c:v>Специалисты</c:v>
                </c:pt>
                <c:pt idx="5">
                  <c:v>Рабочие</c:v>
                </c:pt>
                <c:pt idx="6">
                  <c:v>Студенты</c:v>
                </c:pt>
                <c:pt idx="7">
                  <c:v>Пенсионеры</c:v>
                </c:pt>
              </c:strCache>
            </c:strRef>
          </c:cat>
          <c:val>
            <c:numRef>
              <c:f>Лист1!$B$52:$I$52</c:f>
              <c:numCache>
                <c:formatCode>General</c:formatCode>
                <c:ptCount val="8"/>
                <c:pt idx="0">
                  <c:v>60</c:v>
                </c:pt>
                <c:pt idx="1">
                  <c:v>68</c:v>
                </c:pt>
                <c:pt idx="2">
                  <c:v>65</c:v>
                </c:pt>
                <c:pt idx="3">
                  <c:v>54</c:v>
                </c:pt>
                <c:pt idx="4">
                  <c:v>65</c:v>
                </c:pt>
                <c:pt idx="5">
                  <c:v>52</c:v>
                </c:pt>
                <c:pt idx="6">
                  <c:v>69</c:v>
                </c:pt>
                <c:pt idx="7">
                  <c:v>64</c:v>
                </c:pt>
              </c:numCache>
            </c:numRef>
          </c:val>
          <c:smooth val="0"/>
        </c:ser>
        <c:ser>
          <c:idx val="3"/>
          <c:order val="3"/>
          <c:tx>
            <c:strRef>
              <c:f>Лист1!$A$53</c:f>
              <c:strCache>
                <c:ptCount val="1"/>
                <c:pt idx="0">
                  <c:v>Ничего не делаю</c:v>
                </c:pt>
              </c:strCache>
            </c:strRef>
          </c:tx>
          <c:cat>
            <c:strRef>
              <c:f>Лист1!$B$49:$I$49</c:f>
              <c:strCache>
                <c:ptCount val="8"/>
                <c:pt idx="0">
                  <c:v>Мужчины</c:v>
                </c:pt>
                <c:pt idx="1">
                  <c:v>Женщины</c:v>
                </c:pt>
                <c:pt idx="2">
                  <c:v>Молодежь</c:v>
                </c:pt>
                <c:pt idx="3">
                  <c:v>Предприниматели</c:v>
                </c:pt>
                <c:pt idx="4">
                  <c:v>Специалисты</c:v>
                </c:pt>
                <c:pt idx="5">
                  <c:v>Рабочие</c:v>
                </c:pt>
                <c:pt idx="6">
                  <c:v>Студенты</c:v>
                </c:pt>
                <c:pt idx="7">
                  <c:v>Пенсионеры</c:v>
                </c:pt>
              </c:strCache>
            </c:strRef>
          </c:cat>
          <c:val>
            <c:numRef>
              <c:f>Лист1!$B$53:$I$53</c:f>
              <c:numCache>
                <c:formatCode>General</c:formatCode>
                <c:ptCount val="8"/>
                <c:pt idx="0">
                  <c:v>28</c:v>
                </c:pt>
                <c:pt idx="1">
                  <c:v>27</c:v>
                </c:pt>
                <c:pt idx="2">
                  <c:v>26</c:v>
                </c:pt>
                <c:pt idx="3">
                  <c:v>23</c:v>
                </c:pt>
                <c:pt idx="4">
                  <c:v>17</c:v>
                </c:pt>
                <c:pt idx="5">
                  <c:v>30</c:v>
                </c:pt>
                <c:pt idx="6">
                  <c:v>25</c:v>
                </c:pt>
                <c:pt idx="7">
                  <c:v>25</c:v>
                </c:pt>
              </c:numCache>
            </c:numRef>
          </c:val>
          <c:smooth val="0"/>
        </c:ser>
        <c:dLbls>
          <c:showLegendKey val="0"/>
          <c:showVal val="0"/>
          <c:showCatName val="0"/>
          <c:showSerName val="0"/>
          <c:showPercent val="0"/>
          <c:showBubbleSize val="0"/>
        </c:dLbls>
        <c:marker val="1"/>
        <c:smooth val="0"/>
        <c:axId val="205640704"/>
        <c:axId val="202706304"/>
      </c:lineChart>
      <c:catAx>
        <c:axId val="205640704"/>
        <c:scaling>
          <c:orientation val="minMax"/>
        </c:scaling>
        <c:delete val="0"/>
        <c:axPos val="b"/>
        <c:majorTickMark val="out"/>
        <c:minorTickMark val="none"/>
        <c:tickLblPos val="nextTo"/>
        <c:crossAx val="202706304"/>
        <c:crosses val="autoZero"/>
        <c:auto val="1"/>
        <c:lblAlgn val="ctr"/>
        <c:lblOffset val="100"/>
        <c:noMultiLvlLbl val="0"/>
      </c:catAx>
      <c:valAx>
        <c:axId val="202706304"/>
        <c:scaling>
          <c:orientation val="minMax"/>
        </c:scaling>
        <c:delete val="0"/>
        <c:axPos val="l"/>
        <c:majorGridlines/>
        <c:numFmt formatCode="General" sourceLinked="1"/>
        <c:majorTickMark val="out"/>
        <c:minorTickMark val="none"/>
        <c:tickLblPos val="nextTo"/>
        <c:crossAx val="20564070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Лист1!$A$21</c:f>
              <c:strCache>
                <c:ptCount val="1"/>
                <c:pt idx="0">
                  <c:v>Положительно</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Лист1!$B$20:$G$20</c:f>
              <c:strCache>
                <c:ptCount val="6"/>
                <c:pt idx="0">
                  <c:v>Южные ворота</c:v>
                </c:pt>
                <c:pt idx="1">
                  <c:v>Зеленые горки</c:v>
                </c:pt>
                <c:pt idx="2">
                  <c:v>Московский тракт</c:v>
                </c:pt>
                <c:pt idx="3">
                  <c:v>Подсолнухи</c:v>
                </c:pt>
                <c:pt idx="4">
                  <c:v>Дворец спорта</c:v>
                </c:pt>
                <c:pt idx="5">
                  <c:v>Изумрудный город</c:v>
                </c:pt>
              </c:strCache>
            </c:strRef>
          </c:cat>
          <c:val>
            <c:numRef>
              <c:f>Лист1!$B$21:$G$21</c:f>
              <c:numCache>
                <c:formatCode>General</c:formatCode>
                <c:ptCount val="6"/>
                <c:pt idx="0">
                  <c:v>29</c:v>
                </c:pt>
                <c:pt idx="1">
                  <c:v>14</c:v>
                </c:pt>
                <c:pt idx="2">
                  <c:v>22</c:v>
                </c:pt>
                <c:pt idx="3">
                  <c:v>9</c:v>
                </c:pt>
                <c:pt idx="4">
                  <c:v>20</c:v>
                </c:pt>
                <c:pt idx="5">
                  <c:v>23</c:v>
                </c:pt>
              </c:numCache>
            </c:numRef>
          </c:val>
          <c:smooth val="0"/>
        </c:ser>
        <c:ser>
          <c:idx val="1"/>
          <c:order val="1"/>
          <c:tx>
            <c:strRef>
              <c:f>Лист1!$A$22</c:f>
              <c:strCache>
                <c:ptCount val="1"/>
                <c:pt idx="0">
                  <c:v>Отрицательно</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Лист1!$B$20:$G$20</c:f>
              <c:strCache>
                <c:ptCount val="6"/>
                <c:pt idx="0">
                  <c:v>Южные ворота</c:v>
                </c:pt>
                <c:pt idx="1">
                  <c:v>Зеленые горки</c:v>
                </c:pt>
                <c:pt idx="2">
                  <c:v>Московский тракт</c:v>
                </c:pt>
                <c:pt idx="3">
                  <c:v>Подсолнухи</c:v>
                </c:pt>
                <c:pt idx="4">
                  <c:v>Дворец спорта</c:v>
                </c:pt>
                <c:pt idx="5">
                  <c:v>Изумрудный город</c:v>
                </c:pt>
              </c:strCache>
            </c:strRef>
          </c:cat>
          <c:val>
            <c:numRef>
              <c:f>Лист1!$B$22:$G$22</c:f>
              <c:numCache>
                <c:formatCode>General</c:formatCode>
                <c:ptCount val="6"/>
                <c:pt idx="0">
                  <c:v>34</c:v>
                </c:pt>
                <c:pt idx="1">
                  <c:v>77</c:v>
                </c:pt>
                <c:pt idx="2">
                  <c:v>56</c:v>
                </c:pt>
                <c:pt idx="3">
                  <c:v>43</c:v>
                </c:pt>
                <c:pt idx="4">
                  <c:v>63</c:v>
                </c:pt>
                <c:pt idx="5">
                  <c:v>54</c:v>
                </c:pt>
              </c:numCache>
            </c:numRef>
          </c:val>
          <c:smooth val="0"/>
        </c:ser>
        <c:dLbls>
          <c:showLegendKey val="0"/>
          <c:showVal val="0"/>
          <c:showCatName val="0"/>
          <c:showSerName val="0"/>
          <c:showPercent val="0"/>
          <c:showBubbleSize val="0"/>
        </c:dLbls>
        <c:marker val="1"/>
        <c:smooth val="0"/>
        <c:axId val="203287552"/>
        <c:axId val="193873600"/>
      </c:lineChart>
      <c:catAx>
        <c:axId val="203287552"/>
        <c:scaling>
          <c:orientation val="minMax"/>
        </c:scaling>
        <c:delete val="0"/>
        <c:axPos val="b"/>
        <c:numFmt formatCode="General" sourceLinked="0"/>
        <c:majorTickMark val="out"/>
        <c:minorTickMark val="none"/>
        <c:tickLblPos val="nextTo"/>
        <c:crossAx val="193873600"/>
        <c:crosses val="autoZero"/>
        <c:auto val="1"/>
        <c:lblAlgn val="ctr"/>
        <c:lblOffset val="100"/>
        <c:noMultiLvlLbl val="0"/>
      </c:catAx>
      <c:valAx>
        <c:axId val="193873600"/>
        <c:scaling>
          <c:orientation val="minMax"/>
        </c:scaling>
        <c:delete val="0"/>
        <c:axPos val="l"/>
        <c:majorGridlines/>
        <c:numFmt formatCode="General" sourceLinked="1"/>
        <c:majorTickMark val="cross"/>
        <c:minorTickMark val="none"/>
        <c:tickLblPos val="nextTo"/>
        <c:crossAx val="203287552"/>
        <c:crosses val="autoZero"/>
        <c:crossBetween val="between"/>
      </c:valAx>
    </c:plotArea>
    <c:legend>
      <c:legendPos val="r"/>
      <c:layout/>
      <c:overlay val="0"/>
    </c:legend>
    <c:plotVisOnly val="1"/>
    <c:dispBlanksAs val="gap"/>
    <c:showDLblsOverMax val="0"/>
  </c:chart>
  <c:txPr>
    <a:bodyPr/>
    <a:lstStyle/>
    <a:p>
      <a:pPr>
        <a:defRPr sz="16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2"/>
            <a:ext cx="4311345" cy="343176"/>
          </a:xfrm>
          <a:prstGeom prst="rect">
            <a:avLst/>
          </a:prstGeom>
        </p:spPr>
        <p:txBody>
          <a:bodyPr vert="horz" lIns="92550" tIns="46275" rIns="92550" bIns="46275" rtlCol="0"/>
          <a:lstStyle>
            <a:lvl1pPr algn="l">
              <a:defRPr sz="1200"/>
            </a:lvl1pPr>
          </a:lstStyle>
          <a:p>
            <a:endParaRPr lang="ru-RU"/>
          </a:p>
        </p:txBody>
      </p:sp>
      <p:sp>
        <p:nvSpPr>
          <p:cNvPr id="3" name="Дата 2"/>
          <p:cNvSpPr>
            <a:spLocks noGrp="1"/>
          </p:cNvSpPr>
          <p:nvPr>
            <p:ph type="dt" sz="quarter" idx="1"/>
          </p:nvPr>
        </p:nvSpPr>
        <p:spPr>
          <a:xfrm>
            <a:off x="5633586" y="2"/>
            <a:ext cx="4311344" cy="343176"/>
          </a:xfrm>
          <a:prstGeom prst="rect">
            <a:avLst/>
          </a:prstGeom>
        </p:spPr>
        <p:txBody>
          <a:bodyPr vert="horz" lIns="92550" tIns="46275" rIns="92550" bIns="46275" rtlCol="0"/>
          <a:lstStyle>
            <a:lvl1pPr algn="r">
              <a:defRPr sz="1200"/>
            </a:lvl1pPr>
          </a:lstStyle>
          <a:p>
            <a:fld id="{B0DAB2E9-19BF-4300-8676-32F585096FDC}" type="datetimeFigureOut">
              <a:rPr lang="ru-RU" smtClean="0"/>
              <a:pPr/>
              <a:t>22.06.2018</a:t>
            </a:fld>
            <a:endParaRPr lang="ru-RU"/>
          </a:p>
        </p:txBody>
      </p:sp>
      <p:sp>
        <p:nvSpPr>
          <p:cNvPr id="4" name="Нижний колонтитул 3"/>
          <p:cNvSpPr>
            <a:spLocks noGrp="1"/>
          </p:cNvSpPr>
          <p:nvPr>
            <p:ph type="ftr" sz="quarter" idx="2"/>
          </p:nvPr>
        </p:nvSpPr>
        <p:spPr>
          <a:xfrm>
            <a:off x="3" y="6513721"/>
            <a:ext cx="4311345" cy="343176"/>
          </a:xfrm>
          <a:prstGeom prst="rect">
            <a:avLst/>
          </a:prstGeom>
        </p:spPr>
        <p:txBody>
          <a:bodyPr vert="horz" lIns="92550" tIns="46275" rIns="92550" bIns="46275" rtlCol="0" anchor="b"/>
          <a:lstStyle>
            <a:lvl1pPr algn="l">
              <a:defRPr sz="1200"/>
            </a:lvl1pPr>
          </a:lstStyle>
          <a:p>
            <a:endParaRPr lang="ru-RU"/>
          </a:p>
        </p:txBody>
      </p:sp>
      <p:sp>
        <p:nvSpPr>
          <p:cNvPr id="5" name="Номер слайда 4"/>
          <p:cNvSpPr>
            <a:spLocks noGrp="1"/>
          </p:cNvSpPr>
          <p:nvPr>
            <p:ph type="sldNum" sz="quarter" idx="3"/>
          </p:nvPr>
        </p:nvSpPr>
        <p:spPr>
          <a:xfrm>
            <a:off x="5633586" y="6513721"/>
            <a:ext cx="4311344" cy="343176"/>
          </a:xfrm>
          <a:prstGeom prst="rect">
            <a:avLst/>
          </a:prstGeom>
        </p:spPr>
        <p:txBody>
          <a:bodyPr vert="horz" lIns="92550" tIns="46275" rIns="92550" bIns="46275" rtlCol="0" anchor="b"/>
          <a:lstStyle>
            <a:lvl1pPr algn="r">
              <a:defRPr sz="1200"/>
            </a:lvl1pPr>
          </a:lstStyle>
          <a:p>
            <a:fld id="{9CFB8975-6E7E-4087-B42B-9AA3CB5D36F0}" type="slidenum">
              <a:rPr lang="ru-RU" smtClean="0"/>
              <a:pPr/>
              <a:t>‹#›</a:t>
            </a:fld>
            <a:endParaRPr lang="ru-RU"/>
          </a:p>
        </p:txBody>
      </p:sp>
    </p:spTree>
    <p:extLst>
      <p:ext uri="{BB962C8B-B14F-4D97-AF65-F5344CB8AC3E}">
        <p14:creationId xmlns:p14="http://schemas.microsoft.com/office/powerpoint/2010/main" val="3023492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10487" cy="342900"/>
          </a:xfrm>
          <a:prstGeom prst="rect">
            <a:avLst/>
          </a:prstGeom>
        </p:spPr>
        <p:txBody>
          <a:bodyPr vert="horz" lIns="92550" tIns="46275" rIns="92550" bIns="46275" rtlCol="0"/>
          <a:lstStyle>
            <a:lvl1pPr algn="l">
              <a:defRPr sz="1200"/>
            </a:lvl1pPr>
          </a:lstStyle>
          <a:p>
            <a:endParaRPr lang="ru-RU"/>
          </a:p>
        </p:txBody>
      </p:sp>
      <p:sp>
        <p:nvSpPr>
          <p:cNvPr id="3" name="Дата 2"/>
          <p:cNvSpPr>
            <a:spLocks noGrp="1"/>
          </p:cNvSpPr>
          <p:nvPr>
            <p:ph type="dt" idx="1"/>
          </p:nvPr>
        </p:nvSpPr>
        <p:spPr>
          <a:xfrm>
            <a:off x="5634487" y="0"/>
            <a:ext cx="4310487" cy="342900"/>
          </a:xfrm>
          <a:prstGeom prst="rect">
            <a:avLst/>
          </a:prstGeom>
        </p:spPr>
        <p:txBody>
          <a:bodyPr vert="horz" lIns="92550" tIns="46275" rIns="92550" bIns="46275" rtlCol="0"/>
          <a:lstStyle>
            <a:lvl1pPr algn="r">
              <a:defRPr sz="1200"/>
            </a:lvl1pPr>
          </a:lstStyle>
          <a:p>
            <a:fld id="{00F10A49-518E-4755-8622-C01C407392BE}" type="datetimeFigureOut">
              <a:rPr lang="ru-RU" smtClean="0"/>
              <a:pPr/>
              <a:t>22.06.2018</a:t>
            </a:fld>
            <a:endParaRPr lang="ru-RU"/>
          </a:p>
        </p:txBody>
      </p:sp>
      <p:sp>
        <p:nvSpPr>
          <p:cNvPr id="4" name="Образ слайда 3"/>
          <p:cNvSpPr>
            <a:spLocks noGrp="1" noRot="1" noChangeAspect="1"/>
          </p:cNvSpPr>
          <p:nvPr>
            <p:ph type="sldImg" idx="2"/>
          </p:nvPr>
        </p:nvSpPr>
        <p:spPr>
          <a:xfrm>
            <a:off x="2687638" y="514350"/>
            <a:ext cx="4572000" cy="2573338"/>
          </a:xfrm>
          <a:prstGeom prst="rect">
            <a:avLst/>
          </a:prstGeom>
          <a:noFill/>
          <a:ln w="12700">
            <a:solidFill>
              <a:prstClr val="black"/>
            </a:solidFill>
          </a:ln>
        </p:spPr>
        <p:txBody>
          <a:bodyPr vert="horz" lIns="92550" tIns="46275" rIns="92550" bIns="46275" rtlCol="0" anchor="ctr"/>
          <a:lstStyle/>
          <a:p>
            <a:endParaRPr lang="ru-RU"/>
          </a:p>
        </p:txBody>
      </p:sp>
      <p:sp>
        <p:nvSpPr>
          <p:cNvPr id="5" name="Заметки 4"/>
          <p:cNvSpPr>
            <a:spLocks noGrp="1"/>
          </p:cNvSpPr>
          <p:nvPr>
            <p:ph type="body" sz="quarter" idx="3"/>
          </p:nvPr>
        </p:nvSpPr>
        <p:spPr>
          <a:xfrm>
            <a:off x="994729" y="3257552"/>
            <a:ext cx="7957820" cy="3086099"/>
          </a:xfrm>
          <a:prstGeom prst="rect">
            <a:avLst/>
          </a:prstGeom>
        </p:spPr>
        <p:txBody>
          <a:bodyPr vert="horz" lIns="92550" tIns="46275" rIns="92550" bIns="4627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513909"/>
            <a:ext cx="4310487" cy="342900"/>
          </a:xfrm>
          <a:prstGeom prst="rect">
            <a:avLst/>
          </a:prstGeom>
        </p:spPr>
        <p:txBody>
          <a:bodyPr vert="horz" lIns="92550" tIns="46275" rIns="92550" bIns="46275" rtlCol="0" anchor="b"/>
          <a:lstStyle>
            <a:lvl1pPr algn="l">
              <a:defRPr sz="1200"/>
            </a:lvl1pPr>
          </a:lstStyle>
          <a:p>
            <a:endParaRPr lang="ru-RU"/>
          </a:p>
        </p:txBody>
      </p:sp>
      <p:sp>
        <p:nvSpPr>
          <p:cNvPr id="7" name="Номер слайда 6"/>
          <p:cNvSpPr>
            <a:spLocks noGrp="1"/>
          </p:cNvSpPr>
          <p:nvPr>
            <p:ph type="sldNum" sz="quarter" idx="5"/>
          </p:nvPr>
        </p:nvSpPr>
        <p:spPr>
          <a:xfrm>
            <a:off x="5634487" y="6513909"/>
            <a:ext cx="4310487" cy="342900"/>
          </a:xfrm>
          <a:prstGeom prst="rect">
            <a:avLst/>
          </a:prstGeom>
        </p:spPr>
        <p:txBody>
          <a:bodyPr vert="horz" lIns="92550" tIns="46275" rIns="92550" bIns="46275" rtlCol="0" anchor="b"/>
          <a:lstStyle>
            <a:lvl1pPr algn="r">
              <a:defRPr sz="1200"/>
            </a:lvl1pPr>
          </a:lstStyle>
          <a:p>
            <a:fld id="{52920D0D-39E3-4B80-906F-1100F6AF9BB7}" type="slidenum">
              <a:rPr lang="ru-RU" smtClean="0"/>
              <a:pPr/>
              <a:t>‹#›</a:t>
            </a:fld>
            <a:endParaRPr lang="ru-RU"/>
          </a:p>
        </p:txBody>
      </p:sp>
    </p:spTree>
    <p:extLst>
      <p:ext uri="{BB962C8B-B14F-4D97-AF65-F5344CB8AC3E}">
        <p14:creationId xmlns:p14="http://schemas.microsoft.com/office/powerpoint/2010/main" val="1163094520"/>
      </p:ext>
    </p:extLst>
  </p:cSld>
  <p:clrMap bg1="lt1" tx1="dk1" bg2="lt2" tx2="dk2" accent1="accent1" accent2="accent2" accent3="accent3" accent4="accent4" accent5="accent5" accent6="accent6" hlink="hlink" folHlink="folHlink"/>
  <p:notesStyle>
    <a:lvl1pPr marL="0" algn="l" defTabSz="913973" rtl="0" eaLnBrk="1" latinLnBrk="0" hangingPunct="1">
      <a:defRPr sz="1200" kern="1200">
        <a:solidFill>
          <a:schemeClr val="tx1"/>
        </a:solidFill>
        <a:latin typeface="+mn-lt"/>
        <a:ea typeface="+mn-ea"/>
        <a:cs typeface="+mn-cs"/>
      </a:defRPr>
    </a:lvl1pPr>
    <a:lvl2pPr marL="456974" algn="l" defTabSz="913973" rtl="0" eaLnBrk="1" latinLnBrk="0" hangingPunct="1">
      <a:defRPr sz="1200" kern="1200">
        <a:solidFill>
          <a:schemeClr val="tx1"/>
        </a:solidFill>
        <a:latin typeface="+mn-lt"/>
        <a:ea typeface="+mn-ea"/>
        <a:cs typeface="+mn-cs"/>
      </a:defRPr>
    </a:lvl2pPr>
    <a:lvl3pPr marL="913973" algn="l" defTabSz="913973" rtl="0" eaLnBrk="1" latinLnBrk="0" hangingPunct="1">
      <a:defRPr sz="1200" kern="1200">
        <a:solidFill>
          <a:schemeClr val="tx1"/>
        </a:solidFill>
        <a:latin typeface="+mn-lt"/>
        <a:ea typeface="+mn-ea"/>
        <a:cs typeface="+mn-cs"/>
      </a:defRPr>
    </a:lvl3pPr>
    <a:lvl4pPr marL="1370954" algn="l" defTabSz="913973" rtl="0" eaLnBrk="1" latinLnBrk="0" hangingPunct="1">
      <a:defRPr sz="1200" kern="1200">
        <a:solidFill>
          <a:schemeClr val="tx1"/>
        </a:solidFill>
        <a:latin typeface="+mn-lt"/>
        <a:ea typeface="+mn-ea"/>
        <a:cs typeface="+mn-cs"/>
      </a:defRPr>
    </a:lvl4pPr>
    <a:lvl5pPr marL="1827944" algn="l" defTabSz="913973" rtl="0" eaLnBrk="1" latinLnBrk="0" hangingPunct="1">
      <a:defRPr sz="1200" kern="1200">
        <a:solidFill>
          <a:schemeClr val="tx1"/>
        </a:solidFill>
        <a:latin typeface="+mn-lt"/>
        <a:ea typeface="+mn-ea"/>
        <a:cs typeface="+mn-cs"/>
      </a:defRPr>
    </a:lvl5pPr>
    <a:lvl6pPr marL="2284917" algn="l" defTabSz="913973" rtl="0" eaLnBrk="1" latinLnBrk="0" hangingPunct="1">
      <a:defRPr sz="1200" kern="1200">
        <a:solidFill>
          <a:schemeClr val="tx1"/>
        </a:solidFill>
        <a:latin typeface="+mn-lt"/>
        <a:ea typeface="+mn-ea"/>
        <a:cs typeface="+mn-cs"/>
      </a:defRPr>
    </a:lvl6pPr>
    <a:lvl7pPr marL="2741891" algn="l" defTabSz="913973" rtl="0" eaLnBrk="1" latinLnBrk="0" hangingPunct="1">
      <a:defRPr sz="1200" kern="1200">
        <a:solidFill>
          <a:schemeClr val="tx1"/>
        </a:solidFill>
        <a:latin typeface="+mn-lt"/>
        <a:ea typeface="+mn-ea"/>
        <a:cs typeface="+mn-cs"/>
      </a:defRPr>
    </a:lvl7pPr>
    <a:lvl8pPr marL="3198880" algn="l" defTabSz="913973" rtl="0" eaLnBrk="1" latinLnBrk="0" hangingPunct="1">
      <a:defRPr sz="1200" kern="1200">
        <a:solidFill>
          <a:schemeClr val="tx1"/>
        </a:solidFill>
        <a:latin typeface="+mn-lt"/>
        <a:ea typeface="+mn-ea"/>
        <a:cs typeface="+mn-cs"/>
      </a:defRPr>
    </a:lvl8pPr>
    <a:lvl9pPr marL="3655862" algn="l" defTabSz="9139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Human Smart City</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Community</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based participatory research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Public Engagement in RRI</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Citizen Science and Open Innovation</a:t>
            </a:r>
            <a:endParaRPr lang="ru-RU" dirty="0"/>
          </a:p>
        </p:txBody>
      </p:sp>
      <p:sp>
        <p:nvSpPr>
          <p:cNvPr id="4" name="Номер слайда 3"/>
          <p:cNvSpPr>
            <a:spLocks noGrp="1"/>
          </p:cNvSpPr>
          <p:nvPr>
            <p:ph type="sldNum" sz="quarter" idx="10"/>
          </p:nvPr>
        </p:nvSpPr>
        <p:spPr/>
        <p:txBody>
          <a:bodyPr/>
          <a:lstStyle/>
          <a:p>
            <a:fld id="{E2E5EBC6-0CB8-4ABC-A191-3CA71C64EB93}" type="slidenum">
              <a:rPr lang="ru-RU" smtClean="0"/>
              <a:pPr/>
              <a:t>2</a:t>
            </a:fld>
            <a:endParaRPr lang="ru-RU"/>
          </a:p>
        </p:txBody>
      </p:sp>
    </p:spTree>
    <p:extLst>
      <p:ext uri="{BB962C8B-B14F-4D97-AF65-F5344CB8AC3E}">
        <p14:creationId xmlns:p14="http://schemas.microsoft.com/office/powerpoint/2010/main" val="395482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13</a:t>
            </a:fld>
            <a:endParaRPr lang="ru-RU"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14</a:t>
            </a:fld>
            <a:endParaRPr lang="ru-RU"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15</a:t>
            </a:fld>
            <a:endParaRPr lang="ru-RU"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16</a:t>
            </a:fld>
            <a:endParaRPr lang="ru-RU"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87638" y="514350"/>
            <a:ext cx="4572000" cy="25733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20D0D-39E3-4B80-906F-1100F6AF9BB7}" type="slidenum">
              <a:rPr lang="ru-RU" smtClean="0"/>
              <a:pPr/>
              <a:t>17</a:t>
            </a:fld>
            <a:endParaRPr lang="ru-RU"/>
          </a:p>
        </p:txBody>
      </p:sp>
    </p:spTree>
    <p:extLst>
      <p:ext uri="{BB962C8B-B14F-4D97-AF65-F5344CB8AC3E}">
        <p14:creationId xmlns:p14="http://schemas.microsoft.com/office/powerpoint/2010/main" val="382996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3</a:t>
            </a:fld>
            <a:endParaRPr lang="ru-RU"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4</a:t>
            </a:fld>
            <a:endParaRPr lang="ru-RU"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E982DFA-1476-4BE3-AC6A-9258616B6159}"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44469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6</a:t>
            </a:fld>
            <a:endParaRPr lang="ru-RU"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Doing It Together Science (DITOs) is organizing many innovative events across Europe focusing on the active involvement of citizens in Citizen Science</a:t>
            </a:r>
            <a:endParaRPr lang="ru-RU" dirty="0"/>
          </a:p>
        </p:txBody>
      </p:sp>
      <p:sp>
        <p:nvSpPr>
          <p:cNvPr id="4" name="Номер слайда 3"/>
          <p:cNvSpPr>
            <a:spLocks noGrp="1"/>
          </p:cNvSpPr>
          <p:nvPr>
            <p:ph type="sldNum" sz="quarter" idx="10"/>
          </p:nvPr>
        </p:nvSpPr>
        <p:spPr/>
        <p:txBody>
          <a:bodyPr/>
          <a:lstStyle/>
          <a:p>
            <a:pPr>
              <a:defRPr/>
            </a:pPr>
            <a:fld id="{5E982DFA-1476-4BE3-AC6A-9258616B6159}" type="slidenum">
              <a:rPr lang="ru-RU" smtClean="0">
                <a:solidFill>
                  <a:prstClr val="black"/>
                </a:solidFill>
              </a:rPr>
              <a:pPr>
                <a:defRPr/>
              </a:pPr>
              <a:t>7</a:t>
            </a:fld>
            <a:endParaRPr lang="ru-RU">
              <a:solidFill>
                <a:prstClr val="black"/>
              </a:solidFill>
            </a:endParaRPr>
          </a:p>
        </p:txBody>
      </p:sp>
    </p:spTree>
    <p:extLst>
      <p:ext uri="{BB962C8B-B14F-4D97-AF65-F5344CB8AC3E}">
        <p14:creationId xmlns:p14="http://schemas.microsoft.com/office/powerpoint/2010/main" val="201601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“We try not to raise false expectations,” </a:t>
            </a:r>
            <a:r>
              <a:rPr lang="en-US" dirty="0" err="1"/>
              <a:t>Heigl</a:t>
            </a:r>
            <a:r>
              <a:rPr lang="en-US" dirty="0"/>
              <a:t> is quick to caution. “Some of our participants enter data because they want to save animal lives, but that’s not what the project is mainly about. We would like to sensitize participants to roadkill and habitat fragmentation and would like to get information about this phenomena from the public.”</a:t>
            </a:r>
          </a:p>
          <a:p>
            <a:endParaRPr lang="en-US" dirty="0"/>
          </a:p>
          <a:p>
            <a:r>
              <a:rPr lang="en-US" dirty="0"/>
              <a:t>While the project will not eliminate roadkill any time soon, it is educating the public about the danger that human civilization brings to wildlife. So though the likelihood of a truck crossing your living room is slim, it is important to realize animals face this threat every day.</a:t>
            </a:r>
          </a:p>
          <a:p>
            <a:endParaRPr lang="en-US" dirty="0"/>
          </a:p>
          <a:p>
            <a:r>
              <a:rPr lang="en-US" b="1" dirty="0"/>
              <a:t>Task:</a:t>
            </a:r>
            <a:r>
              <a:rPr lang="en-US" b="1" baseline="0" dirty="0"/>
              <a:t> to study ideas and solutions in the web about citizen science and include it into the results of the team work or assess the </a:t>
            </a:r>
            <a:r>
              <a:rPr lang="en-US" b="1" baseline="0" dirty="0" err="1"/>
              <a:t>posibility</a:t>
            </a:r>
            <a:r>
              <a:rPr lang="en-US" b="1" baseline="0" dirty="0"/>
              <a:t> to use citizen science for the topic of our school.</a:t>
            </a:r>
            <a:endParaRPr lang="en-US" b="1" dirty="0"/>
          </a:p>
          <a:p>
            <a:endParaRPr lang="ru-RU" dirty="0"/>
          </a:p>
        </p:txBody>
      </p:sp>
      <p:sp>
        <p:nvSpPr>
          <p:cNvPr id="4" name="Номер слайда 3"/>
          <p:cNvSpPr>
            <a:spLocks noGrp="1"/>
          </p:cNvSpPr>
          <p:nvPr>
            <p:ph type="sldNum" sz="quarter" idx="10"/>
          </p:nvPr>
        </p:nvSpPr>
        <p:spPr/>
        <p:txBody>
          <a:bodyPr/>
          <a:lstStyle/>
          <a:p>
            <a:pPr>
              <a:defRPr/>
            </a:pPr>
            <a:fld id="{5E982DFA-1476-4BE3-AC6A-9258616B6159}" type="slidenum">
              <a:rPr lang="ru-RU" smtClean="0">
                <a:solidFill>
                  <a:prstClr val="black"/>
                </a:solidFill>
              </a:rPr>
              <a:pPr>
                <a:defRPr/>
              </a:pPr>
              <a:t>8</a:t>
            </a:fld>
            <a:endParaRPr lang="ru-RU">
              <a:solidFill>
                <a:prstClr val="black"/>
              </a:solidFill>
            </a:endParaRPr>
          </a:p>
        </p:txBody>
      </p:sp>
    </p:spTree>
    <p:extLst>
      <p:ext uri="{BB962C8B-B14F-4D97-AF65-F5344CB8AC3E}">
        <p14:creationId xmlns:p14="http://schemas.microsoft.com/office/powerpoint/2010/main" val="201601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9</a:t>
            </a:fld>
            <a:endParaRPr lang="ru-RU"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687638" y="51435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5ADA1-3015-44E3-A962-3AC311A694D1}" type="slidenum">
              <a:rPr lang="ru-RU" smtClean="0">
                <a:solidFill>
                  <a:prstClr val="black"/>
                </a:solidFill>
              </a:rPr>
              <a:pPr fontAlgn="base">
                <a:spcBef>
                  <a:spcPct val="0"/>
                </a:spcBef>
                <a:spcAft>
                  <a:spcPct val="0"/>
                </a:spcAft>
                <a:defRPr/>
              </a:pPr>
              <a:t>10</a:t>
            </a:fld>
            <a:endParaRPr lang="ru-RU"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45"/>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4" indent="0" algn="ctr">
              <a:buNone/>
              <a:defRPr>
                <a:solidFill>
                  <a:schemeClr val="tx1">
                    <a:tint val="75000"/>
                  </a:schemeClr>
                </a:solidFill>
              </a:defRPr>
            </a:lvl2pPr>
            <a:lvl3pPr marL="913973" indent="0" algn="ctr">
              <a:buNone/>
              <a:defRPr>
                <a:solidFill>
                  <a:schemeClr val="tx1">
                    <a:tint val="75000"/>
                  </a:schemeClr>
                </a:solidFill>
              </a:defRPr>
            </a:lvl3pPr>
            <a:lvl4pPr marL="1370954" indent="0" algn="ctr">
              <a:buNone/>
              <a:defRPr>
                <a:solidFill>
                  <a:schemeClr val="tx1">
                    <a:tint val="75000"/>
                  </a:schemeClr>
                </a:solidFill>
              </a:defRPr>
            </a:lvl4pPr>
            <a:lvl5pPr marL="1827944" indent="0" algn="ctr">
              <a:buNone/>
              <a:defRPr>
                <a:solidFill>
                  <a:schemeClr val="tx1">
                    <a:tint val="75000"/>
                  </a:schemeClr>
                </a:solidFill>
              </a:defRPr>
            </a:lvl5pPr>
            <a:lvl6pPr marL="2284917" indent="0" algn="ctr">
              <a:buNone/>
              <a:defRPr>
                <a:solidFill>
                  <a:schemeClr val="tx1">
                    <a:tint val="75000"/>
                  </a:schemeClr>
                </a:solidFill>
              </a:defRPr>
            </a:lvl6pPr>
            <a:lvl7pPr marL="2741891"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72B476-57B9-4DCD-A90E-80BBFBC6F0AE}" type="datetime1">
              <a:rPr lang="ru-RU" smtClean="0"/>
              <a:pPr/>
              <a:t>22.06.2018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311652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15A471-ABBF-4FC8-BC3F-D204B66E495E}" type="datetime1">
              <a:rPr lang="ru-RU" smtClean="0"/>
              <a:pPr/>
              <a:t>22.06.2018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362739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02ADFE-7889-4E55-94EE-6D03CC0DA686}" type="datetime1">
              <a:rPr lang="ru-RU" smtClean="0"/>
              <a:pPr/>
              <a:t>22.06.2018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397347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359" y="1598606"/>
            <a:ext cx="7773282" cy="110163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0718" y="2913768"/>
            <a:ext cx="6402564" cy="1315164"/>
          </a:xfrm>
        </p:spPr>
        <p:txBody>
          <a:bodyPr/>
          <a:lstStyle>
            <a:lvl1pPr marL="0" indent="0" algn="ctr">
              <a:buNone/>
              <a:defRPr/>
            </a:lvl1pPr>
            <a:lvl2pPr marL="647596" indent="0" algn="ctr">
              <a:buNone/>
              <a:defRPr/>
            </a:lvl2pPr>
            <a:lvl3pPr marL="1295177" indent="0" algn="ctr">
              <a:buNone/>
              <a:defRPr/>
            </a:lvl3pPr>
            <a:lvl4pPr marL="1942789" indent="0" algn="ctr">
              <a:buNone/>
              <a:defRPr/>
            </a:lvl4pPr>
            <a:lvl5pPr marL="2590377" indent="0" algn="ctr">
              <a:buNone/>
              <a:defRPr/>
            </a:lvl5pPr>
            <a:lvl6pPr marL="3237966" indent="0" algn="ctr">
              <a:buNone/>
              <a:defRPr/>
            </a:lvl6pPr>
            <a:lvl7pPr marL="3885562" indent="0" algn="ctr">
              <a:buNone/>
              <a:defRPr/>
            </a:lvl7pPr>
            <a:lvl8pPr marL="4533159" indent="0" algn="ctr">
              <a:buNone/>
              <a:defRPr/>
            </a:lvl8pPr>
            <a:lvl9pPr marL="5180755"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5D6F3E-A741-4AF1-B79E-991AEBCB5F4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5261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83CC29-9842-4B84-BE9F-FF57D142C78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1745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155" y="3304936"/>
            <a:ext cx="7770762" cy="1022275"/>
          </a:xfrm>
        </p:spPr>
        <p:txBody>
          <a:bodyPr anchor="t"/>
          <a:lstStyle>
            <a:lvl1pPr algn="l">
              <a:defRPr sz="5700" b="1" cap="all"/>
            </a:lvl1pPr>
          </a:lstStyle>
          <a:p>
            <a:r>
              <a:rPr lang="ru-RU" smtClean="0"/>
              <a:t>Образец заголовка</a:t>
            </a:r>
            <a:endParaRPr lang="ru-RU"/>
          </a:p>
        </p:txBody>
      </p:sp>
      <p:sp>
        <p:nvSpPr>
          <p:cNvPr id="3" name="Текст 2"/>
          <p:cNvSpPr>
            <a:spLocks noGrp="1"/>
          </p:cNvSpPr>
          <p:nvPr>
            <p:ph type="body" idx="1"/>
          </p:nvPr>
        </p:nvSpPr>
        <p:spPr>
          <a:xfrm>
            <a:off x="723155" y="2180621"/>
            <a:ext cx="7770762" cy="1124315"/>
          </a:xfrm>
        </p:spPr>
        <p:txBody>
          <a:bodyPr anchor="b"/>
          <a:lstStyle>
            <a:lvl1pPr marL="0" indent="0">
              <a:buNone/>
              <a:defRPr sz="2800"/>
            </a:lvl1pPr>
            <a:lvl2pPr marL="647596" indent="0">
              <a:buNone/>
              <a:defRPr sz="2600"/>
            </a:lvl2pPr>
            <a:lvl3pPr marL="1295177" indent="0">
              <a:buNone/>
              <a:defRPr sz="2300"/>
            </a:lvl3pPr>
            <a:lvl4pPr marL="1942789" indent="0">
              <a:buNone/>
              <a:defRPr sz="2000"/>
            </a:lvl4pPr>
            <a:lvl5pPr marL="2590377" indent="0">
              <a:buNone/>
              <a:defRPr sz="2000"/>
            </a:lvl5pPr>
            <a:lvl6pPr marL="3237966" indent="0">
              <a:buNone/>
              <a:defRPr sz="2000"/>
            </a:lvl6pPr>
            <a:lvl7pPr marL="3885562" indent="0">
              <a:buNone/>
              <a:defRPr sz="2000"/>
            </a:lvl7pPr>
            <a:lvl8pPr marL="4533159" indent="0">
              <a:buNone/>
              <a:defRPr sz="2000"/>
            </a:lvl8pPr>
            <a:lvl9pPr marL="5180755" indent="0">
              <a:buNone/>
              <a:defRPr sz="20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D5C5FE-64A2-476A-BFB6-B485895C6C9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7630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6090" y="1199900"/>
            <a:ext cx="3993727" cy="3393727"/>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91686" y="1199900"/>
            <a:ext cx="3996248" cy="3393727"/>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F6BB15-003D-46FA-821E-918B2906F7D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0174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6067" y="1150775"/>
            <a:ext cx="4041602" cy="479959"/>
          </a:xfrm>
        </p:spPr>
        <p:txBody>
          <a:bodyPr anchor="b"/>
          <a:lstStyle>
            <a:lvl1pPr marL="0" indent="0">
              <a:buNone/>
              <a:defRPr sz="3400" b="1"/>
            </a:lvl1pPr>
            <a:lvl2pPr marL="647596" indent="0">
              <a:buNone/>
              <a:defRPr sz="2800" b="1"/>
            </a:lvl2pPr>
            <a:lvl3pPr marL="1295177" indent="0">
              <a:buNone/>
              <a:defRPr sz="2600" b="1"/>
            </a:lvl3pPr>
            <a:lvl4pPr marL="1942789" indent="0">
              <a:buNone/>
              <a:defRPr sz="2300" b="1"/>
            </a:lvl4pPr>
            <a:lvl5pPr marL="2590377" indent="0">
              <a:buNone/>
              <a:defRPr sz="2300" b="1"/>
            </a:lvl5pPr>
            <a:lvl6pPr marL="3237966" indent="0">
              <a:buNone/>
              <a:defRPr sz="2300" b="1"/>
            </a:lvl6pPr>
            <a:lvl7pPr marL="3885562" indent="0">
              <a:buNone/>
              <a:defRPr sz="2300" b="1"/>
            </a:lvl7pPr>
            <a:lvl8pPr marL="4533159" indent="0">
              <a:buNone/>
              <a:defRPr sz="2300" b="1"/>
            </a:lvl8pPr>
            <a:lvl9pPr marL="5180755" indent="0">
              <a:buNone/>
              <a:defRPr sz="2300" b="1"/>
            </a:lvl9pPr>
          </a:lstStyle>
          <a:p>
            <a:pPr lvl="0"/>
            <a:r>
              <a:rPr lang="ru-RU" smtClean="0"/>
              <a:t>Образец текста</a:t>
            </a:r>
          </a:p>
        </p:txBody>
      </p:sp>
      <p:sp>
        <p:nvSpPr>
          <p:cNvPr id="4" name="Объект 3"/>
          <p:cNvSpPr>
            <a:spLocks noGrp="1"/>
          </p:cNvSpPr>
          <p:nvPr>
            <p:ph sz="half" idx="2"/>
          </p:nvPr>
        </p:nvSpPr>
        <p:spPr>
          <a:xfrm>
            <a:off x="456067" y="1630739"/>
            <a:ext cx="4041602" cy="296478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3835" y="1150775"/>
            <a:ext cx="4044121" cy="479959"/>
          </a:xfrm>
        </p:spPr>
        <p:txBody>
          <a:bodyPr anchor="b"/>
          <a:lstStyle>
            <a:lvl1pPr marL="0" indent="0">
              <a:buNone/>
              <a:defRPr sz="3400" b="1"/>
            </a:lvl1pPr>
            <a:lvl2pPr marL="647596" indent="0">
              <a:buNone/>
              <a:defRPr sz="2800" b="1"/>
            </a:lvl2pPr>
            <a:lvl3pPr marL="1295177" indent="0">
              <a:buNone/>
              <a:defRPr sz="2600" b="1"/>
            </a:lvl3pPr>
            <a:lvl4pPr marL="1942789" indent="0">
              <a:buNone/>
              <a:defRPr sz="2300" b="1"/>
            </a:lvl4pPr>
            <a:lvl5pPr marL="2590377" indent="0">
              <a:buNone/>
              <a:defRPr sz="2300" b="1"/>
            </a:lvl5pPr>
            <a:lvl6pPr marL="3237966" indent="0">
              <a:buNone/>
              <a:defRPr sz="2300" b="1"/>
            </a:lvl6pPr>
            <a:lvl7pPr marL="3885562" indent="0">
              <a:buNone/>
              <a:defRPr sz="2300" b="1"/>
            </a:lvl7pPr>
            <a:lvl8pPr marL="4533159" indent="0">
              <a:buNone/>
              <a:defRPr sz="2300" b="1"/>
            </a:lvl8pPr>
            <a:lvl9pPr marL="5180755" indent="0">
              <a:buNone/>
              <a:defRPr sz="2300" b="1"/>
            </a:lvl9pPr>
          </a:lstStyle>
          <a:p>
            <a:pPr lvl="0"/>
            <a:r>
              <a:rPr lang="ru-RU" smtClean="0"/>
              <a:t>Образец текста</a:t>
            </a:r>
          </a:p>
        </p:txBody>
      </p:sp>
      <p:sp>
        <p:nvSpPr>
          <p:cNvPr id="6" name="Объект 5"/>
          <p:cNvSpPr>
            <a:spLocks noGrp="1"/>
          </p:cNvSpPr>
          <p:nvPr>
            <p:ph sz="quarter" idx="4"/>
          </p:nvPr>
        </p:nvSpPr>
        <p:spPr>
          <a:xfrm>
            <a:off x="4643835" y="1630739"/>
            <a:ext cx="4044121" cy="296478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F139B8-5A3C-420A-9DA3-D26A89FAD1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45167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606B6B-8F13-41DC-A2F1-073C1BDD2B1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8710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79E456-987B-48EE-A62B-1E286C5D2C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6859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069" y="204080"/>
            <a:ext cx="3008524" cy="872997"/>
          </a:xfrm>
        </p:spPr>
        <p:txBody>
          <a:bodyPr anchor="b"/>
          <a:lstStyle>
            <a:lvl1pPr algn="l">
              <a:defRPr sz="2800" b="1"/>
            </a:lvl1pPr>
          </a:lstStyle>
          <a:p>
            <a:r>
              <a:rPr lang="ru-RU" smtClean="0"/>
              <a:t>Образец заголовка</a:t>
            </a:r>
            <a:endParaRPr lang="ru-RU"/>
          </a:p>
        </p:txBody>
      </p:sp>
      <p:sp>
        <p:nvSpPr>
          <p:cNvPr id="3" name="Объект 2"/>
          <p:cNvSpPr>
            <a:spLocks noGrp="1"/>
          </p:cNvSpPr>
          <p:nvPr>
            <p:ph idx="1"/>
          </p:nvPr>
        </p:nvSpPr>
        <p:spPr>
          <a:xfrm>
            <a:off x="3575481" y="204079"/>
            <a:ext cx="5112475" cy="439143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6069" y="1077075"/>
            <a:ext cx="3008524" cy="3518441"/>
          </a:xfrm>
        </p:spPr>
        <p:txBody>
          <a:bodyPr/>
          <a:lstStyle>
            <a:lvl1pPr marL="0" indent="0">
              <a:buNone/>
              <a:defRPr sz="2000"/>
            </a:lvl1pPr>
            <a:lvl2pPr marL="647596" indent="0">
              <a:buNone/>
              <a:defRPr sz="1700"/>
            </a:lvl2pPr>
            <a:lvl3pPr marL="1295177" indent="0">
              <a:buNone/>
              <a:defRPr sz="1400"/>
            </a:lvl3pPr>
            <a:lvl4pPr marL="1942789" indent="0">
              <a:buNone/>
              <a:defRPr sz="1300"/>
            </a:lvl4pPr>
            <a:lvl5pPr marL="2590377" indent="0">
              <a:buNone/>
              <a:defRPr sz="1300"/>
            </a:lvl5pPr>
            <a:lvl6pPr marL="3237966" indent="0">
              <a:buNone/>
              <a:defRPr sz="1300"/>
            </a:lvl6pPr>
            <a:lvl7pPr marL="3885562" indent="0">
              <a:buNone/>
              <a:defRPr sz="1300"/>
            </a:lvl7pPr>
            <a:lvl8pPr marL="4533159" indent="0">
              <a:buNone/>
              <a:defRPr sz="1300"/>
            </a:lvl8pPr>
            <a:lvl9pPr marL="5180755" indent="0">
              <a:buNone/>
              <a:defRPr sz="13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4752D5-4D8C-4732-A8CD-C3F2335DAEC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9173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33162-A781-45E8-974A-6EDFB32669F2}" type="datetime1">
              <a:rPr lang="ru-RU" smtClean="0"/>
              <a:pPr/>
              <a:t>22.06.2018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1699642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532" y="3599695"/>
            <a:ext cx="5487911" cy="425160"/>
          </a:xfrm>
        </p:spPr>
        <p:txBody>
          <a:bodyPr anchor="b"/>
          <a:lstStyle>
            <a:lvl1pPr algn="l">
              <a:defRPr sz="2800" b="1"/>
            </a:lvl1pPr>
          </a:lstStyle>
          <a:p>
            <a:r>
              <a:rPr lang="ru-RU" smtClean="0"/>
              <a:t>Образец заголовка</a:t>
            </a:r>
            <a:endParaRPr lang="ru-RU"/>
          </a:p>
        </p:txBody>
      </p:sp>
      <p:sp>
        <p:nvSpPr>
          <p:cNvPr id="3" name="Рисунок 2"/>
          <p:cNvSpPr>
            <a:spLocks noGrp="1"/>
          </p:cNvSpPr>
          <p:nvPr>
            <p:ph type="pic" idx="1"/>
          </p:nvPr>
        </p:nvSpPr>
        <p:spPr>
          <a:xfrm>
            <a:off x="1791532" y="459194"/>
            <a:ext cx="5487911" cy="3085721"/>
          </a:xfrm>
        </p:spPr>
        <p:txBody>
          <a:bodyPr/>
          <a:lstStyle>
            <a:lvl1pPr marL="0" indent="0">
              <a:buNone/>
              <a:defRPr sz="4500"/>
            </a:lvl1pPr>
            <a:lvl2pPr marL="647596" indent="0">
              <a:buNone/>
              <a:defRPr sz="4000"/>
            </a:lvl2pPr>
            <a:lvl3pPr marL="1295177" indent="0">
              <a:buNone/>
              <a:defRPr sz="3400"/>
            </a:lvl3pPr>
            <a:lvl4pPr marL="1942789" indent="0">
              <a:buNone/>
              <a:defRPr sz="2800"/>
            </a:lvl4pPr>
            <a:lvl5pPr marL="2590377" indent="0">
              <a:buNone/>
              <a:defRPr sz="2800"/>
            </a:lvl5pPr>
            <a:lvl6pPr marL="3237966" indent="0">
              <a:buNone/>
              <a:defRPr sz="2800"/>
            </a:lvl6pPr>
            <a:lvl7pPr marL="3885562" indent="0">
              <a:buNone/>
              <a:defRPr sz="2800"/>
            </a:lvl7pPr>
            <a:lvl8pPr marL="4533159" indent="0">
              <a:buNone/>
              <a:defRPr sz="2800"/>
            </a:lvl8pPr>
            <a:lvl9pPr marL="5180755" indent="0">
              <a:buNone/>
              <a:defRPr sz="2800"/>
            </a:lvl9pPr>
          </a:lstStyle>
          <a:p>
            <a:pPr lvl="0"/>
            <a:endParaRPr lang="ru-RU" noProof="0" smtClean="0"/>
          </a:p>
        </p:txBody>
      </p:sp>
      <p:sp>
        <p:nvSpPr>
          <p:cNvPr id="4" name="Текст 3"/>
          <p:cNvSpPr>
            <a:spLocks noGrp="1"/>
          </p:cNvSpPr>
          <p:nvPr>
            <p:ph type="body" sz="half" idx="2"/>
          </p:nvPr>
        </p:nvSpPr>
        <p:spPr>
          <a:xfrm>
            <a:off x="1791532" y="4024874"/>
            <a:ext cx="5487911" cy="604673"/>
          </a:xfrm>
        </p:spPr>
        <p:txBody>
          <a:bodyPr/>
          <a:lstStyle>
            <a:lvl1pPr marL="0" indent="0">
              <a:buNone/>
              <a:defRPr sz="2000"/>
            </a:lvl1pPr>
            <a:lvl2pPr marL="647596" indent="0">
              <a:buNone/>
              <a:defRPr sz="1700"/>
            </a:lvl2pPr>
            <a:lvl3pPr marL="1295177" indent="0">
              <a:buNone/>
              <a:defRPr sz="1400"/>
            </a:lvl3pPr>
            <a:lvl4pPr marL="1942789" indent="0">
              <a:buNone/>
              <a:defRPr sz="1300"/>
            </a:lvl4pPr>
            <a:lvl5pPr marL="2590377" indent="0">
              <a:buNone/>
              <a:defRPr sz="1300"/>
            </a:lvl5pPr>
            <a:lvl6pPr marL="3237966" indent="0">
              <a:buNone/>
              <a:defRPr sz="1300"/>
            </a:lvl6pPr>
            <a:lvl7pPr marL="3885562" indent="0">
              <a:buNone/>
              <a:defRPr sz="1300"/>
            </a:lvl7pPr>
            <a:lvl8pPr marL="4533159" indent="0">
              <a:buNone/>
              <a:defRPr sz="1300"/>
            </a:lvl8pPr>
            <a:lvl9pPr marL="5180755" indent="0">
              <a:buNone/>
              <a:defRPr sz="13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6C9BEA-4F9F-4AC7-8DEE-95713F19872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24272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D36A41-C791-4E27-8980-1012C09B8AD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86308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1862" y="205970"/>
            <a:ext cx="2056077" cy="438765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067" y="205970"/>
            <a:ext cx="5933898" cy="43876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605B89-42F0-4DDD-AEBE-62D3A33199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9117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45"/>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4" indent="0" algn="ctr">
              <a:buNone/>
              <a:defRPr>
                <a:solidFill>
                  <a:schemeClr val="tx1">
                    <a:tint val="75000"/>
                  </a:schemeClr>
                </a:solidFill>
              </a:defRPr>
            </a:lvl2pPr>
            <a:lvl3pPr marL="913973" indent="0" algn="ctr">
              <a:buNone/>
              <a:defRPr>
                <a:solidFill>
                  <a:schemeClr val="tx1">
                    <a:tint val="75000"/>
                  </a:schemeClr>
                </a:solidFill>
              </a:defRPr>
            </a:lvl3pPr>
            <a:lvl4pPr marL="1370954" indent="0" algn="ctr">
              <a:buNone/>
              <a:defRPr>
                <a:solidFill>
                  <a:schemeClr val="tx1">
                    <a:tint val="75000"/>
                  </a:schemeClr>
                </a:solidFill>
              </a:defRPr>
            </a:lvl4pPr>
            <a:lvl5pPr marL="1827944" indent="0" algn="ctr">
              <a:buNone/>
              <a:defRPr>
                <a:solidFill>
                  <a:schemeClr val="tx1">
                    <a:tint val="75000"/>
                  </a:schemeClr>
                </a:solidFill>
              </a:defRPr>
            </a:lvl5pPr>
            <a:lvl6pPr marL="2284917" indent="0" algn="ctr">
              <a:buNone/>
              <a:defRPr>
                <a:solidFill>
                  <a:schemeClr val="tx1">
                    <a:tint val="75000"/>
                  </a:schemeClr>
                </a:solidFill>
              </a:defRPr>
            </a:lvl6pPr>
            <a:lvl7pPr marL="2741891"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72B476-57B9-4DCD-A90E-80BBFBC6F0AE}"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674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33162-A781-45E8-974A-6EDFB32669F2}"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3126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4" indent="0">
              <a:buNone/>
              <a:defRPr sz="1800">
                <a:solidFill>
                  <a:schemeClr val="tx1">
                    <a:tint val="75000"/>
                  </a:schemeClr>
                </a:solidFill>
              </a:defRPr>
            </a:lvl2pPr>
            <a:lvl3pPr marL="913973" indent="0">
              <a:buNone/>
              <a:defRPr sz="1600">
                <a:solidFill>
                  <a:schemeClr val="tx1">
                    <a:tint val="75000"/>
                  </a:schemeClr>
                </a:solidFill>
              </a:defRPr>
            </a:lvl3pPr>
            <a:lvl4pPr marL="1370954" indent="0">
              <a:buNone/>
              <a:defRPr sz="1400">
                <a:solidFill>
                  <a:schemeClr val="tx1">
                    <a:tint val="75000"/>
                  </a:schemeClr>
                </a:solidFill>
              </a:defRPr>
            </a:lvl4pPr>
            <a:lvl5pPr marL="1827944" indent="0">
              <a:buNone/>
              <a:defRPr sz="1400">
                <a:solidFill>
                  <a:schemeClr val="tx1">
                    <a:tint val="75000"/>
                  </a:schemeClr>
                </a:solidFill>
              </a:defRPr>
            </a:lvl5pPr>
            <a:lvl6pPr marL="2284917" indent="0">
              <a:buNone/>
              <a:defRPr sz="1400">
                <a:solidFill>
                  <a:schemeClr val="tx1">
                    <a:tint val="75000"/>
                  </a:schemeClr>
                </a:solidFill>
              </a:defRPr>
            </a:lvl6pPr>
            <a:lvl7pPr marL="2741891" indent="0">
              <a:buNone/>
              <a:defRPr sz="1400">
                <a:solidFill>
                  <a:schemeClr val="tx1">
                    <a:tint val="75000"/>
                  </a:schemeClr>
                </a:solidFill>
              </a:defRPr>
            </a:lvl7pPr>
            <a:lvl8pPr marL="3198880" indent="0">
              <a:buNone/>
              <a:defRPr sz="1400">
                <a:solidFill>
                  <a:schemeClr val="tx1">
                    <a:tint val="75000"/>
                  </a:schemeClr>
                </a:solidFill>
              </a:defRPr>
            </a:lvl8pPr>
            <a:lvl9pPr marL="3655862"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478901-A93B-4C6C-AAEB-48725A55EB0E}"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29656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BBB8D2-E906-4CC1-BDFF-4BCB7DDBA513}" type="datetime1">
              <a:rPr lang="ru-RU" smtClean="0">
                <a:solidFill>
                  <a:prstClr val="black">
                    <a:tint val="75000"/>
                  </a:prstClr>
                </a:solidFill>
              </a:rPr>
              <a:pPr/>
              <a:t>22.06.2018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647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6974" indent="0">
              <a:buNone/>
              <a:defRPr sz="2000" b="1"/>
            </a:lvl2pPr>
            <a:lvl3pPr marL="913973" indent="0">
              <a:buNone/>
              <a:defRPr sz="1800" b="1"/>
            </a:lvl3pPr>
            <a:lvl4pPr marL="1370954" indent="0">
              <a:buNone/>
              <a:defRPr sz="1600" b="1"/>
            </a:lvl4pPr>
            <a:lvl5pPr marL="1827944" indent="0">
              <a:buNone/>
              <a:defRPr sz="1600" b="1"/>
            </a:lvl5pPr>
            <a:lvl6pPr marL="2284917" indent="0">
              <a:buNone/>
              <a:defRPr sz="1600" b="1"/>
            </a:lvl6pPr>
            <a:lvl7pPr marL="2741891" indent="0">
              <a:buNone/>
              <a:defRPr sz="1600" b="1"/>
            </a:lvl7pPr>
            <a:lvl8pPr marL="3198880" indent="0">
              <a:buNone/>
              <a:defRPr sz="1600" b="1"/>
            </a:lvl8pPr>
            <a:lvl9pPr marL="3655862"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59" y="1151335"/>
            <a:ext cx="4041775" cy="479822"/>
          </a:xfrm>
        </p:spPr>
        <p:txBody>
          <a:bodyPr anchor="b"/>
          <a:lstStyle>
            <a:lvl1pPr marL="0" indent="0">
              <a:buNone/>
              <a:defRPr sz="2400" b="1"/>
            </a:lvl1pPr>
            <a:lvl2pPr marL="456974" indent="0">
              <a:buNone/>
              <a:defRPr sz="2000" b="1"/>
            </a:lvl2pPr>
            <a:lvl3pPr marL="913973" indent="0">
              <a:buNone/>
              <a:defRPr sz="1800" b="1"/>
            </a:lvl3pPr>
            <a:lvl4pPr marL="1370954" indent="0">
              <a:buNone/>
              <a:defRPr sz="1600" b="1"/>
            </a:lvl4pPr>
            <a:lvl5pPr marL="1827944" indent="0">
              <a:buNone/>
              <a:defRPr sz="1600" b="1"/>
            </a:lvl5pPr>
            <a:lvl6pPr marL="2284917" indent="0">
              <a:buNone/>
              <a:defRPr sz="1600" b="1"/>
            </a:lvl6pPr>
            <a:lvl7pPr marL="2741891" indent="0">
              <a:buNone/>
              <a:defRPr sz="1600" b="1"/>
            </a:lvl7pPr>
            <a:lvl8pPr marL="3198880" indent="0">
              <a:buNone/>
              <a:defRPr sz="1600" b="1"/>
            </a:lvl8pPr>
            <a:lvl9pPr marL="3655862"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5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AAD50D8-2984-4D13-B2D1-04E6468B9F7B}" type="datetime1">
              <a:rPr lang="ru-RU" smtClean="0">
                <a:solidFill>
                  <a:prstClr val="black">
                    <a:tint val="75000"/>
                  </a:prstClr>
                </a:solidFill>
              </a:rPr>
              <a:pPr/>
              <a:t>22.06.2018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9669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CFEA3C-789E-4F47-A329-27622EF3DC4D}" type="datetime1">
              <a:rPr lang="ru-RU" smtClean="0">
                <a:solidFill>
                  <a:prstClr val="black">
                    <a:tint val="75000"/>
                  </a:prstClr>
                </a:solidFill>
              </a:rPr>
              <a:pPr/>
              <a:t>22.06.2018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836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18EAD9-8D20-4DBF-8AEE-815F70DA5FD3}" type="datetime1">
              <a:rPr lang="ru-RU" smtClean="0">
                <a:solidFill>
                  <a:prstClr val="black">
                    <a:tint val="75000"/>
                  </a:prstClr>
                </a:solidFill>
              </a:rPr>
              <a:pPr/>
              <a:t>22.06.2018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2138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4" indent="0">
              <a:buNone/>
              <a:defRPr sz="1800">
                <a:solidFill>
                  <a:schemeClr val="tx1">
                    <a:tint val="75000"/>
                  </a:schemeClr>
                </a:solidFill>
              </a:defRPr>
            </a:lvl2pPr>
            <a:lvl3pPr marL="913973" indent="0">
              <a:buNone/>
              <a:defRPr sz="1600">
                <a:solidFill>
                  <a:schemeClr val="tx1">
                    <a:tint val="75000"/>
                  </a:schemeClr>
                </a:solidFill>
              </a:defRPr>
            </a:lvl3pPr>
            <a:lvl4pPr marL="1370954" indent="0">
              <a:buNone/>
              <a:defRPr sz="1400">
                <a:solidFill>
                  <a:schemeClr val="tx1">
                    <a:tint val="75000"/>
                  </a:schemeClr>
                </a:solidFill>
              </a:defRPr>
            </a:lvl4pPr>
            <a:lvl5pPr marL="1827944" indent="0">
              <a:buNone/>
              <a:defRPr sz="1400">
                <a:solidFill>
                  <a:schemeClr val="tx1">
                    <a:tint val="75000"/>
                  </a:schemeClr>
                </a:solidFill>
              </a:defRPr>
            </a:lvl5pPr>
            <a:lvl6pPr marL="2284917" indent="0">
              <a:buNone/>
              <a:defRPr sz="1400">
                <a:solidFill>
                  <a:schemeClr val="tx1">
                    <a:tint val="75000"/>
                  </a:schemeClr>
                </a:solidFill>
              </a:defRPr>
            </a:lvl6pPr>
            <a:lvl7pPr marL="2741891" indent="0">
              <a:buNone/>
              <a:defRPr sz="1400">
                <a:solidFill>
                  <a:schemeClr val="tx1">
                    <a:tint val="75000"/>
                  </a:schemeClr>
                </a:solidFill>
              </a:defRPr>
            </a:lvl7pPr>
            <a:lvl8pPr marL="3198880" indent="0">
              <a:buNone/>
              <a:defRPr sz="1400">
                <a:solidFill>
                  <a:schemeClr val="tx1">
                    <a:tint val="75000"/>
                  </a:schemeClr>
                </a:solidFill>
              </a:defRPr>
            </a:lvl8pPr>
            <a:lvl9pPr marL="3655862"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478901-A93B-4C6C-AAEB-48725A55EB0E}" type="datetime1">
              <a:rPr lang="ru-RU" smtClean="0"/>
              <a:pPr/>
              <a:t>22.06.2018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2905363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81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1" y="1076328"/>
            <a:ext cx="3008313" cy="3518297"/>
          </a:xfrm>
        </p:spPr>
        <p:txBody>
          <a:bodyPr/>
          <a:lstStyle>
            <a:lvl1pPr marL="0" indent="0">
              <a:buNone/>
              <a:defRPr sz="1400"/>
            </a:lvl1pPr>
            <a:lvl2pPr marL="456974" indent="0">
              <a:buNone/>
              <a:defRPr sz="1200"/>
            </a:lvl2pPr>
            <a:lvl3pPr marL="913973" indent="0">
              <a:buNone/>
              <a:defRPr sz="1000"/>
            </a:lvl3pPr>
            <a:lvl4pPr marL="1370954" indent="0">
              <a:buNone/>
              <a:defRPr sz="900"/>
            </a:lvl4pPr>
            <a:lvl5pPr marL="1827944" indent="0">
              <a:buNone/>
              <a:defRPr sz="900"/>
            </a:lvl5pPr>
            <a:lvl6pPr marL="2284917" indent="0">
              <a:buNone/>
              <a:defRPr sz="900"/>
            </a:lvl6pPr>
            <a:lvl7pPr marL="2741891" indent="0">
              <a:buNone/>
              <a:defRPr sz="900"/>
            </a:lvl7pPr>
            <a:lvl8pPr marL="3198880" indent="0">
              <a:buNone/>
              <a:defRPr sz="900"/>
            </a:lvl8pPr>
            <a:lvl9pPr marL="3655862"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80309D-B4A6-433B-A2AF-4E7250F9EFEE}" type="datetime1">
              <a:rPr lang="ru-RU" smtClean="0">
                <a:solidFill>
                  <a:prstClr val="black">
                    <a:tint val="75000"/>
                  </a:prstClr>
                </a:solidFill>
              </a:rPr>
              <a:pPr/>
              <a:t>22.06.2018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1968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6974" indent="0">
              <a:buNone/>
              <a:defRPr sz="2800"/>
            </a:lvl2pPr>
            <a:lvl3pPr marL="913973" indent="0">
              <a:buNone/>
              <a:defRPr sz="2400"/>
            </a:lvl3pPr>
            <a:lvl4pPr marL="1370954" indent="0">
              <a:buNone/>
              <a:defRPr sz="2000"/>
            </a:lvl4pPr>
            <a:lvl5pPr marL="1827944" indent="0">
              <a:buNone/>
              <a:defRPr sz="2000"/>
            </a:lvl5pPr>
            <a:lvl6pPr marL="2284917" indent="0">
              <a:buNone/>
              <a:defRPr sz="2000"/>
            </a:lvl6pPr>
            <a:lvl7pPr marL="2741891" indent="0">
              <a:buNone/>
              <a:defRPr sz="2000"/>
            </a:lvl7pPr>
            <a:lvl8pPr marL="3198880" indent="0">
              <a:buNone/>
              <a:defRPr sz="2000"/>
            </a:lvl8pPr>
            <a:lvl9pPr marL="3655862" indent="0">
              <a:buNone/>
              <a:defRPr sz="2000"/>
            </a:lvl9pPr>
          </a:lstStyle>
          <a:p>
            <a:endParaRPr lang="ru-RU"/>
          </a:p>
        </p:txBody>
      </p:sp>
      <p:sp>
        <p:nvSpPr>
          <p:cNvPr id="4" name="Текст 3"/>
          <p:cNvSpPr>
            <a:spLocks noGrp="1"/>
          </p:cNvSpPr>
          <p:nvPr>
            <p:ph type="body" sz="half" idx="2"/>
          </p:nvPr>
        </p:nvSpPr>
        <p:spPr>
          <a:xfrm>
            <a:off x="1792288" y="4025529"/>
            <a:ext cx="5486400" cy="603647"/>
          </a:xfrm>
        </p:spPr>
        <p:txBody>
          <a:bodyPr/>
          <a:lstStyle>
            <a:lvl1pPr marL="0" indent="0">
              <a:buNone/>
              <a:defRPr sz="1400"/>
            </a:lvl1pPr>
            <a:lvl2pPr marL="456974" indent="0">
              <a:buNone/>
              <a:defRPr sz="1200"/>
            </a:lvl2pPr>
            <a:lvl3pPr marL="913973" indent="0">
              <a:buNone/>
              <a:defRPr sz="1000"/>
            </a:lvl3pPr>
            <a:lvl4pPr marL="1370954" indent="0">
              <a:buNone/>
              <a:defRPr sz="900"/>
            </a:lvl4pPr>
            <a:lvl5pPr marL="1827944" indent="0">
              <a:buNone/>
              <a:defRPr sz="900"/>
            </a:lvl5pPr>
            <a:lvl6pPr marL="2284917" indent="0">
              <a:buNone/>
              <a:defRPr sz="900"/>
            </a:lvl6pPr>
            <a:lvl7pPr marL="2741891" indent="0">
              <a:buNone/>
              <a:defRPr sz="900"/>
            </a:lvl7pPr>
            <a:lvl8pPr marL="3198880" indent="0">
              <a:buNone/>
              <a:defRPr sz="900"/>
            </a:lvl8pPr>
            <a:lvl9pPr marL="3655862"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E9AF16-D6FD-465E-B772-E9202E279483}" type="datetime1">
              <a:rPr lang="ru-RU" smtClean="0">
                <a:solidFill>
                  <a:prstClr val="black">
                    <a:tint val="75000"/>
                  </a:prstClr>
                </a:solidFill>
              </a:rPr>
              <a:pPr/>
              <a:t>22.06.2018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7111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15A471-ABBF-4FC8-BC3F-D204B66E495E}"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651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02ADFE-7889-4E55-94EE-6D03CC0DA686}"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498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E457005D-3EF4-4FFC-AFB6-F9030040B871}"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915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6E46FF6-AD17-4A3E-93C9-29DD27398569}"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8729664" y="4769646"/>
            <a:ext cx="350044" cy="273844"/>
          </a:xfrm>
        </p:spPr>
        <p:txBody>
          <a:bodyPr/>
          <a:lstStyle/>
          <a:p>
            <a:fld id="{51ACA59A-3544-4F56-87B6-F5808291B21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29335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8"/>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66" indent="0">
              <a:buNone/>
              <a:defRPr sz="1500">
                <a:solidFill>
                  <a:schemeClr val="tx1">
                    <a:tint val="75000"/>
                  </a:schemeClr>
                </a:solidFill>
              </a:defRPr>
            </a:lvl2pPr>
            <a:lvl3pPr marL="685732" indent="0">
              <a:buNone/>
              <a:defRPr sz="14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2B2B6DF-749D-44AA-A8E1-DD3B8D79BE39}"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6892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085CF3C-E373-4BE2-B984-E3D06E38E093}" type="datetime1">
              <a:rPr lang="ru-RU" smtClean="0">
                <a:solidFill>
                  <a:prstClr val="black">
                    <a:tint val="75000"/>
                  </a:prstClr>
                </a:solidFill>
              </a:rPr>
              <a:pPr/>
              <a:t>22.06.2018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643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ru-RU"/>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5DD9AA9-50AB-4695-BD26-26C150AA563B}" type="datetime1">
              <a:rPr lang="ru-RU" smtClean="0">
                <a:solidFill>
                  <a:prstClr val="black">
                    <a:tint val="75000"/>
                  </a:prstClr>
                </a:solidFill>
              </a:rPr>
              <a:pPr/>
              <a:t>22.06.2018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051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CFC7F20-D147-4977-94B5-D426CC4191B6}" type="datetime1">
              <a:rPr lang="ru-RU" smtClean="0">
                <a:solidFill>
                  <a:prstClr val="black">
                    <a:tint val="75000"/>
                  </a:prstClr>
                </a:solidFill>
              </a:rPr>
              <a:pPr/>
              <a:t>22.06.2018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512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BBB8D2-E906-4CC1-BDFF-4BCB7DDBA513}" type="datetime1">
              <a:rPr lang="ru-RU" smtClean="0"/>
              <a:pPr/>
              <a:t>22.06.2018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1154309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69656C-3821-4916-BFA5-47EA17CDCF61}" type="datetime1">
              <a:rPr lang="ru-RU" smtClean="0">
                <a:solidFill>
                  <a:prstClr val="black">
                    <a:tint val="75000"/>
                  </a:prstClr>
                </a:solidFill>
              </a:rPr>
              <a:pPr/>
              <a:t>22.06.2018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5141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ru-RU"/>
              <a:t>Образец текста</a:t>
            </a:r>
          </a:p>
        </p:txBody>
      </p:sp>
      <p:sp>
        <p:nvSpPr>
          <p:cNvPr id="5" name="Дата 4"/>
          <p:cNvSpPr>
            <a:spLocks noGrp="1"/>
          </p:cNvSpPr>
          <p:nvPr>
            <p:ph type="dt" sz="half" idx="10"/>
          </p:nvPr>
        </p:nvSpPr>
        <p:spPr/>
        <p:txBody>
          <a:bodyPr/>
          <a:lstStyle/>
          <a:p>
            <a:fld id="{7DBCBC72-F339-47BE-B7EE-AFF6A36C04BD}" type="datetime1">
              <a:rPr lang="ru-RU" smtClean="0">
                <a:solidFill>
                  <a:prstClr val="black">
                    <a:tint val="75000"/>
                  </a:prstClr>
                </a:solidFill>
              </a:rPr>
              <a:pPr/>
              <a:t>22.06.2018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2895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73"/>
            <a:ext cx="4629150" cy="3655219"/>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ru-RU"/>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ru-RU"/>
              <a:t>Образец текста</a:t>
            </a:r>
          </a:p>
        </p:txBody>
      </p:sp>
      <p:sp>
        <p:nvSpPr>
          <p:cNvPr id="5" name="Дата 4"/>
          <p:cNvSpPr>
            <a:spLocks noGrp="1"/>
          </p:cNvSpPr>
          <p:nvPr>
            <p:ph type="dt" sz="half" idx="10"/>
          </p:nvPr>
        </p:nvSpPr>
        <p:spPr/>
        <p:txBody>
          <a:bodyPr/>
          <a:lstStyle/>
          <a:p>
            <a:fld id="{8725BD57-6987-4D65-B907-1B42A312B096}" type="datetime1">
              <a:rPr lang="ru-RU" smtClean="0">
                <a:solidFill>
                  <a:prstClr val="black">
                    <a:tint val="75000"/>
                  </a:prstClr>
                </a:solidFill>
              </a:rPr>
              <a:pPr/>
              <a:t>22.06.2018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1848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F23A6A-9CB7-4FA7-95BE-8E47E2C08677}"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0412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8"/>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273848"/>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C95B34-C6DA-4DBB-89B9-4AB9631ECBBB}"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ACA59A-3544-4F56-87B6-F5808291B21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12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6974" indent="0">
              <a:buNone/>
              <a:defRPr sz="2000" b="1"/>
            </a:lvl2pPr>
            <a:lvl3pPr marL="913973" indent="0">
              <a:buNone/>
              <a:defRPr sz="1800" b="1"/>
            </a:lvl3pPr>
            <a:lvl4pPr marL="1370954" indent="0">
              <a:buNone/>
              <a:defRPr sz="1600" b="1"/>
            </a:lvl4pPr>
            <a:lvl5pPr marL="1827944" indent="0">
              <a:buNone/>
              <a:defRPr sz="1600" b="1"/>
            </a:lvl5pPr>
            <a:lvl6pPr marL="2284917" indent="0">
              <a:buNone/>
              <a:defRPr sz="1600" b="1"/>
            </a:lvl6pPr>
            <a:lvl7pPr marL="2741891" indent="0">
              <a:buNone/>
              <a:defRPr sz="1600" b="1"/>
            </a:lvl7pPr>
            <a:lvl8pPr marL="3198880" indent="0">
              <a:buNone/>
              <a:defRPr sz="1600" b="1"/>
            </a:lvl8pPr>
            <a:lvl9pPr marL="3655862"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59" y="1151335"/>
            <a:ext cx="4041775" cy="479822"/>
          </a:xfrm>
        </p:spPr>
        <p:txBody>
          <a:bodyPr anchor="b"/>
          <a:lstStyle>
            <a:lvl1pPr marL="0" indent="0">
              <a:buNone/>
              <a:defRPr sz="2400" b="1"/>
            </a:lvl1pPr>
            <a:lvl2pPr marL="456974" indent="0">
              <a:buNone/>
              <a:defRPr sz="2000" b="1"/>
            </a:lvl2pPr>
            <a:lvl3pPr marL="913973" indent="0">
              <a:buNone/>
              <a:defRPr sz="1800" b="1"/>
            </a:lvl3pPr>
            <a:lvl4pPr marL="1370954" indent="0">
              <a:buNone/>
              <a:defRPr sz="1600" b="1"/>
            </a:lvl4pPr>
            <a:lvl5pPr marL="1827944" indent="0">
              <a:buNone/>
              <a:defRPr sz="1600" b="1"/>
            </a:lvl5pPr>
            <a:lvl6pPr marL="2284917" indent="0">
              <a:buNone/>
              <a:defRPr sz="1600" b="1"/>
            </a:lvl6pPr>
            <a:lvl7pPr marL="2741891" indent="0">
              <a:buNone/>
              <a:defRPr sz="1600" b="1"/>
            </a:lvl7pPr>
            <a:lvl8pPr marL="3198880" indent="0">
              <a:buNone/>
              <a:defRPr sz="1600" b="1"/>
            </a:lvl8pPr>
            <a:lvl9pPr marL="3655862"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5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AAD50D8-2984-4D13-B2D1-04E6468B9F7B}" type="datetime1">
              <a:rPr lang="ru-RU" smtClean="0"/>
              <a:pPr/>
              <a:t>22.06.2018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359256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CFEA3C-789E-4F47-A329-27622EF3DC4D}" type="datetime1">
              <a:rPr lang="ru-RU" smtClean="0"/>
              <a:pPr/>
              <a:t>22.06.2018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294509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18EAD9-8D20-4DBF-8AEE-815F70DA5FD3}" type="datetime1">
              <a:rPr lang="ru-RU" smtClean="0"/>
              <a:pPr/>
              <a:t>22.06.2018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334924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81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1" y="1076328"/>
            <a:ext cx="3008313" cy="3518297"/>
          </a:xfrm>
        </p:spPr>
        <p:txBody>
          <a:bodyPr/>
          <a:lstStyle>
            <a:lvl1pPr marL="0" indent="0">
              <a:buNone/>
              <a:defRPr sz="1400"/>
            </a:lvl1pPr>
            <a:lvl2pPr marL="456974" indent="0">
              <a:buNone/>
              <a:defRPr sz="1200"/>
            </a:lvl2pPr>
            <a:lvl3pPr marL="913973" indent="0">
              <a:buNone/>
              <a:defRPr sz="1000"/>
            </a:lvl3pPr>
            <a:lvl4pPr marL="1370954" indent="0">
              <a:buNone/>
              <a:defRPr sz="900"/>
            </a:lvl4pPr>
            <a:lvl5pPr marL="1827944" indent="0">
              <a:buNone/>
              <a:defRPr sz="900"/>
            </a:lvl5pPr>
            <a:lvl6pPr marL="2284917" indent="0">
              <a:buNone/>
              <a:defRPr sz="900"/>
            </a:lvl6pPr>
            <a:lvl7pPr marL="2741891" indent="0">
              <a:buNone/>
              <a:defRPr sz="900"/>
            </a:lvl7pPr>
            <a:lvl8pPr marL="3198880" indent="0">
              <a:buNone/>
              <a:defRPr sz="900"/>
            </a:lvl8pPr>
            <a:lvl9pPr marL="3655862"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80309D-B4A6-433B-A2AF-4E7250F9EFEE}" type="datetime1">
              <a:rPr lang="ru-RU" smtClean="0"/>
              <a:pPr/>
              <a:t>22.06.2018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317416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6974" indent="0">
              <a:buNone/>
              <a:defRPr sz="2800"/>
            </a:lvl2pPr>
            <a:lvl3pPr marL="913973" indent="0">
              <a:buNone/>
              <a:defRPr sz="2400"/>
            </a:lvl3pPr>
            <a:lvl4pPr marL="1370954" indent="0">
              <a:buNone/>
              <a:defRPr sz="2000"/>
            </a:lvl4pPr>
            <a:lvl5pPr marL="1827944" indent="0">
              <a:buNone/>
              <a:defRPr sz="2000"/>
            </a:lvl5pPr>
            <a:lvl6pPr marL="2284917" indent="0">
              <a:buNone/>
              <a:defRPr sz="2000"/>
            </a:lvl6pPr>
            <a:lvl7pPr marL="2741891" indent="0">
              <a:buNone/>
              <a:defRPr sz="2000"/>
            </a:lvl7pPr>
            <a:lvl8pPr marL="3198880" indent="0">
              <a:buNone/>
              <a:defRPr sz="2000"/>
            </a:lvl8pPr>
            <a:lvl9pPr marL="3655862" indent="0">
              <a:buNone/>
              <a:defRPr sz="2000"/>
            </a:lvl9pPr>
          </a:lstStyle>
          <a:p>
            <a:endParaRPr lang="ru-RU"/>
          </a:p>
        </p:txBody>
      </p:sp>
      <p:sp>
        <p:nvSpPr>
          <p:cNvPr id="4" name="Текст 3"/>
          <p:cNvSpPr>
            <a:spLocks noGrp="1"/>
          </p:cNvSpPr>
          <p:nvPr>
            <p:ph type="body" sz="half" idx="2"/>
          </p:nvPr>
        </p:nvSpPr>
        <p:spPr>
          <a:xfrm>
            <a:off x="1792288" y="4025529"/>
            <a:ext cx="5486400" cy="603647"/>
          </a:xfrm>
        </p:spPr>
        <p:txBody>
          <a:bodyPr/>
          <a:lstStyle>
            <a:lvl1pPr marL="0" indent="0">
              <a:buNone/>
              <a:defRPr sz="1400"/>
            </a:lvl1pPr>
            <a:lvl2pPr marL="456974" indent="0">
              <a:buNone/>
              <a:defRPr sz="1200"/>
            </a:lvl2pPr>
            <a:lvl3pPr marL="913973" indent="0">
              <a:buNone/>
              <a:defRPr sz="1000"/>
            </a:lvl3pPr>
            <a:lvl4pPr marL="1370954" indent="0">
              <a:buNone/>
              <a:defRPr sz="900"/>
            </a:lvl4pPr>
            <a:lvl5pPr marL="1827944" indent="0">
              <a:buNone/>
              <a:defRPr sz="900"/>
            </a:lvl5pPr>
            <a:lvl6pPr marL="2284917" indent="0">
              <a:buNone/>
              <a:defRPr sz="900"/>
            </a:lvl6pPr>
            <a:lvl7pPr marL="2741891" indent="0">
              <a:buNone/>
              <a:defRPr sz="900"/>
            </a:lvl7pPr>
            <a:lvl8pPr marL="3198880" indent="0">
              <a:buNone/>
              <a:defRPr sz="900"/>
            </a:lvl8pPr>
            <a:lvl9pPr marL="3655862"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E9AF16-D6FD-465E-B772-E9202E279483}" type="datetime1">
              <a:rPr lang="ru-RU" smtClean="0"/>
              <a:pPr/>
              <a:t>22.06.2018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A77760-2868-4E5F-89A3-AA702303B1E5}" type="slidenum">
              <a:rPr lang="ru-RU" smtClean="0"/>
              <a:pPr/>
              <a:t>‹#›</a:t>
            </a:fld>
            <a:endParaRPr lang="ru-RU"/>
          </a:p>
        </p:txBody>
      </p:sp>
    </p:spTree>
    <p:extLst>
      <p:ext uri="{BB962C8B-B14F-4D97-AF65-F5344CB8AC3E}">
        <p14:creationId xmlns:p14="http://schemas.microsoft.com/office/powerpoint/2010/main" val="103682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02" tIns="45701" rIns="91402" bIns="45701"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02" tIns="45701" rIns="91402" bIns="4570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02" tIns="45701" rIns="91402" bIns="45701" rtlCol="0" anchor="ctr"/>
          <a:lstStyle>
            <a:lvl1pPr algn="l">
              <a:defRPr sz="1200">
                <a:solidFill>
                  <a:schemeClr val="tx1">
                    <a:tint val="75000"/>
                  </a:schemeClr>
                </a:solidFill>
              </a:defRPr>
            </a:lvl1pPr>
          </a:lstStyle>
          <a:p>
            <a:fld id="{B215AAB7-7F8C-4F79-80BE-3B819B06F517}" type="datetime1">
              <a:rPr lang="ru-RU" smtClean="0"/>
              <a:pPr/>
              <a:t>22.06.2018</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02" tIns="45701" rIns="91402" bIns="45701"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02" tIns="45701" rIns="91402" bIns="45701" rtlCol="0" anchor="ctr"/>
          <a:lstStyle>
            <a:lvl1pPr algn="r">
              <a:defRPr sz="1200">
                <a:solidFill>
                  <a:schemeClr val="tx1">
                    <a:tint val="75000"/>
                  </a:schemeClr>
                </a:solidFill>
              </a:defRPr>
            </a:lvl1pPr>
          </a:lstStyle>
          <a:p>
            <a:fld id="{64A77760-2868-4E5F-89A3-AA702303B1E5}" type="slidenum">
              <a:rPr lang="ru-RU" smtClean="0"/>
              <a:pPr/>
              <a:t>‹#›</a:t>
            </a:fld>
            <a:endParaRPr lang="ru-RU"/>
          </a:p>
        </p:txBody>
      </p:sp>
    </p:spTree>
    <p:extLst>
      <p:ext uri="{BB962C8B-B14F-4D97-AF65-F5344CB8AC3E}">
        <p14:creationId xmlns:p14="http://schemas.microsoft.com/office/powerpoint/2010/main" val="3229584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3973" rtl="0" eaLnBrk="1" latinLnBrk="0" hangingPunct="1">
        <a:spcBef>
          <a:spcPct val="0"/>
        </a:spcBef>
        <a:buNone/>
        <a:defRPr sz="4400" kern="1200">
          <a:solidFill>
            <a:schemeClr val="tx1"/>
          </a:solidFill>
          <a:latin typeface="+mj-lt"/>
          <a:ea typeface="+mj-ea"/>
          <a:cs typeface="+mj-cs"/>
        </a:defRPr>
      </a:lvl1pPr>
    </p:titleStyle>
    <p:bodyStyle>
      <a:lvl1pPr marL="342731" indent="-342731" algn="l" defTabSz="91397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7" indent="-285617" algn="l" defTabSz="91397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9" indent="-228486" algn="l" defTabSz="91397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40"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0"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03"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94"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76"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57"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3973" rtl="0" eaLnBrk="1" latinLnBrk="0" hangingPunct="1">
        <a:defRPr sz="1800" kern="1200">
          <a:solidFill>
            <a:schemeClr val="tx1"/>
          </a:solidFill>
          <a:latin typeface="+mn-lt"/>
          <a:ea typeface="+mn-ea"/>
          <a:cs typeface="+mn-cs"/>
        </a:defRPr>
      </a:lvl1pPr>
      <a:lvl2pPr marL="456974" algn="l" defTabSz="913973" rtl="0" eaLnBrk="1" latinLnBrk="0" hangingPunct="1">
        <a:defRPr sz="1800" kern="1200">
          <a:solidFill>
            <a:schemeClr val="tx1"/>
          </a:solidFill>
          <a:latin typeface="+mn-lt"/>
          <a:ea typeface="+mn-ea"/>
          <a:cs typeface="+mn-cs"/>
        </a:defRPr>
      </a:lvl2pPr>
      <a:lvl3pPr marL="913973" algn="l" defTabSz="913973" rtl="0" eaLnBrk="1" latinLnBrk="0" hangingPunct="1">
        <a:defRPr sz="1800" kern="1200">
          <a:solidFill>
            <a:schemeClr val="tx1"/>
          </a:solidFill>
          <a:latin typeface="+mn-lt"/>
          <a:ea typeface="+mn-ea"/>
          <a:cs typeface="+mn-cs"/>
        </a:defRPr>
      </a:lvl3pPr>
      <a:lvl4pPr marL="1370954" algn="l" defTabSz="913973" rtl="0" eaLnBrk="1" latinLnBrk="0" hangingPunct="1">
        <a:defRPr sz="1800" kern="1200">
          <a:solidFill>
            <a:schemeClr val="tx1"/>
          </a:solidFill>
          <a:latin typeface="+mn-lt"/>
          <a:ea typeface="+mn-ea"/>
          <a:cs typeface="+mn-cs"/>
        </a:defRPr>
      </a:lvl4pPr>
      <a:lvl5pPr marL="1827944" algn="l" defTabSz="913973" rtl="0" eaLnBrk="1" latinLnBrk="0" hangingPunct="1">
        <a:defRPr sz="1800" kern="1200">
          <a:solidFill>
            <a:schemeClr val="tx1"/>
          </a:solidFill>
          <a:latin typeface="+mn-lt"/>
          <a:ea typeface="+mn-ea"/>
          <a:cs typeface="+mn-cs"/>
        </a:defRPr>
      </a:lvl5pPr>
      <a:lvl6pPr marL="2284917" algn="l" defTabSz="913973" rtl="0" eaLnBrk="1" latinLnBrk="0" hangingPunct="1">
        <a:defRPr sz="1800" kern="1200">
          <a:solidFill>
            <a:schemeClr val="tx1"/>
          </a:solidFill>
          <a:latin typeface="+mn-lt"/>
          <a:ea typeface="+mn-ea"/>
          <a:cs typeface="+mn-cs"/>
        </a:defRPr>
      </a:lvl6pPr>
      <a:lvl7pPr marL="2741891" algn="l" defTabSz="913973" rtl="0" eaLnBrk="1" latinLnBrk="0" hangingPunct="1">
        <a:defRPr sz="1800" kern="1200">
          <a:solidFill>
            <a:schemeClr val="tx1"/>
          </a:solidFill>
          <a:latin typeface="+mn-lt"/>
          <a:ea typeface="+mn-ea"/>
          <a:cs typeface="+mn-cs"/>
        </a:defRPr>
      </a:lvl7pPr>
      <a:lvl8pPr marL="3198880" algn="l" defTabSz="913973" rtl="0" eaLnBrk="1" latinLnBrk="0" hangingPunct="1">
        <a:defRPr sz="1800" kern="1200">
          <a:solidFill>
            <a:schemeClr val="tx1"/>
          </a:solidFill>
          <a:latin typeface="+mn-lt"/>
          <a:ea typeface="+mn-ea"/>
          <a:cs typeface="+mn-cs"/>
        </a:defRPr>
      </a:lvl8pPr>
      <a:lvl9pPr marL="3655862" algn="l" defTabSz="91397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069" y="205968"/>
            <a:ext cx="8231866" cy="85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96" tIns="40798" rIns="81596" bIns="40798"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6069" y="1199900"/>
            <a:ext cx="8231866" cy="339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96" tIns="40798" rIns="81596" bIns="4079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6089" y="4682438"/>
            <a:ext cx="2134187" cy="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96" tIns="40798" rIns="81596" bIns="40798" numCol="1" anchor="t" anchorCtr="0" compatLnSpc="1">
            <a:prstTxWarp prst="textNoShape">
              <a:avLst/>
            </a:prstTxWarp>
          </a:bodyPr>
          <a:lstStyle>
            <a:lvl1pPr defTabSz="816230">
              <a:defRPr sz="13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453" y="4682438"/>
            <a:ext cx="2895139" cy="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96" tIns="40798" rIns="81596" bIns="40798" numCol="1" anchor="t" anchorCtr="0" compatLnSpc="1">
            <a:prstTxWarp prst="textNoShape">
              <a:avLst/>
            </a:prstTxWarp>
          </a:bodyPr>
          <a:lstStyle>
            <a:lvl1pPr algn="ctr" defTabSz="816230">
              <a:defRPr sz="13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768" y="4682438"/>
            <a:ext cx="2134187" cy="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96" tIns="40798" rIns="81596" bIns="40798" numCol="1" anchor="t" anchorCtr="0" compatLnSpc="1">
            <a:prstTxWarp prst="textNoShape">
              <a:avLst/>
            </a:prstTxWarp>
          </a:bodyPr>
          <a:lstStyle>
            <a:lvl1pPr algn="r" defTabSz="816230">
              <a:defRPr sz="1300"/>
            </a:lvl1pPr>
          </a:lstStyle>
          <a:p>
            <a:pPr fontAlgn="base">
              <a:spcBef>
                <a:spcPct val="0"/>
              </a:spcBef>
              <a:spcAft>
                <a:spcPct val="0"/>
              </a:spcAft>
              <a:defRPr/>
            </a:pPr>
            <a:fld id="{FF6D5CAB-0042-4885-8B2E-B54F110CC4BC}"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103073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816230" rtl="0" eaLnBrk="0" fontAlgn="base" hangingPunct="0">
        <a:spcBef>
          <a:spcPct val="0"/>
        </a:spcBef>
        <a:spcAft>
          <a:spcPct val="0"/>
        </a:spcAft>
        <a:defRPr sz="4000">
          <a:solidFill>
            <a:schemeClr val="tx2"/>
          </a:solidFill>
          <a:latin typeface="+mj-lt"/>
          <a:ea typeface="+mj-ea"/>
          <a:cs typeface="+mj-cs"/>
        </a:defRPr>
      </a:lvl1pPr>
      <a:lvl2pPr algn="ctr" defTabSz="816230" rtl="0" eaLnBrk="0" fontAlgn="base" hangingPunct="0">
        <a:spcBef>
          <a:spcPct val="0"/>
        </a:spcBef>
        <a:spcAft>
          <a:spcPct val="0"/>
        </a:spcAft>
        <a:defRPr sz="4000">
          <a:solidFill>
            <a:schemeClr val="tx2"/>
          </a:solidFill>
          <a:latin typeface="Arial" charset="0"/>
        </a:defRPr>
      </a:lvl2pPr>
      <a:lvl3pPr algn="ctr" defTabSz="816230" rtl="0" eaLnBrk="0" fontAlgn="base" hangingPunct="0">
        <a:spcBef>
          <a:spcPct val="0"/>
        </a:spcBef>
        <a:spcAft>
          <a:spcPct val="0"/>
        </a:spcAft>
        <a:defRPr sz="4000">
          <a:solidFill>
            <a:schemeClr val="tx2"/>
          </a:solidFill>
          <a:latin typeface="Arial" charset="0"/>
        </a:defRPr>
      </a:lvl3pPr>
      <a:lvl4pPr algn="ctr" defTabSz="816230" rtl="0" eaLnBrk="0" fontAlgn="base" hangingPunct="0">
        <a:spcBef>
          <a:spcPct val="0"/>
        </a:spcBef>
        <a:spcAft>
          <a:spcPct val="0"/>
        </a:spcAft>
        <a:defRPr sz="4000">
          <a:solidFill>
            <a:schemeClr val="tx2"/>
          </a:solidFill>
          <a:latin typeface="Arial" charset="0"/>
        </a:defRPr>
      </a:lvl4pPr>
      <a:lvl5pPr algn="ctr" defTabSz="816230" rtl="0" eaLnBrk="0" fontAlgn="base" hangingPunct="0">
        <a:spcBef>
          <a:spcPct val="0"/>
        </a:spcBef>
        <a:spcAft>
          <a:spcPct val="0"/>
        </a:spcAft>
        <a:defRPr sz="4000">
          <a:solidFill>
            <a:schemeClr val="tx2"/>
          </a:solidFill>
          <a:latin typeface="Arial" charset="0"/>
        </a:defRPr>
      </a:lvl5pPr>
      <a:lvl6pPr marL="647596" algn="ctr" defTabSz="816230" rtl="0" fontAlgn="base">
        <a:spcBef>
          <a:spcPct val="0"/>
        </a:spcBef>
        <a:spcAft>
          <a:spcPct val="0"/>
        </a:spcAft>
        <a:defRPr sz="4000">
          <a:solidFill>
            <a:schemeClr val="tx2"/>
          </a:solidFill>
          <a:latin typeface="Arial" charset="0"/>
        </a:defRPr>
      </a:lvl6pPr>
      <a:lvl7pPr marL="1295177" algn="ctr" defTabSz="816230" rtl="0" fontAlgn="base">
        <a:spcBef>
          <a:spcPct val="0"/>
        </a:spcBef>
        <a:spcAft>
          <a:spcPct val="0"/>
        </a:spcAft>
        <a:defRPr sz="4000">
          <a:solidFill>
            <a:schemeClr val="tx2"/>
          </a:solidFill>
          <a:latin typeface="Arial" charset="0"/>
        </a:defRPr>
      </a:lvl7pPr>
      <a:lvl8pPr marL="1942789" algn="ctr" defTabSz="816230" rtl="0" fontAlgn="base">
        <a:spcBef>
          <a:spcPct val="0"/>
        </a:spcBef>
        <a:spcAft>
          <a:spcPct val="0"/>
        </a:spcAft>
        <a:defRPr sz="4000">
          <a:solidFill>
            <a:schemeClr val="tx2"/>
          </a:solidFill>
          <a:latin typeface="Arial" charset="0"/>
        </a:defRPr>
      </a:lvl8pPr>
      <a:lvl9pPr marL="2590377" algn="ctr" defTabSz="816230" rtl="0" fontAlgn="base">
        <a:spcBef>
          <a:spcPct val="0"/>
        </a:spcBef>
        <a:spcAft>
          <a:spcPct val="0"/>
        </a:spcAft>
        <a:defRPr sz="4000">
          <a:solidFill>
            <a:schemeClr val="tx2"/>
          </a:solidFill>
          <a:latin typeface="Arial" charset="0"/>
        </a:defRPr>
      </a:lvl9pPr>
    </p:titleStyle>
    <p:bodyStyle>
      <a:lvl1pPr marL="305810" indent="-305810" algn="l" defTabSz="816230" rtl="0" eaLnBrk="0" fontAlgn="base" hangingPunct="0">
        <a:spcBef>
          <a:spcPct val="20000"/>
        </a:spcBef>
        <a:spcAft>
          <a:spcPct val="0"/>
        </a:spcAft>
        <a:buChar char="•"/>
        <a:defRPr sz="2800">
          <a:solidFill>
            <a:schemeClr val="tx1"/>
          </a:solidFill>
          <a:latin typeface="+mn-lt"/>
          <a:ea typeface="+mn-ea"/>
          <a:cs typeface="+mn-cs"/>
        </a:defRPr>
      </a:lvl1pPr>
      <a:lvl2pPr marL="663337" indent="-256346" algn="l" defTabSz="816230" rtl="0" eaLnBrk="0" fontAlgn="base" hangingPunct="0">
        <a:spcBef>
          <a:spcPct val="20000"/>
        </a:spcBef>
        <a:spcAft>
          <a:spcPct val="0"/>
        </a:spcAft>
        <a:buChar char="–"/>
        <a:defRPr>
          <a:solidFill>
            <a:schemeClr val="tx1"/>
          </a:solidFill>
          <a:latin typeface="+mn-lt"/>
        </a:defRPr>
      </a:lvl2pPr>
      <a:lvl3pPr marL="1018612" indent="-202374" algn="l" defTabSz="816230" rtl="0" eaLnBrk="0" fontAlgn="base" hangingPunct="0">
        <a:spcBef>
          <a:spcPct val="20000"/>
        </a:spcBef>
        <a:spcAft>
          <a:spcPct val="0"/>
        </a:spcAft>
        <a:buChar char="•"/>
        <a:defRPr sz="2100">
          <a:solidFill>
            <a:schemeClr val="tx1"/>
          </a:solidFill>
          <a:latin typeface="+mn-lt"/>
        </a:defRPr>
      </a:lvl3pPr>
      <a:lvl4pPr marL="1427849" indent="-204624" algn="l" defTabSz="816230" rtl="0" eaLnBrk="0" fontAlgn="base" hangingPunct="0">
        <a:spcBef>
          <a:spcPct val="20000"/>
        </a:spcBef>
        <a:spcAft>
          <a:spcPct val="0"/>
        </a:spcAft>
        <a:buChar char="–"/>
        <a:defRPr sz="1800">
          <a:solidFill>
            <a:schemeClr val="tx1"/>
          </a:solidFill>
          <a:latin typeface="+mn-lt"/>
        </a:defRPr>
      </a:lvl4pPr>
      <a:lvl5pPr marL="1834847" indent="-202374" algn="l" defTabSz="816230" rtl="0" eaLnBrk="0" fontAlgn="base" hangingPunct="0">
        <a:spcBef>
          <a:spcPct val="20000"/>
        </a:spcBef>
        <a:spcAft>
          <a:spcPct val="0"/>
        </a:spcAft>
        <a:buChar char="»"/>
        <a:defRPr sz="1800">
          <a:solidFill>
            <a:schemeClr val="tx1"/>
          </a:solidFill>
          <a:latin typeface="+mn-lt"/>
        </a:defRPr>
      </a:lvl5pPr>
      <a:lvl6pPr marL="2482442" indent="-202374" algn="l" defTabSz="816230" rtl="0" fontAlgn="base">
        <a:spcBef>
          <a:spcPct val="20000"/>
        </a:spcBef>
        <a:spcAft>
          <a:spcPct val="0"/>
        </a:spcAft>
        <a:buChar char="»"/>
        <a:defRPr sz="1800">
          <a:solidFill>
            <a:schemeClr val="tx1"/>
          </a:solidFill>
          <a:latin typeface="+mn-lt"/>
        </a:defRPr>
      </a:lvl6pPr>
      <a:lvl7pPr marL="3130039" indent="-202374" algn="l" defTabSz="816230" rtl="0" fontAlgn="base">
        <a:spcBef>
          <a:spcPct val="20000"/>
        </a:spcBef>
        <a:spcAft>
          <a:spcPct val="0"/>
        </a:spcAft>
        <a:buChar char="»"/>
        <a:defRPr sz="1800">
          <a:solidFill>
            <a:schemeClr val="tx1"/>
          </a:solidFill>
          <a:latin typeface="+mn-lt"/>
        </a:defRPr>
      </a:lvl7pPr>
      <a:lvl8pPr marL="3777628" indent="-202374" algn="l" defTabSz="816230" rtl="0" fontAlgn="base">
        <a:spcBef>
          <a:spcPct val="20000"/>
        </a:spcBef>
        <a:spcAft>
          <a:spcPct val="0"/>
        </a:spcAft>
        <a:buChar char="»"/>
        <a:defRPr sz="1800">
          <a:solidFill>
            <a:schemeClr val="tx1"/>
          </a:solidFill>
          <a:latin typeface="+mn-lt"/>
        </a:defRPr>
      </a:lvl8pPr>
      <a:lvl9pPr marL="4425215" indent="-202374" algn="l" defTabSz="816230" rtl="0" fontAlgn="base">
        <a:spcBef>
          <a:spcPct val="20000"/>
        </a:spcBef>
        <a:spcAft>
          <a:spcPct val="0"/>
        </a:spcAft>
        <a:buChar char="»"/>
        <a:defRPr sz="1800">
          <a:solidFill>
            <a:schemeClr val="tx1"/>
          </a:solidFill>
          <a:latin typeface="+mn-lt"/>
        </a:defRPr>
      </a:lvl9pPr>
    </p:bodyStyle>
    <p:otherStyle>
      <a:defPPr>
        <a:defRPr lang="ru-RU"/>
      </a:defPPr>
      <a:lvl1pPr marL="0" algn="l" defTabSz="1295177" rtl="0" eaLnBrk="1" latinLnBrk="0" hangingPunct="1">
        <a:defRPr sz="2600" kern="1200">
          <a:solidFill>
            <a:schemeClr val="tx1"/>
          </a:solidFill>
          <a:latin typeface="+mn-lt"/>
          <a:ea typeface="+mn-ea"/>
          <a:cs typeface="+mn-cs"/>
        </a:defRPr>
      </a:lvl1pPr>
      <a:lvl2pPr marL="647596" algn="l" defTabSz="1295177" rtl="0" eaLnBrk="1" latinLnBrk="0" hangingPunct="1">
        <a:defRPr sz="2600" kern="1200">
          <a:solidFill>
            <a:schemeClr val="tx1"/>
          </a:solidFill>
          <a:latin typeface="+mn-lt"/>
          <a:ea typeface="+mn-ea"/>
          <a:cs typeface="+mn-cs"/>
        </a:defRPr>
      </a:lvl2pPr>
      <a:lvl3pPr marL="1295177" algn="l" defTabSz="1295177" rtl="0" eaLnBrk="1" latinLnBrk="0" hangingPunct="1">
        <a:defRPr sz="2600" kern="1200">
          <a:solidFill>
            <a:schemeClr val="tx1"/>
          </a:solidFill>
          <a:latin typeface="+mn-lt"/>
          <a:ea typeface="+mn-ea"/>
          <a:cs typeface="+mn-cs"/>
        </a:defRPr>
      </a:lvl3pPr>
      <a:lvl4pPr marL="1942789" algn="l" defTabSz="1295177" rtl="0" eaLnBrk="1" latinLnBrk="0" hangingPunct="1">
        <a:defRPr sz="2600" kern="1200">
          <a:solidFill>
            <a:schemeClr val="tx1"/>
          </a:solidFill>
          <a:latin typeface="+mn-lt"/>
          <a:ea typeface="+mn-ea"/>
          <a:cs typeface="+mn-cs"/>
        </a:defRPr>
      </a:lvl4pPr>
      <a:lvl5pPr marL="2590377" algn="l" defTabSz="1295177" rtl="0" eaLnBrk="1" latinLnBrk="0" hangingPunct="1">
        <a:defRPr sz="2600" kern="1200">
          <a:solidFill>
            <a:schemeClr val="tx1"/>
          </a:solidFill>
          <a:latin typeface="+mn-lt"/>
          <a:ea typeface="+mn-ea"/>
          <a:cs typeface="+mn-cs"/>
        </a:defRPr>
      </a:lvl5pPr>
      <a:lvl6pPr marL="3237966" algn="l" defTabSz="1295177" rtl="0" eaLnBrk="1" latinLnBrk="0" hangingPunct="1">
        <a:defRPr sz="2600" kern="1200">
          <a:solidFill>
            <a:schemeClr val="tx1"/>
          </a:solidFill>
          <a:latin typeface="+mn-lt"/>
          <a:ea typeface="+mn-ea"/>
          <a:cs typeface="+mn-cs"/>
        </a:defRPr>
      </a:lvl6pPr>
      <a:lvl7pPr marL="3885562" algn="l" defTabSz="1295177" rtl="0" eaLnBrk="1" latinLnBrk="0" hangingPunct="1">
        <a:defRPr sz="2600" kern="1200">
          <a:solidFill>
            <a:schemeClr val="tx1"/>
          </a:solidFill>
          <a:latin typeface="+mn-lt"/>
          <a:ea typeface="+mn-ea"/>
          <a:cs typeface="+mn-cs"/>
        </a:defRPr>
      </a:lvl7pPr>
      <a:lvl8pPr marL="4533159" algn="l" defTabSz="1295177" rtl="0" eaLnBrk="1" latinLnBrk="0" hangingPunct="1">
        <a:defRPr sz="2600" kern="1200">
          <a:solidFill>
            <a:schemeClr val="tx1"/>
          </a:solidFill>
          <a:latin typeface="+mn-lt"/>
          <a:ea typeface="+mn-ea"/>
          <a:cs typeface="+mn-cs"/>
        </a:defRPr>
      </a:lvl8pPr>
      <a:lvl9pPr marL="5180755" algn="l" defTabSz="1295177"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02" tIns="45701" rIns="91402" bIns="45701"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02" tIns="45701" rIns="91402" bIns="4570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02" tIns="45701" rIns="91402" bIns="45701" rtlCol="0" anchor="ctr"/>
          <a:lstStyle>
            <a:lvl1pPr algn="l">
              <a:defRPr sz="1200">
                <a:solidFill>
                  <a:schemeClr val="tx1">
                    <a:tint val="75000"/>
                  </a:schemeClr>
                </a:solidFill>
              </a:defRPr>
            </a:lvl1pPr>
          </a:lstStyle>
          <a:p>
            <a:fld id="{B215AAB7-7F8C-4F79-80BE-3B819B06F517}" type="datetime1">
              <a:rPr lang="ru-RU" smtClean="0">
                <a:solidFill>
                  <a:prstClr val="black">
                    <a:tint val="75000"/>
                  </a:prstClr>
                </a:solidFill>
              </a:rPr>
              <a:pPr/>
              <a:t>22.06.2018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02" tIns="45701" rIns="91402" bIns="45701"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02" tIns="45701" rIns="91402" bIns="45701" rtlCol="0" anchor="ctr"/>
          <a:lstStyle>
            <a:lvl1pPr algn="r">
              <a:defRPr sz="1200">
                <a:solidFill>
                  <a:schemeClr val="tx1">
                    <a:tint val="75000"/>
                  </a:schemeClr>
                </a:solidFill>
              </a:defRPr>
            </a:lvl1pPr>
          </a:lstStyle>
          <a:p>
            <a:fld id="{64A77760-2868-4E5F-89A3-AA702303B1E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6967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3973" rtl="0" eaLnBrk="1" latinLnBrk="0" hangingPunct="1">
        <a:spcBef>
          <a:spcPct val="0"/>
        </a:spcBef>
        <a:buNone/>
        <a:defRPr sz="4400" kern="1200">
          <a:solidFill>
            <a:schemeClr val="tx1"/>
          </a:solidFill>
          <a:latin typeface="+mj-lt"/>
          <a:ea typeface="+mj-ea"/>
          <a:cs typeface="+mj-cs"/>
        </a:defRPr>
      </a:lvl1pPr>
    </p:titleStyle>
    <p:bodyStyle>
      <a:lvl1pPr marL="342731" indent="-342731" algn="l" defTabSz="91397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7" indent="-285617" algn="l" defTabSz="91397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9" indent="-228486" algn="l" defTabSz="91397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40"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0"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03"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94"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76"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57" indent="-228486" algn="l" defTabSz="9139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3973" rtl="0" eaLnBrk="1" latinLnBrk="0" hangingPunct="1">
        <a:defRPr sz="1800" kern="1200">
          <a:solidFill>
            <a:schemeClr val="tx1"/>
          </a:solidFill>
          <a:latin typeface="+mn-lt"/>
          <a:ea typeface="+mn-ea"/>
          <a:cs typeface="+mn-cs"/>
        </a:defRPr>
      </a:lvl1pPr>
      <a:lvl2pPr marL="456974" algn="l" defTabSz="913973" rtl="0" eaLnBrk="1" latinLnBrk="0" hangingPunct="1">
        <a:defRPr sz="1800" kern="1200">
          <a:solidFill>
            <a:schemeClr val="tx1"/>
          </a:solidFill>
          <a:latin typeface="+mn-lt"/>
          <a:ea typeface="+mn-ea"/>
          <a:cs typeface="+mn-cs"/>
        </a:defRPr>
      </a:lvl2pPr>
      <a:lvl3pPr marL="913973" algn="l" defTabSz="913973" rtl="0" eaLnBrk="1" latinLnBrk="0" hangingPunct="1">
        <a:defRPr sz="1800" kern="1200">
          <a:solidFill>
            <a:schemeClr val="tx1"/>
          </a:solidFill>
          <a:latin typeface="+mn-lt"/>
          <a:ea typeface="+mn-ea"/>
          <a:cs typeface="+mn-cs"/>
        </a:defRPr>
      </a:lvl3pPr>
      <a:lvl4pPr marL="1370954" algn="l" defTabSz="913973" rtl="0" eaLnBrk="1" latinLnBrk="0" hangingPunct="1">
        <a:defRPr sz="1800" kern="1200">
          <a:solidFill>
            <a:schemeClr val="tx1"/>
          </a:solidFill>
          <a:latin typeface="+mn-lt"/>
          <a:ea typeface="+mn-ea"/>
          <a:cs typeface="+mn-cs"/>
        </a:defRPr>
      </a:lvl4pPr>
      <a:lvl5pPr marL="1827944" algn="l" defTabSz="913973" rtl="0" eaLnBrk="1" latinLnBrk="0" hangingPunct="1">
        <a:defRPr sz="1800" kern="1200">
          <a:solidFill>
            <a:schemeClr val="tx1"/>
          </a:solidFill>
          <a:latin typeface="+mn-lt"/>
          <a:ea typeface="+mn-ea"/>
          <a:cs typeface="+mn-cs"/>
        </a:defRPr>
      </a:lvl5pPr>
      <a:lvl6pPr marL="2284917" algn="l" defTabSz="913973" rtl="0" eaLnBrk="1" latinLnBrk="0" hangingPunct="1">
        <a:defRPr sz="1800" kern="1200">
          <a:solidFill>
            <a:schemeClr val="tx1"/>
          </a:solidFill>
          <a:latin typeface="+mn-lt"/>
          <a:ea typeface="+mn-ea"/>
          <a:cs typeface="+mn-cs"/>
        </a:defRPr>
      </a:lvl6pPr>
      <a:lvl7pPr marL="2741891" algn="l" defTabSz="913973" rtl="0" eaLnBrk="1" latinLnBrk="0" hangingPunct="1">
        <a:defRPr sz="1800" kern="1200">
          <a:solidFill>
            <a:schemeClr val="tx1"/>
          </a:solidFill>
          <a:latin typeface="+mn-lt"/>
          <a:ea typeface="+mn-ea"/>
          <a:cs typeface="+mn-cs"/>
        </a:defRPr>
      </a:lvl7pPr>
      <a:lvl8pPr marL="3198880" algn="l" defTabSz="913973" rtl="0" eaLnBrk="1" latinLnBrk="0" hangingPunct="1">
        <a:defRPr sz="1800" kern="1200">
          <a:solidFill>
            <a:schemeClr val="tx1"/>
          </a:solidFill>
          <a:latin typeface="+mn-lt"/>
          <a:ea typeface="+mn-ea"/>
          <a:cs typeface="+mn-cs"/>
        </a:defRPr>
      </a:lvl8pPr>
      <a:lvl9pPr marL="3655862" algn="l" defTabSz="91397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68574" tIns="34289" rIns="68574" bIns="34289" rtlCol="0" anchor="ctr">
            <a:normAutofit/>
          </a:bodyPr>
          <a:lstStyle/>
          <a:p>
            <a:r>
              <a:rPr lang="ru-RU"/>
              <a:t>Образец заголовка</a:t>
            </a:r>
          </a:p>
        </p:txBody>
      </p:sp>
      <p:sp>
        <p:nvSpPr>
          <p:cNvPr id="3" name="Текст 2"/>
          <p:cNvSpPr>
            <a:spLocks noGrp="1"/>
          </p:cNvSpPr>
          <p:nvPr>
            <p:ph type="body" idx="1"/>
          </p:nvPr>
        </p:nvSpPr>
        <p:spPr>
          <a:xfrm>
            <a:off x="628650" y="1369219"/>
            <a:ext cx="7886700" cy="3263504"/>
          </a:xfrm>
          <a:prstGeom prst="rect">
            <a:avLst/>
          </a:prstGeom>
        </p:spPr>
        <p:txBody>
          <a:bodyPr vert="horz" lIns="68574" tIns="34289" rIns="68574" bIns="34289"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4"/>
            <a:ext cx="2057400" cy="273844"/>
          </a:xfrm>
          <a:prstGeom prst="rect">
            <a:avLst/>
          </a:prstGeom>
        </p:spPr>
        <p:txBody>
          <a:bodyPr vert="horz" lIns="68574" tIns="34289" rIns="68574" bIns="34289" rtlCol="0" anchor="ctr"/>
          <a:lstStyle>
            <a:lvl1pPr algn="l">
              <a:defRPr sz="900">
                <a:solidFill>
                  <a:schemeClr val="tx1">
                    <a:tint val="75000"/>
                  </a:schemeClr>
                </a:solidFill>
              </a:defRPr>
            </a:lvl1pPr>
          </a:lstStyle>
          <a:p>
            <a:pPr defTabSz="685732"/>
            <a:fld id="{267ABC93-001F-47E5-B094-F471475E6BF0}" type="datetime1">
              <a:rPr lang="ru-RU" smtClean="0">
                <a:solidFill>
                  <a:prstClr val="black">
                    <a:tint val="75000"/>
                  </a:prstClr>
                </a:solidFill>
              </a:rPr>
              <a:pPr defTabSz="685732"/>
              <a:t>22.06.2018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4"/>
            <a:ext cx="30861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pPr defTabSz="685732"/>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4"/>
            <a:ext cx="2057400" cy="273844"/>
          </a:xfrm>
          <a:prstGeom prst="rect">
            <a:avLst/>
          </a:prstGeom>
        </p:spPr>
        <p:txBody>
          <a:bodyPr vert="horz" lIns="68574" tIns="34289" rIns="68574" bIns="34289" rtlCol="0" anchor="ctr"/>
          <a:lstStyle>
            <a:lvl1pPr algn="r">
              <a:defRPr sz="900">
                <a:solidFill>
                  <a:schemeClr val="tx1">
                    <a:tint val="75000"/>
                  </a:schemeClr>
                </a:solidFill>
              </a:defRPr>
            </a:lvl1pPr>
          </a:lstStyle>
          <a:p>
            <a:pPr defTabSz="685732"/>
            <a:fld id="{51ACA59A-3544-4F56-87B6-F5808291B21B}" type="slidenum">
              <a:rPr lang="ru-RU" smtClean="0">
                <a:solidFill>
                  <a:prstClr val="black">
                    <a:tint val="75000"/>
                  </a:prstClr>
                </a:solidFill>
              </a:rPr>
              <a:pPr defTabSz="685732"/>
              <a:t>‹#›</a:t>
            </a:fld>
            <a:endParaRPr lang="ru-RU">
              <a:solidFill>
                <a:prstClr val="black">
                  <a:tint val="75000"/>
                </a:prstClr>
              </a:solidFill>
            </a:endParaRPr>
          </a:p>
        </p:txBody>
      </p:sp>
    </p:spTree>
    <p:extLst>
      <p:ext uri="{BB962C8B-B14F-4D97-AF65-F5344CB8AC3E}">
        <p14:creationId xmlns:p14="http://schemas.microsoft.com/office/powerpoint/2010/main" val="35948973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tomsk.tpu.ru/"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www.iap2.org/?page=pillars"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togetherscience.eu/blo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www.togetherscience.eu/about" TargetMode="External"/><Relationship Id="rId4" Type="http://schemas.openxmlformats.org/officeDocument/2006/relationships/hyperlink" Target="https://www.spotteron.net/app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ogetherscience.eu/abou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hyperlink" Target="https://sciencenode.org/feature/why-did-the-chicken-cross-the-road.php"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8"/>
          <p:cNvSpPr>
            <a:spLocks noChangeArrowheads="1"/>
          </p:cNvSpPr>
          <p:nvPr/>
        </p:nvSpPr>
        <p:spPr bwMode="auto">
          <a:xfrm>
            <a:off x="0" y="4200609"/>
            <a:ext cx="9144000" cy="942911"/>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9501" tIns="64750" rIns="129501" bIns="64750"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defTabSz="1295177" eaLnBrk="1" fontAlgn="base" hangingPunct="1">
              <a:spcBef>
                <a:spcPct val="0"/>
              </a:spcBef>
              <a:spcAft>
                <a:spcPct val="0"/>
              </a:spcAft>
            </a:pPr>
            <a:endParaRPr lang="ru-RU" altLang="ru-RU" dirty="0" smtClean="0">
              <a:solidFill>
                <a:srgbClr val="000000"/>
              </a:solidFill>
            </a:endParaRPr>
          </a:p>
        </p:txBody>
      </p:sp>
      <p:sp>
        <p:nvSpPr>
          <p:cNvPr id="2052" name="Rectangle 29"/>
          <p:cNvSpPr>
            <a:spLocks noChangeArrowheads="1"/>
          </p:cNvSpPr>
          <p:nvPr/>
        </p:nvSpPr>
        <p:spPr bwMode="auto">
          <a:xfrm>
            <a:off x="179514" y="4200071"/>
            <a:ext cx="5328592" cy="471975"/>
          </a:xfrm>
          <a:prstGeom prst="rect">
            <a:avLst/>
          </a:prstGeom>
          <a:solidFill>
            <a:srgbClr val="80BF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9501" tIns="64750" rIns="129501" bIns="64750"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defTabSz="1295177" eaLnBrk="1" fontAlgn="base" hangingPunct="1">
              <a:spcBef>
                <a:spcPct val="0"/>
              </a:spcBef>
              <a:spcAft>
                <a:spcPct val="0"/>
              </a:spcAft>
            </a:pPr>
            <a:endParaRPr lang="ru-RU" altLang="ru-RU" dirty="0" smtClean="0">
              <a:solidFill>
                <a:srgbClr val="000000"/>
              </a:solidFill>
            </a:endParaRPr>
          </a:p>
        </p:txBody>
      </p:sp>
      <p:sp>
        <p:nvSpPr>
          <p:cNvPr id="2054" name="Rectangle 12"/>
          <p:cNvSpPr>
            <a:spLocks noChangeArrowheads="1"/>
          </p:cNvSpPr>
          <p:nvPr/>
        </p:nvSpPr>
        <p:spPr bwMode="auto">
          <a:xfrm>
            <a:off x="215154" y="-69446"/>
            <a:ext cx="9144000" cy="13718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9501" tIns="64750" rIns="129501" bIns="64750"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defTabSz="1295177" eaLnBrk="1" fontAlgn="base" hangingPunct="1">
              <a:spcBef>
                <a:spcPct val="0"/>
              </a:spcBef>
              <a:spcAft>
                <a:spcPct val="0"/>
              </a:spcAft>
            </a:pPr>
            <a:endParaRPr lang="ru-RU" altLang="ru-RU" dirty="0" smtClean="0">
              <a:solidFill>
                <a:srgbClr val="000000"/>
              </a:solidFill>
            </a:endParaRPr>
          </a:p>
        </p:txBody>
      </p:sp>
      <p:sp>
        <p:nvSpPr>
          <p:cNvPr id="2057" name="Rectangle 22"/>
          <p:cNvSpPr>
            <a:spLocks noChangeArrowheads="1"/>
          </p:cNvSpPr>
          <p:nvPr/>
        </p:nvSpPr>
        <p:spPr bwMode="auto">
          <a:xfrm>
            <a:off x="502628" y="4220000"/>
            <a:ext cx="5752479" cy="42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583" tIns="40791" rIns="81583" bIns="40791"/>
          <a:lstStyle>
            <a:lvl1pPr defTabSz="576263" eaLnBrk="0" hangingPunct="0">
              <a:defRPr sz="1100">
                <a:solidFill>
                  <a:schemeClr val="tx1"/>
                </a:solidFill>
                <a:latin typeface="Arial" charset="0"/>
              </a:defRPr>
            </a:lvl1pPr>
            <a:lvl2pPr marL="742950" indent="-285750" defTabSz="576263" eaLnBrk="0" hangingPunct="0">
              <a:defRPr sz="1100">
                <a:solidFill>
                  <a:schemeClr val="tx1"/>
                </a:solidFill>
                <a:latin typeface="Arial" charset="0"/>
              </a:defRPr>
            </a:lvl2pPr>
            <a:lvl3pPr marL="1143000" indent="-228600" defTabSz="576263" eaLnBrk="0" hangingPunct="0">
              <a:defRPr sz="1100">
                <a:solidFill>
                  <a:schemeClr val="tx1"/>
                </a:solidFill>
                <a:latin typeface="Arial" charset="0"/>
              </a:defRPr>
            </a:lvl3pPr>
            <a:lvl4pPr marL="1600200" indent="-228600" defTabSz="576263" eaLnBrk="0" hangingPunct="0">
              <a:defRPr sz="1100">
                <a:solidFill>
                  <a:schemeClr val="tx1"/>
                </a:solidFill>
                <a:latin typeface="Arial" charset="0"/>
              </a:defRPr>
            </a:lvl4pPr>
            <a:lvl5pPr marL="2057400" indent="-228600" defTabSz="576263" eaLnBrk="0" hangingPunct="0">
              <a:defRPr sz="1100">
                <a:solidFill>
                  <a:schemeClr val="tx1"/>
                </a:solidFill>
                <a:latin typeface="Arial" charset="0"/>
              </a:defRPr>
            </a:lvl5pPr>
            <a:lvl6pPr marL="2514600" indent="-228600" defTabSz="576263" eaLnBrk="0" fontAlgn="base" hangingPunct="0">
              <a:spcBef>
                <a:spcPct val="0"/>
              </a:spcBef>
              <a:spcAft>
                <a:spcPct val="0"/>
              </a:spcAft>
              <a:defRPr sz="1100">
                <a:solidFill>
                  <a:schemeClr val="tx1"/>
                </a:solidFill>
                <a:latin typeface="Arial" charset="0"/>
              </a:defRPr>
            </a:lvl6pPr>
            <a:lvl7pPr marL="2971800" indent="-228600" defTabSz="576263" eaLnBrk="0" fontAlgn="base" hangingPunct="0">
              <a:spcBef>
                <a:spcPct val="0"/>
              </a:spcBef>
              <a:spcAft>
                <a:spcPct val="0"/>
              </a:spcAft>
              <a:defRPr sz="1100">
                <a:solidFill>
                  <a:schemeClr val="tx1"/>
                </a:solidFill>
                <a:latin typeface="Arial" charset="0"/>
              </a:defRPr>
            </a:lvl7pPr>
            <a:lvl8pPr marL="3429000" indent="-228600" defTabSz="576263" eaLnBrk="0" fontAlgn="base" hangingPunct="0">
              <a:spcBef>
                <a:spcPct val="0"/>
              </a:spcBef>
              <a:spcAft>
                <a:spcPct val="0"/>
              </a:spcAft>
              <a:defRPr sz="1100">
                <a:solidFill>
                  <a:schemeClr val="tx1"/>
                </a:solidFill>
                <a:latin typeface="Arial" charset="0"/>
              </a:defRPr>
            </a:lvl8pPr>
            <a:lvl9pPr marL="3886200" indent="-228600" defTabSz="576263" eaLnBrk="0" fontAlgn="base" hangingPunct="0">
              <a:spcBef>
                <a:spcPct val="0"/>
              </a:spcBef>
              <a:spcAft>
                <a:spcPct val="0"/>
              </a:spcAft>
              <a:defRPr sz="1100">
                <a:solidFill>
                  <a:schemeClr val="tx1"/>
                </a:solidFill>
                <a:latin typeface="Arial" charset="0"/>
              </a:defRPr>
            </a:lvl9pPr>
          </a:lstStyle>
          <a:p>
            <a:pPr eaLnBrk="1" fontAlgn="base" hangingPunct="1">
              <a:lnSpc>
                <a:spcPct val="80000"/>
              </a:lnSpc>
              <a:spcBef>
                <a:spcPct val="20000"/>
              </a:spcBef>
              <a:spcAft>
                <a:spcPct val="0"/>
              </a:spcAft>
            </a:pPr>
            <a:r>
              <a:rPr lang="ru-RU" altLang="ru-RU" sz="1600" b="1" dirty="0">
                <a:solidFill>
                  <a:srgbClr val="FFFFFF"/>
                </a:solidFill>
                <a:latin typeface="Calibri" pitchFamily="34" charset="0"/>
              </a:rPr>
              <a:t>Наталья Гончарова</a:t>
            </a:r>
            <a:r>
              <a:rPr lang="en-US" altLang="ru-RU" sz="1600" b="1" dirty="0">
                <a:solidFill>
                  <a:srgbClr val="FFFFFF"/>
                </a:solidFill>
                <a:latin typeface="Calibri" pitchFamily="34" charset="0"/>
              </a:rPr>
              <a:t>, </a:t>
            </a:r>
            <a:r>
              <a:rPr lang="ru-RU" altLang="ru-RU" sz="1600" b="1" dirty="0">
                <a:solidFill>
                  <a:srgbClr val="FFFFFF"/>
                </a:solidFill>
                <a:latin typeface="Calibri" pitchFamily="34" charset="0"/>
              </a:rPr>
              <a:t>Наталия</a:t>
            </a:r>
            <a:r>
              <a:rPr lang="en-US" altLang="ru-RU" sz="1600" b="1" dirty="0">
                <a:solidFill>
                  <a:srgbClr val="FFFFFF"/>
                </a:solidFill>
                <a:latin typeface="Calibri" pitchFamily="34" charset="0"/>
              </a:rPr>
              <a:t> </a:t>
            </a:r>
            <a:r>
              <a:rPr lang="ru-RU" altLang="ru-RU" sz="1600" b="1" dirty="0">
                <a:solidFill>
                  <a:srgbClr val="FFFFFF"/>
                </a:solidFill>
                <a:latin typeface="Calibri" pitchFamily="34" charset="0"/>
              </a:rPr>
              <a:t>Колодий</a:t>
            </a:r>
            <a:endParaRPr lang="en-US" altLang="ru-RU" sz="1600" b="1" dirty="0">
              <a:solidFill>
                <a:srgbClr val="FFFFFF"/>
              </a:solidFill>
              <a:latin typeface="Calibri" pitchFamily="34" charset="0"/>
            </a:endParaRPr>
          </a:p>
          <a:p>
            <a:pPr eaLnBrk="1" fontAlgn="base" hangingPunct="1">
              <a:lnSpc>
                <a:spcPct val="80000"/>
              </a:lnSpc>
              <a:spcBef>
                <a:spcPct val="20000"/>
              </a:spcBef>
              <a:spcAft>
                <a:spcPct val="0"/>
              </a:spcAft>
            </a:pPr>
            <a:r>
              <a:rPr lang="en-US" altLang="ru-RU" sz="1600" b="1" dirty="0">
                <a:solidFill>
                  <a:srgbClr val="FFFFFF"/>
                </a:solidFill>
                <a:latin typeface="Calibri" pitchFamily="34" charset="0"/>
              </a:rPr>
              <a:t>natg@tpu.ru, tpu.ru</a:t>
            </a:r>
          </a:p>
        </p:txBody>
      </p:sp>
      <p:sp>
        <p:nvSpPr>
          <p:cNvPr id="19" name="Заголовок 1"/>
          <p:cNvSpPr>
            <a:spLocks noGrp="1"/>
          </p:cNvSpPr>
          <p:nvPr>
            <p:ph type="ctrTitle"/>
          </p:nvPr>
        </p:nvSpPr>
        <p:spPr>
          <a:xfrm>
            <a:off x="1257333" y="212289"/>
            <a:ext cx="7704856" cy="947303"/>
          </a:xfrm>
        </p:spPr>
        <p:txBody>
          <a:bodyPr anchor="ctr">
            <a:noAutofit/>
          </a:bodyPr>
          <a:lstStyle/>
          <a:p>
            <a:pPr algn="r">
              <a:lnSpc>
                <a:spcPct val="150000"/>
              </a:lnSpc>
              <a:spcBef>
                <a:spcPts val="100"/>
              </a:spcBef>
            </a:pPr>
            <a:r>
              <a:rPr lang="en-US" sz="1800" b="1" dirty="0">
                <a:solidFill>
                  <a:srgbClr val="87CB3D"/>
                </a:solidFill>
                <a:latin typeface="Verdana" pitchFamily="34" charset="0"/>
                <a:ea typeface="Verdana" pitchFamily="34" charset="0"/>
                <a:cs typeface="Verdana" pitchFamily="34" charset="0"/>
              </a:rPr>
              <a:t/>
            </a:r>
            <a:br>
              <a:rPr lang="en-US" sz="1800" b="1" dirty="0">
                <a:solidFill>
                  <a:srgbClr val="87CB3D"/>
                </a:solidFill>
                <a:latin typeface="Verdana" pitchFamily="34" charset="0"/>
                <a:ea typeface="Verdana" pitchFamily="34" charset="0"/>
                <a:cs typeface="Verdana" pitchFamily="34" charset="0"/>
              </a:rPr>
            </a:br>
            <a:endParaRPr lang="ru-RU" sz="1800" b="1" dirty="0">
              <a:solidFill>
                <a:srgbClr val="87CB3D"/>
              </a:solidFill>
              <a:latin typeface="Verdana" pitchFamily="34" charset="0"/>
              <a:ea typeface="Verdana" pitchFamily="34" charset="0"/>
              <a:cs typeface="Verdana" pitchFamily="34" charset="0"/>
            </a:endParaRPr>
          </a:p>
        </p:txBody>
      </p:sp>
      <p:sp>
        <p:nvSpPr>
          <p:cNvPr id="3" name="TextBox 2"/>
          <p:cNvSpPr txBox="1"/>
          <p:nvPr/>
        </p:nvSpPr>
        <p:spPr>
          <a:xfrm>
            <a:off x="1979713" y="4698492"/>
            <a:ext cx="6768752" cy="338554"/>
          </a:xfrm>
          <a:prstGeom prst="rect">
            <a:avLst/>
          </a:prstGeom>
          <a:noFill/>
        </p:spPr>
        <p:txBody>
          <a:bodyPr wrap="square" lIns="91408" tIns="45704" rIns="91408" bIns="45704" rtlCol="0">
            <a:spAutoFit/>
          </a:bodyPr>
          <a:lstStyle/>
          <a:p>
            <a:pPr algn="ctr"/>
            <a:r>
              <a:rPr lang="ru-RU" sz="1600" dirty="0">
                <a:solidFill>
                  <a:schemeClr val="bg1"/>
                </a:solidFill>
              </a:rPr>
              <a:t>Томск</a:t>
            </a:r>
            <a:r>
              <a:rPr lang="en-US" sz="1600" dirty="0">
                <a:solidFill>
                  <a:schemeClr val="bg1"/>
                </a:solidFill>
              </a:rPr>
              <a:t>, 2018</a:t>
            </a:r>
            <a:endParaRPr lang="ru-RU" sz="1600" dirty="0">
              <a:solidFill>
                <a:schemeClr val="bg1"/>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28" y="1103728"/>
            <a:ext cx="448677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27" descr="ТПУ_Презентация_плашка назв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03728"/>
            <a:ext cx="4572000" cy="309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6"/>
          <p:cNvSpPr>
            <a:spLocks noChangeArrowheads="1"/>
          </p:cNvSpPr>
          <p:nvPr/>
        </p:nvSpPr>
        <p:spPr bwMode="auto">
          <a:xfrm>
            <a:off x="4788025" y="1203611"/>
            <a:ext cx="4176464" cy="299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583" tIns="40791" rIns="81583" bIns="40791"/>
          <a:lstStyle>
            <a:lvl1pPr defTabSz="576263" eaLnBrk="0" hangingPunct="0">
              <a:defRPr sz="1100">
                <a:solidFill>
                  <a:schemeClr val="tx1"/>
                </a:solidFill>
                <a:latin typeface="Arial" charset="0"/>
              </a:defRPr>
            </a:lvl1pPr>
            <a:lvl2pPr marL="742950" indent="-285750" defTabSz="576263" eaLnBrk="0" hangingPunct="0">
              <a:defRPr sz="1100">
                <a:solidFill>
                  <a:schemeClr val="tx1"/>
                </a:solidFill>
                <a:latin typeface="Arial" charset="0"/>
              </a:defRPr>
            </a:lvl2pPr>
            <a:lvl3pPr marL="1143000" indent="-228600" defTabSz="576263" eaLnBrk="0" hangingPunct="0">
              <a:defRPr sz="1100">
                <a:solidFill>
                  <a:schemeClr val="tx1"/>
                </a:solidFill>
                <a:latin typeface="Arial" charset="0"/>
              </a:defRPr>
            </a:lvl3pPr>
            <a:lvl4pPr marL="1600200" indent="-228600" defTabSz="576263" eaLnBrk="0" hangingPunct="0">
              <a:defRPr sz="1100">
                <a:solidFill>
                  <a:schemeClr val="tx1"/>
                </a:solidFill>
                <a:latin typeface="Arial" charset="0"/>
              </a:defRPr>
            </a:lvl4pPr>
            <a:lvl5pPr marL="2057400" indent="-228600" defTabSz="576263" eaLnBrk="0" hangingPunct="0">
              <a:defRPr sz="1100">
                <a:solidFill>
                  <a:schemeClr val="tx1"/>
                </a:solidFill>
                <a:latin typeface="Arial" charset="0"/>
              </a:defRPr>
            </a:lvl5pPr>
            <a:lvl6pPr marL="2514600" indent="-228600" defTabSz="576263" eaLnBrk="0" fontAlgn="base" hangingPunct="0">
              <a:spcBef>
                <a:spcPct val="0"/>
              </a:spcBef>
              <a:spcAft>
                <a:spcPct val="0"/>
              </a:spcAft>
              <a:defRPr sz="1100">
                <a:solidFill>
                  <a:schemeClr val="tx1"/>
                </a:solidFill>
                <a:latin typeface="Arial" charset="0"/>
              </a:defRPr>
            </a:lvl6pPr>
            <a:lvl7pPr marL="2971800" indent="-228600" defTabSz="576263" eaLnBrk="0" fontAlgn="base" hangingPunct="0">
              <a:spcBef>
                <a:spcPct val="0"/>
              </a:spcBef>
              <a:spcAft>
                <a:spcPct val="0"/>
              </a:spcAft>
              <a:defRPr sz="1100">
                <a:solidFill>
                  <a:schemeClr val="tx1"/>
                </a:solidFill>
                <a:latin typeface="Arial" charset="0"/>
              </a:defRPr>
            </a:lvl7pPr>
            <a:lvl8pPr marL="3429000" indent="-228600" defTabSz="576263" eaLnBrk="0" fontAlgn="base" hangingPunct="0">
              <a:spcBef>
                <a:spcPct val="0"/>
              </a:spcBef>
              <a:spcAft>
                <a:spcPct val="0"/>
              </a:spcAft>
              <a:defRPr sz="1100">
                <a:solidFill>
                  <a:schemeClr val="tx1"/>
                </a:solidFill>
                <a:latin typeface="Arial" charset="0"/>
              </a:defRPr>
            </a:lvl8pPr>
            <a:lvl9pPr marL="3886200" indent="-228600" defTabSz="576263" eaLnBrk="0" fontAlgn="base" hangingPunct="0">
              <a:spcBef>
                <a:spcPct val="0"/>
              </a:spcBef>
              <a:spcAft>
                <a:spcPct val="0"/>
              </a:spcAft>
              <a:defRPr sz="1100">
                <a:solidFill>
                  <a:schemeClr val="tx1"/>
                </a:solidFill>
                <a:latin typeface="Arial" charset="0"/>
              </a:defRPr>
            </a:lvl9pPr>
          </a:lstStyle>
          <a:p>
            <a:pPr eaLnBrk="1" fontAlgn="base" hangingPunct="1">
              <a:lnSpc>
                <a:spcPct val="80000"/>
              </a:lnSpc>
              <a:spcBef>
                <a:spcPct val="20000"/>
              </a:spcBef>
              <a:spcAft>
                <a:spcPct val="0"/>
              </a:spcAft>
            </a:pPr>
            <a:r>
              <a:rPr lang="ru-RU" altLang="ru-RU" sz="2600" b="1" dirty="0" err="1">
                <a:solidFill>
                  <a:srgbClr val="FFFFFF"/>
                </a:solidFill>
                <a:latin typeface="Calibri" pitchFamily="34" charset="0"/>
              </a:rPr>
              <a:t>Human</a:t>
            </a:r>
            <a:r>
              <a:rPr lang="ru-RU" altLang="ru-RU" sz="2600" b="1" dirty="0">
                <a:solidFill>
                  <a:srgbClr val="FFFFFF"/>
                </a:solidFill>
                <a:latin typeface="Calibri" pitchFamily="34" charset="0"/>
              </a:rPr>
              <a:t> </a:t>
            </a:r>
            <a:r>
              <a:rPr lang="ru-RU" altLang="ru-RU" sz="2600" b="1" dirty="0" err="1">
                <a:solidFill>
                  <a:srgbClr val="FFFFFF"/>
                </a:solidFill>
                <a:latin typeface="Calibri" pitchFamily="34" charset="0"/>
              </a:rPr>
              <a:t>Smart</a:t>
            </a:r>
            <a:r>
              <a:rPr lang="ru-RU" altLang="ru-RU" sz="2600" b="1" dirty="0">
                <a:solidFill>
                  <a:srgbClr val="FFFFFF"/>
                </a:solidFill>
                <a:latin typeface="Calibri" pitchFamily="34" charset="0"/>
              </a:rPr>
              <a:t> </a:t>
            </a:r>
            <a:r>
              <a:rPr lang="ru-RU" altLang="ru-RU" sz="2600" b="1" dirty="0" err="1">
                <a:solidFill>
                  <a:srgbClr val="FFFFFF"/>
                </a:solidFill>
                <a:latin typeface="Calibri" pitchFamily="34" charset="0"/>
              </a:rPr>
              <a:t>City</a:t>
            </a:r>
            <a:r>
              <a:rPr lang="ru-RU" altLang="ru-RU" sz="2600" b="1" dirty="0">
                <a:solidFill>
                  <a:srgbClr val="FFFFFF"/>
                </a:solidFill>
                <a:latin typeface="Calibri" pitchFamily="34" charset="0"/>
              </a:rPr>
              <a:t>: интегрированная методология включения горожан в обсуждение и решение градостроительных вопросов, </a:t>
            </a:r>
            <a:r>
              <a:rPr lang="ru-RU" altLang="ru-RU" sz="2600" b="1" dirty="0" err="1">
                <a:solidFill>
                  <a:srgbClr val="FFFFFF"/>
                </a:solidFill>
                <a:latin typeface="Calibri" pitchFamily="34" charset="0"/>
              </a:rPr>
              <a:t>crowd</a:t>
            </a:r>
            <a:r>
              <a:rPr lang="ru-RU" altLang="ru-RU" sz="2600" b="1" dirty="0">
                <a:solidFill>
                  <a:srgbClr val="FFFFFF"/>
                </a:solidFill>
                <a:latin typeface="Calibri" pitchFamily="34" charset="0"/>
              </a:rPr>
              <a:t>-технологии, элементы </a:t>
            </a:r>
            <a:r>
              <a:rPr lang="ru-RU" altLang="ru-RU" sz="2600" b="1" dirty="0" err="1">
                <a:solidFill>
                  <a:srgbClr val="FFFFFF"/>
                </a:solidFill>
                <a:latin typeface="Calibri" pitchFamily="34" charset="0"/>
              </a:rPr>
              <a:t>citizen</a:t>
            </a:r>
            <a:r>
              <a:rPr lang="ru-RU" altLang="ru-RU" sz="2600" b="1" dirty="0">
                <a:solidFill>
                  <a:srgbClr val="FFFFFF"/>
                </a:solidFill>
                <a:latin typeface="Calibri" pitchFamily="34" charset="0"/>
              </a:rPr>
              <a:t> </a:t>
            </a:r>
            <a:r>
              <a:rPr lang="ru-RU" altLang="ru-RU" sz="2600" b="1" dirty="0" err="1">
                <a:solidFill>
                  <a:srgbClr val="FFFFFF"/>
                </a:solidFill>
                <a:latin typeface="Calibri" pitchFamily="34" charset="0"/>
              </a:rPr>
              <a:t>science</a:t>
            </a:r>
            <a:r>
              <a:rPr lang="ru-RU" altLang="ru-RU" sz="2600" b="1" dirty="0">
                <a:solidFill>
                  <a:srgbClr val="FFFFFF"/>
                </a:solidFill>
                <a:latin typeface="Calibri" pitchFamily="34" charset="0"/>
              </a:rPr>
              <a:t>.</a:t>
            </a:r>
          </a:p>
        </p:txBody>
      </p:sp>
      <p:grpSp>
        <p:nvGrpSpPr>
          <p:cNvPr id="13" name="Группа 12"/>
          <p:cNvGrpSpPr>
            <a:grpSpLocks/>
          </p:cNvGrpSpPr>
          <p:nvPr/>
        </p:nvGrpSpPr>
        <p:grpSpPr bwMode="auto">
          <a:xfrm>
            <a:off x="179513" y="339502"/>
            <a:ext cx="2360613" cy="550862"/>
            <a:chOff x="543275" y="545242"/>
            <a:chExt cx="1816738" cy="422585"/>
          </a:xfrm>
        </p:grpSpPr>
        <p:sp>
          <p:nvSpPr>
            <p:cNvPr id="14" name="Freeform 37"/>
            <p:cNvSpPr>
              <a:spLocks noEditPoints="1"/>
            </p:cNvSpPr>
            <p:nvPr/>
          </p:nvSpPr>
          <p:spPr bwMode="auto">
            <a:xfrm>
              <a:off x="1038084" y="565945"/>
              <a:ext cx="1321929" cy="401882"/>
            </a:xfrm>
            <a:custGeom>
              <a:avLst/>
              <a:gdLst>
                <a:gd name="T0" fmla="*/ 528 w 2132"/>
                <a:gd name="T1" fmla="*/ 586 h 649"/>
                <a:gd name="T2" fmla="*/ 791 w 2132"/>
                <a:gd name="T3" fmla="*/ 557 h 649"/>
                <a:gd name="T4" fmla="*/ 510 w 2132"/>
                <a:gd name="T5" fmla="*/ 564 h 649"/>
                <a:gd name="T6" fmla="*/ 490 w 2132"/>
                <a:gd name="T7" fmla="*/ 521 h 649"/>
                <a:gd name="T8" fmla="*/ 1337 w 2132"/>
                <a:gd name="T9" fmla="*/ 504 h 649"/>
                <a:gd name="T10" fmla="*/ 1257 w 2132"/>
                <a:gd name="T11" fmla="*/ 504 h 649"/>
                <a:gd name="T12" fmla="*/ 1001 w 2132"/>
                <a:gd name="T13" fmla="*/ 504 h 649"/>
                <a:gd name="T14" fmla="*/ 981 w 2132"/>
                <a:gd name="T15" fmla="*/ 504 h 649"/>
                <a:gd name="T16" fmla="*/ 799 w 2132"/>
                <a:gd name="T17" fmla="*/ 579 h 649"/>
                <a:gd name="T18" fmla="*/ 625 w 2132"/>
                <a:gd name="T19" fmla="*/ 522 h 649"/>
                <a:gd name="T20" fmla="*/ 508 w 2132"/>
                <a:gd name="T21" fmla="*/ 504 h 649"/>
                <a:gd name="T22" fmla="*/ 529 w 2132"/>
                <a:gd name="T23" fmla="*/ 574 h 649"/>
                <a:gd name="T24" fmla="*/ 470 w 2132"/>
                <a:gd name="T25" fmla="*/ 646 h 649"/>
                <a:gd name="T26" fmla="*/ 404 w 2132"/>
                <a:gd name="T27" fmla="*/ 536 h 649"/>
                <a:gd name="T28" fmla="*/ 249 w 2132"/>
                <a:gd name="T29" fmla="*/ 646 h 649"/>
                <a:gd name="T30" fmla="*/ 131 w 2132"/>
                <a:gd name="T31" fmla="*/ 504 h 649"/>
                <a:gd name="T32" fmla="*/ 23 w 2132"/>
                <a:gd name="T33" fmla="*/ 627 h 649"/>
                <a:gd name="T34" fmla="*/ 931 w 2132"/>
                <a:gd name="T35" fmla="*/ 503 h 649"/>
                <a:gd name="T36" fmla="*/ 872 w 2132"/>
                <a:gd name="T37" fmla="*/ 609 h 649"/>
                <a:gd name="T38" fmla="*/ 893 w 2132"/>
                <a:gd name="T39" fmla="*/ 646 h 649"/>
                <a:gd name="T40" fmla="*/ 914 w 2132"/>
                <a:gd name="T41" fmla="*/ 502 h 649"/>
                <a:gd name="T42" fmla="*/ 206 w 2132"/>
                <a:gd name="T43" fmla="*/ 387 h 649"/>
                <a:gd name="T44" fmla="*/ 267 w 2132"/>
                <a:gd name="T45" fmla="*/ 302 h 649"/>
                <a:gd name="T46" fmla="*/ 2111 w 2132"/>
                <a:gd name="T47" fmla="*/ 411 h 649"/>
                <a:gd name="T48" fmla="*/ 1976 w 2132"/>
                <a:gd name="T49" fmla="*/ 269 h 649"/>
                <a:gd name="T50" fmla="*/ 1805 w 2132"/>
                <a:gd name="T51" fmla="*/ 269 h 649"/>
                <a:gd name="T52" fmla="*/ 1549 w 2132"/>
                <a:gd name="T53" fmla="*/ 287 h 649"/>
                <a:gd name="T54" fmla="*/ 1337 w 2132"/>
                <a:gd name="T55" fmla="*/ 269 h 649"/>
                <a:gd name="T56" fmla="*/ 1423 w 2132"/>
                <a:gd name="T57" fmla="*/ 269 h 649"/>
                <a:gd name="T58" fmla="*/ 1337 w 2132"/>
                <a:gd name="T59" fmla="*/ 294 h 649"/>
                <a:gd name="T60" fmla="*/ 1280 w 2132"/>
                <a:gd name="T61" fmla="*/ 302 h 649"/>
                <a:gd name="T62" fmla="*/ 1126 w 2132"/>
                <a:gd name="T63" fmla="*/ 411 h 649"/>
                <a:gd name="T64" fmla="*/ 955 w 2132"/>
                <a:gd name="T65" fmla="*/ 337 h 649"/>
                <a:gd name="T66" fmla="*/ 791 w 2132"/>
                <a:gd name="T67" fmla="*/ 287 h 649"/>
                <a:gd name="T68" fmla="*/ 741 w 2132"/>
                <a:gd name="T69" fmla="*/ 269 h 649"/>
                <a:gd name="T70" fmla="*/ 515 w 2132"/>
                <a:gd name="T71" fmla="*/ 380 h 649"/>
                <a:gd name="T72" fmla="*/ 447 w 2132"/>
                <a:gd name="T73" fmla="*/ 269 h 649"/>
                <a:gd name="T74" fmla="*/ 363 w 2132"/>
                <a:gd name="T75" fmla="*/ 406 h 649"/>
                <a:gd name="T76" fmla="*/ 351 w 2132"/>
                <a:gd name="T77" fmla="*/ 386 h 649"/>
                <a:gd name="T78" fmla="*/ 105 w 2132"/>
                <a:gd name="T79" fmla="*/ 287 h 649"/>
                <a:gd name="T80" fmla="*/ 1640 w 2132"/>
                <a:gd name="T81" fmla="*/ 288 h 649"/>
                <a:gd name="T82" fmla="*/ 1680 w 2132"/>
                <a:gd name="T83" fmla="*/ 393 h 649"/>
                <a:gd name="T84" fmla="*/ 1583 w 2132"/>
                <a:gd name="T85" fmla="*/ 339 h 649"/>
                <a:gd name="T86" fmla="*/ 292 w 2132"/>
                <a:gd name="T87" fmla="*/ 303 h 649"/>
                <a:gd name="T88" fmla="*/ 182 w 2132"/>
                <a:gd name="T89" fmla="*/ 393 h 649"/>
                <a:gd name="T90" fmla="*/ 2059 w 2132"/>
                <a:gd name="T91" fmla="*/ 241 h 649"/>
                <a:gd name="T92" fmla="*/ 2058 w 2132"/>
                <a:gd name="T93" fmla="*/ 257 h 649"/>
                <a:gd name="T94" fmla="*/ 157 w 2132"/>
                <a:gd name="T95" fmla="*/ 132 h 649"/>
                <a:gd name="T96" fmla="*/ 244 w 2132"/>
                <a:gd name="T97" fmla="*/ 92 h 649"/>
                <a:gd name="T98" fmla="*/ 1046 w 2132"/>
                <a:gd name="T99" fmla="*/ 35 h 649"/>
                <a:gd name="T100" fmla="*/ 803 w 2132"/>
                <a:gd name="T101" fmla="*/ 145 h 649"/>
                <a:gd name="T102" fmla="*/ 658 w 2132"/>
                <a:gd name="T103" fmla="*/ 35 h 649"/>
                <a:gd name="T104" fmla="*/ 305 w 2132"/>
                <a:gd name="T105" fmla="*/ 35 h 649"/>
                <a:gd name="T106" fmla="*/ 325 w 2132"/>
                <a:gd name="T107" fmla="*/ 53 h 649"/>
                <a:gd name="T108" fmla="*/ 44 w 2132"/>
                <a:gd name="T109" fmla="*/ 52 h 649"/>
                <a:gd name="T110" fmla="*/ 529 w 2132"/>
                <a:gd name="T111" fmla="*/ 72 h 649"/>
                <a:gd name="T112" fmla="*/ 605 w 2132"/>
                <a:gd name="T113" fmla="*/ 173 h 649"/>
                <a:gd name="T114" fmla="*/ 507 w 2132"/>
                <a:gd name="T115" fmla="*/ 66 h 649"/>
                <a:gd name="T116" fmla="*/ 267 w 2132"/>
                <a:gd name="T117" fmla="*/ 105 h 649"/>
                <a:gd name="T118" fmla="*/ 132 w 2132"/>
                <a:gd name="T119" fmla="*/ 126 h 649"/>
                <a:gd name="T120" fmla="*/ 992 w 2132"/>
                <a:gd name="T121" fmla="*/ 9 h 649"/>
                <a:gd name="T122" fmla="*/ 967 w 2132"/>
                <a:gd name="T12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2" h="649">
                  <a:moveTo>
                    <a:pt x="490" y="581"/>
                  </a:moveTo>
                  <a:lnTo>
                    <a:pt x="490" y="630"/>
                  </a:lnTo>
                  <a:lnTo>
                    <a:pt x="505" y="630"/>
                  </a:lnTo>
                  <a:lnTo>
                    <a:pt x="516" y="629"/>
                  </a:lnTo>
                  <a:lnTo>
                    <a:pt x="525" y="626"/>
                  </a:lnTo>
                  <a:lnTo>
                    <a:pt x="533" y="622"/>
                  </a:lnTo>
                  <a:lnTo>
                    <a:pt x="538" y="616"/>
                  </a:lnTo>
                  <a:lnTo>
                    <a:pt x="539" y="606"/>
                  </a:lnTo>
                  <a:lnTo>
                    <a:pt x="538" y="596"/>
                  </a:lnTo>
                  <a:lnTo>
                    <a:pt x="534" y="590"/>
                  </a:lnTo>
                  <a:lnTo>
                    <a:pt x="528" y="586"/>
                  </a:lnTo>
                  <a:lnTo>
                    <a:pt x="520" y="582"/>
                  </a:lnTo>
                  <a:lnTo>
                    <a:pt x="512" y="581"/>
                  </a:lnTo>
                  <a:lnTo>
                    <a:pt x="503" y="581"/>
                  </a:lnTo>
                  <a:lnTo>
                    <a:pt x="490" y="581"/>
                  </a:lnTo>
                  <a:close/>
                  <a:moveTo>
                    <a:pt x="744" y="522"/>
                  </a:moveTo>
                  <a:lnTo>
                    <a:pt x="744" y="572"/>
                  </a:lnTo>
                  <a:lnTo>
                    <a:pt x="764" y="572"/>
                  </a:lnTo>
                  <a:lnTo>
                    <a:pt x="772" y="571"/>
                  </a:lnTo>
                  <a:lnTo>
                    <a:pt x="779" y="569"/>
                  </a:lnTo>
                  <a:lnTo>
                    <a:pt x="787" y="563"/>
                  </a:lnTo>
                  <a:lnTo>
                    <a:pt x="791" y="557"/>
                  </a:lnTo>
                  <a:lnTo>
                    <a:pt x="793" y="546"/>
                  </a:lnTo>
                  <a:lnTo>
                    <a:pt x="791" y="537"/>
                  </a:lnTo>
                  <a:lnTo>
                    <a:pt x="786" y="530"/>
                  </a:lnTo>
                  <a:lnTo>
                    <a:pt x="778" y="526"/>
                  </a:lnTo>
                  <a:lnTo>
                    <a:pt x="770" y="522"/>
                  </a:lnTo>
                  <a:lnTo>
                    <a:pt x="761" y="522"/>
                  </a:lnTo>
                  <a:lnTo>
                    <a:pt x="744" y="522"/>
                  </a:lnTo>
                  <a:close/>
                  <a:moveTo>
                    <a:pt x="490" y="521"/>
                  </a:moveTo>
                  <a:lnTo>
                    <a:pt x="490" y="564"/>
                  </a:lnTo>
                  <a:lnTo>
                    <a:pt x="501" y="564"/>
                  </a:lnTo>
                  <a:lnTo>
                    <a:pt x="510" y="564"/>
                  </a:lnTo>
                  <a:lnTo>
                    <a:pt x="519" y="563"/>
                  </a:lnTo>
                  <a:lnTo>
                    <a:pt x="527" y="561"/>
                  </a:lnTo>
                  <a:lnTo>
                    <a:pt x="532" y="557"/>
                  </a:lnTo>
                  <a:lnTo>
                    <a:pt x="536" y="551"/>
                  </a:lnTo>
                  <a:lnTo>
                    <a:pt x="537" y="542"/>
                  </a:lnTo>
                  <a:lnTo>
                    <a:pt x="536" y="533"/>
                  </a:lnTo>
                  <a:lnTo>
                    <a:pt x="532" y="527"/>
                  </a:lnTo>
                  <a:lnTo>
                    <a:pt x="525" y="524"/>
                  </a:lnTo>
                  <a:lnTo>
                    <a:pt x="519" y="521"/>
                  </a:lnTo>
                  <a:lnTo>
                    <a:pt x="512" y="521"/>
                  </a:lnTo>
                  <a:lnTo>
                    <a:pt x="490" y="521"/>
                  </a:lnTo>
                  <a:close/>
                  <a:moveTo>
                    <a:pt x="1362" y="504"/>
                  </a:moveTo>
                  <a:lnTo>
                    <a:pt x="1471" y="504"/>
                  </a:lnTo>
                  <a:lnTo>
                    <a:pt x="1471" y="522"/>
                  </a:lnTo>
                  <a:lnTo>
                    <a:pt x="1427" y="522"/>
                  </a:lnTo>
                  <a:lnTo>
                    <a:pt x="1427" y="646"/>
                  </a:lnTo>
                  <a:lnTo>
                    <a:pt x="1406" y="646"/>
                  </a:lnTo>
                  <a:lnTo>
                    <a:pt x="1406" y="522"/>
                  </a:lnTo>
                  <a:lnTo>
                    <a:pt x="1362" y="522"/>
                  </a:lnTo>
                  <a:lnTo>
                    <a:pt x="1362" y="504"/>
                  </a:lnTo>
                  <a:close/>
                  <a:moveTo>
                    <a:pt x="1257" y="504"/>
                  </a:moveTo>
                  <a:lnTo>
                    <a:pt x="1337" y="504"/>
                  </a:lnTo>
                  <a:lnTo>
                    <a:pt x="1337" y="522"/>
                  </a:lnTo>
                  <a:lnTo>
                    <a:pt x="1278" y="522"/>
                  </a:lnTo>
                  <a:lnTo>
                    <a:pt x="1278" y="563"/>
                  </a:lnTo>
                  <a:lnTo>
                    <a:pt x="1331" y="563"/>
                  </a:lnTo>
                  <a:lnTo>
                    <a:pt x="1331" y="581"/>
                  </a:lnTo>
                  <a:lnTo>
                    <a:pt x="1278" y="581"/>
                  </a:lnTo>
                  <a:lnTo>
                    <a:pt x="1278" y="629"/>
                  </a:lnTo>
                  <a:lnTo>
                    <a:pt x="1337" y="629"/>
                  </a:lnTo>
                  <a:lnTo>
                    <a:pt x="1337" y="646"/>
                  </a:lnTo>
                  <a:lnTo>
                    <a:pt x="1257" y="646"/>
                  </a:lnTo>
                  <a:lnTo>
                    <a:pt x="1257" y="504"/>
                  </a:lnTo>
                  <a:close/>
                  <a:moveTo>
                    <a:pt x="1119" y="504"/>
                  </a:moveTo>
                  <a:lnTo>
                    <a:pt x="1227" y="504"/>
                  </a:lnTo>
                  <a:lnTo>
                    <a:pt x="1227" y="522"/>
                  </a:lnTo>
                  <a:lnTo>
                    <a:pt x="1183" y="522"/>
                  </a:lnTo>
                  <a:lnTo>
                    <a:pt x="1183" y="646"/>
                  </a:lnTo>
                  <a:lnTo>
                    <a:pt x="1163" y="646"/>
                  </a:lnTo>
                  <a:lnTo>
                    <a:pt x="1163" y="522"/>
                  </a:lnTo>
                  <a:lnTo>
                    <a:pt x="1119" y="522"/>
                  </a:lnTo>
                  <a:lnTo>
                    <a:pt x="1119" y="504"/>
                  </a:lnTo>
                  <a:close/>
                  <a:moveTo>
                    <a:pt x="981" y="504"/>
                  </a:moveTo>
                  <a:lnTo>
                    <a:pt x="1001" y="504"/>
                  </a:lnTo>
                  <a:lnTo>
                    <a:pt x="1001" y="615"/>
                  </a:lnTo>
                  <a:lnTo>
                    <a:pt x="1001" y="615"/>
                  </a:lnTo>
                  <a:lnTo>
                    <a:pt x="1068" y="504"/>
                  </a:lnTo>
                  <a:lnTo>
                    <a:pt x="1089" y="504"/>
                  </a:lnTo>
                  <a:lnTo>
                    <a:pt x="1089" y="646"/>
                  </a:lnTo>
                  <a:lnTo>
                    <a:pt x="1069" y="646"/>
                  </a:lnTo>
                  <a:lnTo>
                    <a:pt x="1069" y="536"/>
                  </a:lnTo>
                  <a:lnTo>
                    <a:pt x="1069" y="536"/>
                  </a:lnTo>
                  <a:lnTo>
                    <a:pt x="1001" y="646"/>
                  </a:lnTo>
                  <a:lnTo>
                    <a:pt x="981" y="646"/>
                  </a:lnTo>
                  <a:lnTo>
                    <a:pt x="981" y="504"/>
                  </a:lnTo>
                  <a:close/>
                  <a:moveTo>
                    <a:pt x="724" y="504"/>
                  </a:moveTo>
                  <a:lnTo>
                    <a:pt x="761" y="504"/>
                  </a:lnTo>
                  <a:lnTo>
                    <a:pt x="775" y="505"/>
                  </a:lnTo>
                  <a:lnTo>
                    <a:pt x="788" y="508"/>
                  </a:lnTo>
                  <a:lnTo>
                    <a:pt x="799" y="513"/>
                  </a:lnTo>
                  <a:lnTo>
                    <a:pt x="807" y="521"/>
                  </a:lnTo>
                  <a:lnTo>
                    <a:pt x="813" y="532"/>
                  </a:lnTo>
                  <a:lnTo>
                    <a:pt x="815" y="547"/>
                  </a:lnTo>
                  <a:lnTo>
                    <a:pt x="813" y="561"/>
                  </a:lnTo>
                  <a:lnTo>
                    <a:pt x="807" y="572"/>
                  </a:lnTo>
                  <a:lnTo>
                    <a:pt x="799" y="579"/>
                  </a:lnTo>
                  <a:lnTo>
                    <a:pt x="788" y="586"/>
                  </a:lnTo>
                  <a:lnTo>
                    <a:pt x="777" y="588"/>
                  </a:lnTo>
                  <a:lnTo>
                    <a:pt x="764" y="589"/>
                  </a:lnTo>
                  <a:lnTo>
                    <a:pt x="744" y="589"/>
                  </a:lnTo>
                  <a:lnTo>
                    <a:pt x="744" y="646"/>
                  </a:lnTo>
                  <a:lnTo>
                    <a:pt x="724" y="646"/>
                  </a:lnTo>
                  <a:lnTo>
                    <a:pt x="724" y="504"/>
                  </a:lnTo>
                  <a:close/>
                  <a:moveTo>
                    <a:pt x="605" y="504"/>
                  </a:moveTo>
                  <a:lnTo>
                    <a:pt x="684" y="504"/>
                  </a:lnTo>
                  <a:lnTo>
                    <a:pt x="684" y="522"/>
                  </a:lnTo>
                  <a:lnTo>
                    <a:pt x="625" y="522"/>
                  </a:lnTo>
                  <a:lnTo>
                    <a:pt x="625" y="563"/>
                  </a:lnTo>
                  <a:lnTo>
                    <a:pt x="679" y="563"/>
                  </a:lnTo>
                  <a:lnTo>
                    <a:pt x="679" y="581"/>
                  </a:lnTo>
                  <a:lnTo>
                    <a:pt x="625" y="581"/>
                  </a:lnTo>
                  <a:lnTo>
                    <a:pt x="625" y="629"/>
                  </a:lnTo>
                  <a:lnTo>
                    <a:pt x="684" y="629"/>
                  </a:lnTo>
                  <a:lnTo>
                    <a:pt x="684" y="646"/>
                  </a:lnTo>
                  <a:lnTo>
                    <a:pt x="605" y="646"/>
                  </a:lnTo>
                  <a:lnTo>
                    <a:pt x="605" y="504"/>
                  </a:lnTo>
                  <a:close/>
                  <a:moveTo>
                    <a:pt x="470" y="504"/>
                  </a:moveTo>
                  <a:lnTo>
                    <a:pt x="508" y="504"/>
                  </a:lnTo>
                  <a:lnTo>
                    <a:pt x="522" y="505"/>
                  </a:lnTo>
                  <a:lnTo>
                    <a:pt x="534" y="507"/>
                  </a:lnTo>
                  <a:lnTo>
                    <a:pt x="544" y="513"/>
                  </a:lnTo>
                  <a:lnTo>
                    <a:pt x="551" y="519"/>
                  </a:lnTo>
                  <a:lnTo>
                    <a:pt x="557" y="528"/>
                  </a:lnTo>
                  <a:lnTo>
                    <a:pt x="558" y="540"/>
                  </a:lnTo>
                  <a:lnTo>
                    <a:pt x="555" y="552"/>
                  </a:lnTo>
                  <a:lnTo>
                    <a:pt x="550" y="562"/>
                  </a:lnTo>
                  <a:lnTo>
                    <a:pt x="540" y="570"/>
                  </a:lnTo>
                  <a:lnTo>
                    <a:pt x="529" y="574"/>
                  </a:lnTo>
                  <a:lnTo>
                    <a:pt x="529" y="574"/>
                  </a:lnTo>
                  <a:lnTo>
                    <a:pt x="542" y="577"/>
                  </a:lnTo>
                  <a:lnTo>
                    <a:pt x="552" y="585"/>
                  </a:lnTo>
                  <a:lnTo>
                    <a:pt x="559" y="594"/>
                  </a:lnTo>
                  <a:lnTo>
                    <a:pt x="562" y="608"/>
                  </a:lnTo>
                  <a:lnTo>
                    <a:pt x="560" y="621"/>
                  </a:lnTo>
                  <a:lnTo>
                    <a:pt x="553" y="632"/>
                  </a:lnTo>
                  <a:lnTo>
                    <a:pt x="545" y="638"/>
                  </a:lnTo>
                  <a:lnTo>
                    <a:pt x="534" y="642"/>
                  </a:lnTo>
                  <a:lnTo>
                    <a:pt x="521" y="646"/>
                  </a:lnTo>
                  <a:lnTo>
                    <a:pt x="507" y="646"/>
                  </a:lnTo>
                  <a:lnTo>
                    <a:pt x="470" y="646"/>
                  </a:lnTo>
                  <a:lnTo>
                    <a:pt x="470" y="504"/>
                  </a:lnTo>
                  <a:close/>
                  <a:moveTo>
                    <a:pt x="317" y="504"/>
                  </a:moveTo>
                  <a:lnTo>
                    <a:pt x="337" y="504"/>
                  </a:lnTo>
                  <a:lnTo>
                    <a:pt x="337" y="615"/>
                  </a:lnTo>
                  <a:lnTo>
                    <a:pt x="337" y="615"/>
                  </a:lnTo>
                  <a:lnTo>
                    <a:pt x="404" y="504"/>
                  </a:lnTo>
                  <a:lnTo>
                    <a:pt x="425" y="504"/>
                  </a:lnTo>
                  <a:lnTo>
                    <a:pt x="425" y="646"/>
                  </a:lnTo>
                  <a:lnTo>
                    <a:pt x="404" y="646"/>
                  </a:lnTo>
                  <a:lnTo>
                    <a:pt x="404" y="536"/>
                  </a:lnTo>
                  <a:lnTo>
                    <a:pt x="404" y="536"/>
                  </a:lnTo>
                  <a:lnTo>
                    <a:pt x="338" y="646"/>
                  </a:lnTo>
                  <a:lnTo>
                    <a:pt x="317" y="646"/>
                  </a:lnTo>
                  <a:lnTo>
                    <a:pt x="317" y="504"/>
                  </a:lnTo>
                  <a:close/>
                  <a:moveTo>
                    <a:pt x="161" y="504"/>
                  </a:moveTo>
                  <a:lnTo>
                    <a:pt x="182" y="504"/>
                  </a:lnTo>
                  <a:lnTo>
                    <a:pt x="182" y="563"/>
                  </a:lnTo>
                  <a:lnTo>
                    <a:pt x="249" y="563"/>
                  </a:lnTo>
                  <a:lnTo>
                    <a:pt x="249" y="504"/>
                  </a:lnTo>
                  <a:lnTo>
                    <a:pt x="269" y="504"/>
                  </a:lnTo>
                  <a:lnTo>
                    <a:pt x="269" y="646"/>
                  </a:lnTo>
                  <a:lnTo>
                    <a:pt x="249" y="646"/>
                  </a:lnTo>
                  <a:lnTo>
                    <a:pt x="249" y="581"/>
                  </a:lnTo>
                  <a:lnTo>
                    <a:pt x="182" y="581"/>
                  </a:lnTo>
                  <a:lnTo>
                    <a:pt x="182" y="646"/>
                  </a:lnTo>
                  <a:lnTo>
                    <a:pt x="161" y="646"/>
                  </a:lnTo>
                  <a:lnTo>
                    <a:pt x="161" y="504"/>
                  </a:lnTo>
                  <a:close/>
                  <a:moveTo>
                    <a:pt x="0" y="504"/>
                  </a:moveTo>
                  <a:lnTo>
                    <a:pt x="24" y="504"/>
                  </a:lnTo>
                  <a:lnTo>
                    <a:pt x="65" y="588"/>
                  </a:lnTo>
                  <a:lnTo>
                    <a:pt x="66" y="588"/>
                  </a:lnTo>
                  <a:lnTo>
                    <a:pt x="109" y="504"/>
                  </a:lnTo>
                  <a:lnTo>
                    <a:pt x="131" y="504"/>
                  </a:lnTo>
                  <a:lnTo>
                    <a:pt x="72" y="617"/>
                  </a:lnTo>
                  <a:lnTo>
                    <a:pt x="68" y="624"/>
                  </a:lnTo>
                  <a:lnTo>
                    <a:pt x="64" y="633"/>
                  </a:lnTo>
                  <a:lnTo>
                    <a:pt x="56" y="640"/>
                  </a:lnTo>
                  <a:lnTo>
                    <a:pt x="48" y="646"/>
                  </a:lnTo>
                  <a:lnTo>
                    <a:pt x="36" y="647"/>
                  </a:lnTo>
                  <a:lnTo>
                    <a:pt x="32" y="647"/>
                  </a:lnTo>
                  <a:lnTo>
                    <a:pt x="28" y="647"/>
                  </a:lnTo>
                  <a:lnTo>
                    <a:pt x="25" y="647"/>
                  </a:lnTo>
                  <a:lnTo>
                    <a:pt x="22" y="646"/>
                  </a:lnTo>
                  <a:lnTo>
                    <a:pt x="23" y="627"/>
                  </a:lnTo>
                  <a:lnTo>
                    <a:pt x="26" y="627"/>
                  </a:lnTo>
                  <a:lnTo>
                    <a:pt x="29" y="629"/>
                  </a:lnTo>
                  <a:lnTo>
                    <a:pt x="33" y="629"/>
                  </a:lnTo>
                  <a:lnTo>
                    <a:pt x="40" y="627"/>
                  </a:lnTo>
                  <a:lnTo>
                    <a:pt x="45" y="623"/>
                  </a:lnTo>
                  <a:lnTo>
                    <a:pt x="50" y="619"/>
                  </a:lnTo>
                  <a:lnTo>
                    <a:pt x="53" y="614"/>
                  </a:lnTo>
                  <a:lnTo>
                    <a:pt x="54" y="609"/>
                  </a:lnTo>
                  <a:lnTo>
                    <a:pt x="0" y="504"/>
                  </a:lnTo>
                  <a:close/>
                  <a:moveTo>
                    <a:pt x="914" y="502"/>
                  </a:moveTo>
                  <a:lnTo>
                    <a:pt x="931" y="503"/>
                  </a:lnTo>
                  <a:lnTo>
                    <a:pt x="947" y="507"/>
                  </a:lnTo>
                  <a:lnTo>
                    <a:pt x="944" y="528"/>
                  </a:lnTo>
                  <a:lnTo>
                    <a:pt x="931" y="521"/>
                  </a:lnTo>
                  <a:lnTo>
                    <a:pt x="916" y="519"/>
                  </a:lnTo>
                  <a:lnTo>
                    <a:pt x="897" y="522"/>
                  </a:lnTo>
                  <a:lnTo>
                    <a:pt x="882" y="530"/>
                  </a:lnTo>
                  <a:lnTo>
                    <a:pt x="871" y="542"/>
                  </a:lnTo>
                  <a:lnTo>
                    <a:pt x="864" y="557"/>
                  </a:lnTo>
                  <a:lnTo>
                    <a:pt x="861" y="575"/>
                  </a:lnTo>
                  <a:lnTo>
                    <a:pt x="864" y="593"/>
                  </a:lnTo>
                  <a:lnTo>
                    <a:pt x="872" y="609"/>
                  </a:lnTo>
                  <a:lnTo>
                    <a:pt x="883" y="621"/>
                  </a:lnTo>
                  <a:lnTo>
                    <a:pt x="897" y="627"/>
                  </a:lnTo>
                  <a:lnTo>
                    <a:pt x="914" y="631"/>
                  </a:lnTo>
                  <a:lnTo>
                    <a:pt x="925" y="630"/>
                  </a:lnTo>
                  <a:lnTo>
                    <a:pt x="937" y="627"/>
                  </a:lnTo>
                  <a:lnTo>
                    <a:pt x="946" y="623"/>
                  </a:lnTo>
                  <a:lnTo>
                    <a:pt x="947" y="644"/>
                  </a:lnTo>
                  <a:lnTo>
                    <a:pt x="935" y="647"/>
                  </a:lnTo>
                  <a:lnTo>
                    <a:pt x="924" y="648"/>
                  </a:lnTo>
                  <a:lnTo>
                    <a:pt x="914" y="649"/>
                  </a:lnTo>
                  <a:lnTo>
                    <a:pt x="893" y="646"/>
                  </a:lnTo>
                  <a:lnTo>
                    <a:pt x="875" y="639"/>
                  </a:lnTo>
                  <a:lnTo>
                    <a:pt x="860" y="629"/>
                  </a:lnTo>
                  <a:lnTo>
                    <a:pt x="849" y="614"/>
                  </a:lnTo>
                  <a:lnTo>
                    <a:pt x="842" y="595"/>
                  </a:lnTo>
                  <a:lnTo>
                    <a:pt x="839" y="575"/>
                  </a:lnTo>
                  <a:lnTo>
                    <a:pt x="842" y="554"/>
                  </a:lnTo>
                  <a:lnTo>
                    <a:pt x="849" y="536"/>
                  </a:lnTo>
                  <a:lnTo>
                    <a:pt x="861" y="521"/>
                  </a:lnTo>
                  <a:lnTo>
                    <a:pt x="876" y="511"/>
                  </a:lnTo>
                  <a:lnTo>
                    <a:pt x="894" y="504"/>
                  </a:lnTo>
                  <a:lnTo>
                    <a:pt x="914" y="502"/>
                  </a:lnTo>
                  <a:close/>
                  <a:moveTo>
                    <a:pt x="232" y="284"/>
                  </a:moveTo>
                  <a:lnTo>
                    <a:pt x="218" y="287"/>
                  </a:lnTo>
                  <a:lnTo>
                    <a:pt x="206" y="293"/>
                  </a:lnTo>
                  <a:lnTo>
                    <a:pt x="198" y="302"/>
                  </a:lnTo>
                  <a:lnTo>
                    <a:pt x="191" y="313"/>
                  </a:lnTo>
                  <a:lnTo>
                    <a:pt x="187" y="326"/>
                  </a:lnTo>
                  <a:lnTo>
                    <a:pt x="186" y="340"/>
                  </a:lnTo>
                  <a:lnTo>
                    <a:pt x="187" y="354"/>
                  </a:lnTo>
                  <a:lnTo>
                    <a:pt x="190" y="367"/>
                  </a:lnTo>
                  <a:lnTo>
                    <a:pt x="197" y="379"/>
                  </a:lnTo>
                  <a:lnTo>
                    <a:pt x="206" y="387"/>
                  </a:lnTo>
                  <a:lnTo>
                    <a:pt x="218" y="394"/>
                  </a:lnTo>
                  <a:lnTo>
                    <a:pt x="232" y="396"/>
                  </a:lnTo>
                  <a:lnTo>
                    <a:pt x="247" y="394"/>
                  </a:lnTo>
                  <a:lnTo>
                    <a:pt x="259" y="387"/>
                  </a:lnTo>
                  <a:lnTo>
                    <a:pt x="268" y="379"/>
                  </a:lnTo>
                  <a:lnTo>
                    <a:pt x="274" y="367"/>
                  </a:lnTo>
                  <a:lnTo>
                    <a:pt x="278" y="354"/>
                  </a:lnTo>
                  <a:lnTo>
                    <a:pt x="279" y="340"/>
                  </a:lnTo>
                  <a:lnTo>
                    <a:pt x="278" y="326"/>
                  </a:lnTo>
                  <a:lnTo>
                    <a:pt x="274" y="313"/>
                  </a:lnTo>
                  <a:lnTo>
                    <a:pt x="267" y="302"/>
                  </a:lnTo>
                  <a:lnTo>
                    <a:pt x="259" y="293"/>
                  </a:lnTo>
                  <a:lnTo>
                    <a:pt x="247" y="287"/>
                  </a:lnTo>
                  <a:lnTo>
                    <a:pt x="232" y="284"/>
                  </a:lnTo>
                  <a:close/>
                  <a:moveTo>
                    <a:pt x="2023" y="269"/>
                  </a:moveTo>
                  <a:lnTo>
                    <a:pt x="2044" y="269"/>
                  </a:lnTo>
                  <a:lnTo>
                    <a:pt x="2044" y="380"/>
                  </a:lnTo>
                  <a:lnTo>
                    <a:pt x="2044" y="380"/>
                  </a:lnTo>
                  <a:lnTo>
                    <a:pt x="2110" y="269"/>
                  </a:lnTo>
                  <a:lnTo>
                    <a:pt x="2132" y="269"/>
                  </a:lnTo>
                  <a:lnTo>
                    <a:pt x="2132" y="411"/>
                  </a:lnTo>
                  <a:lnTo>
                    <a:pt x="2111" y="411"/>
                  </a:lnTo>
                  <a:lnTo>
                    <a:pt x="2111" y="302"/>
                  </a:lnTo>
                  <a:lnTo>
                    <a:pt x="2111" y="302"/>
                  </a:lnTo>
                  <a:lnTo>
                    <a:pt x="2044" y="411"/>
                  </a:lnTo>
                  <a:lnTo>
                    <a:pt x="2023" y="411"/>
                  </a:lnTo>
                  <a:lnTo>
                    <a:pt x="2023" y="269"/>
                  </a:lnTo>
                  <a:close/>
                  <a:moveTo>
                    <a:pt x="1868" y="269"/>
                  </a:moveTo>
                  <a:lnTo>
                    <a:pt x="1888" y="269"/>
                  </a:lnTo>
                  <a:lnTo>
                    <a:pt x="1888" y="380"/>
                  </a:lnTo>
                  <a:lnTo>
                    <a:pt x="1888" y="380"/>
                  </a:lnTo>
                  <a:lnTo>
                    <a:pt x="1955" y="269"/>
                  </a:lnTo>
                  <a:lnTo>
                    <a:pt x="1976" y="269"/>
                  </a:lnTo>
                  <a:lnTo>
                    <a:pt x="1976" y="411"/>
                  </a:lnTo>
                  <a:lnTo>
                    <a:pt x="1956" y="411"/>
                  </a:lnTo>
                  <a:lnTo>
                    <a:pt x="1956" y="302"/>
                  </a:lnTo>
                  <a:lnTo>
                    <a:pt x="1956" y="302"/>
                  </a:lnTo>
                  <a:lnTo>
                    <a:pt x="1888" y="411"/>
                  </a:lnTo>
                  <a:lnTo>
                    <a:pt x="1868" y="411"/>
                  </a:lnTo>
                  <a:lnTo>
                    <a:pt x="1868" y="269"/>
                  </a:lnTo>
                  <a:close/>
                  <a:moveTo>
                    <a:pt x="1723" y="269"/>
                  </a:moveTo>
                  <a:lnTo>
                    <a:pt x="1744" y="269"/>
                  </a:lnTo>
                  <a:lnTo>
                    <a:pt x="1744" y="332"/>
                  </a:lnTo>
                  <a:lnTo>
                    <a:pt x="1805" y="269"/>
                  </a:lnTo>
                  <a:lnTo>
                    <a:pt x="1832" y="269"/>
                  </a:lnTo>
                  <a:lnTo>
                    <a:pt x="1765" y="336"/>
                  </a:lnTo>
                  <a:lnTo>
                    <a:pt x="1837" y="411"/>
                  </a:lnTo>
                  <a:lnTo>
                    <a:pt x="1807" y="411"/>
                  </a:lnTo>
                  <a:lnTo>
                    <a:pt x="1744" y="341"/>
                  </a:lnTo>
                  <a:lnTo>
                    <a:pt x="1744" y="411"/>
                  </a:lnTo>
                  <a:lnTo>
                    <a:pt x="1723" y="411"/>
                  </a:lnTo>
                  <a:lnTo>
                    <a:pt x="1723" y="269"/>
                  </a:lnTo>
                  <a:close/>
                  <a:moveTo>
                    <a:pt x="1469" y="269"/>
                  </a:moveTo>
                  <a:lnTo>
                    <a:pt x="1549" y="269"/>
                  </a:lnTo>
                  <a:lnTo>
                    <a:pt x="1549" y="287"/>
                  </a:lnTo>
                  <a:lnTo>
                    <a:pt x="1490" y="287"/>
                  </a:lnTo>
                  <a:lnTo>
                    <a:pt x="1490" y="328"/>
                  </a:lnTo>
                  <a:lnTo>
                    <a:pt x="1543" y="328"/>
                  </a:lnTo>
                  <a:lnTo>
                    <a:pt x="1543" y="347"/>
                  </a:lnTo>
                  <a:lnTo>
                    <a:pt x="1490" y="347"/>
                  </a:lnTo>
                  <a:lnTo>
                    <a:pt x="1490" y="393"/>
                  </a:lnTo>
                  <a:lnTo>
                    <a:pt x="1549" y="393"/>
                  </a:lnTo>
                  <a:lnTo>
                    <a:pt x="1549" y="411"/>
                  </a:lnTo>
                  <a:lnTo>
                    <a:pt x="1469" y="411"/>
                  </a:lnTo>
                  <a:lnTo>
                    <a:pt x="1469" y="269"/>
                  </a:lnTo>
                  <a:close/>
                  <a:moveTo>
                    <a:pt x="1337" y="269"/>
                  </a:moveTo>
                  <a:lnTo>
                    <a:pt x="1357" y="269"/>
                  </a:lnTo>
                  <a:lnTo>
                    <a:pt x="1357" y="292"/>
                  </a:lnTo>
                  <a:lnTo>
                    <a:pt x="1358" y="307"/>
                  </a:lnTo>
                  <a:lnTo>
                    <a:pt x="1362" y="319"/>
                  </a:lnTo>
                  <a:lnTo>
                    <a:pt x="1369" y="328"/>
                  </a:lnTo>
                  <a:lnTo>
                    <a:pt x="1378" y="334"/>
                  </a:lnTo>
                  <a:lnTo>
                    <a:pt x="1392" y="336"/>
                  </a:lnTo>
                  <a:lnTo>
                    <a:pt x="1398" y="336"/>
                  </a:lnTo>
                  <a:lnTo>
                    <a:pt x="1403" y="335"/>
                  </a:lnTo>
                  <a:lnTo>
                    <a:pt x="1403" y="269"/>
                  </a:lnTo>
                  <a:lnTo>
                    <a:pt x="1423" y="269"/>
                  </a:lnTo>
                  <a:lnTo>
                    <a:pt x="1423" y="411"/>
                  </a:lnTo>
                  <a:lnTo>
                    <a:pt x="1403" y="411"/>
                  </a:lnTo>
                  <a:lnTo>
                    <a:pt x="1403" y="353"/>
                  </a:lnTo>
                  <a:lnTo>
                    <a:pt x="1398" y="353"/>
                  </a:lnTo>
                  <a:lnTo>
                    <a:pt x="1392" y="354"/>
                  </a:lnTo>
                  <a:lnTo>
                    <a:pt x="1376" y="352"/>
                  </a:lnTo>
                  <a:lnTo>
                    <a:pt x="1362" y="348"/>
                  </a:lnTo>
                  <a:lnTo>
                    <a:pt x="1352" y="339"/>
                  </a:lnTo>
                  <a:lnTo>
                    <a:pt x="1343" y="327"/>
                  </a:lnTo>
                  <a:lnTo>
                    <a:pt x="1339" y="312"/>
                  </a:lnTo>
                  <a:lnTo>
                    <a:pt x="1337" y="294"/>
                  </a:lnTo>
                  <a:lnTo>
                    <a:pt x="1337" y="269"/>
                  </a:lnTo>
                  <a:close/>
                  <a:moveTo>
                    <a:pt x="1192" y="269"/>
                  </a:moveTo>
                  <a:lnTo>
                    <a:pt x="1212" y="269"/>
                  </a:lnTo>
                  <a:lnTo>
                    <a:pt x="1212" y="380"/>
                  </a:lnTo>
                  <a:lnTo>
                    <a:pt x="1213" y="380"/>
                  </a:lnTo>
                  <a:lnTo>
                    <a:pt x="1280" y="269"/>
                  </a:lnTo>
                  <a:lnTo>
                    <a:pt x="1301" y="269"/>
                  </a:lnTo>
                  <a:lnTo>
                    <a:pt x="1301" y="411"/>
                  </a:lnTo>
                  <a:lnTo>
                    <a:pt x="1281" y="411"/>
                  </a:lnTo>
                  <a:lnTo>
                    <a:pt x="1281" y="302"/>
                  </a:lnTo>
                  <a:lnTo>
                    <a:pt x="1280" y="302"/>
                  </a:lnTo>
                  <a:lnTo>
                    <a:pt x="1213" y="411"/>
                  </a:lnTo>
                  <a:lnTo>
                    <a:pt x="1192" y="411"/>
                  </a:lnTo>
                  <a:lnTo>
                    <a:pt x="1192" y="269"/>
                  </a:lnTo>
                  <a:close/>
                  <a:moveTo>
                    <a:pt x="1037" y="269"/>
                  </a:moveTo>
                  <a:lnTo>
                    <a:pt x="1057" y="269"/>
                  </a:lnTo>
                  <a:lnTo>
                    <a:pt x="1057" y="328"/>
                  </a:lnTo>
                  <a:lnTo>
                    <a:pt x="1126" y="328"/>
                  </a:lnTo>
                  <a:lnTo>
                    <a:pt x="1126" y="269"/>
                  </a:lnTo>
                  <a:lnTo>
                    <a:pt x="1146" y="269"/>
                  </a:lnTo>
                  <a:lnTo>
                    <a:pt x="1146" y="411"/>
                  </a:lnTo>
                  <a:lnTo>
                    <a:pt x="1126" y="411"/>
                  </a:lnTo>
                  <a:lnTo>
                    <a:pt x="1126" y="347"/>
                  </a:lnTo>
                  <a:lnTo>
                    <a:pt x="1057" y="347"/>
                  </a:lnTo>
                  <a:lnTo>
                    <a:pt x="1057" y="411"/>
                  </a:lnTo>
                  <a:lnTo>
                    <a:pt x="1037" y="411"/>
                  </a:lnTo>
                  <a:lnTo>
                    <a:pt x="1037" y="269"/>
                  </a:lnTo>
                  <a:close/>
                  <a:moveTo>
                    <a:pt x="880" y="269"/>
                  </a:moveTo>
                  <a:lnTo>
                    <a:pt x="905" y="269"/>
                  </a:lnTo>
                  <a:lnTo>
                    <a:pt x="942" y="324"/>
                  </a:lnTo>
                  <a:lnTo>
                    <a:pt x="980" y="269"/>
                  </a:lnTo>
                  <a:lnTo>
                    <a:pt x="1003" y="269"/>
                  </a:lnTo>
                  <a:lnTo>
                    <a:pt x="955" y="337"/>
                  </a:lnTo>
                  <a:lnTo>
                    <a:pt x="1008" y="411"/>
                  </a:lnTo>
                  <a:lnTo>
                    <a:pt x="982" y="411"/>
                  </a:lnTo>
                  <a:lnTo>
                    <a:pt x="940" y="351"/>
                  </a:lnTo>
                  <a:lnTo>
                    <a:pt x="899" y="411"/>
                  </a:lnTo>
                  <a:lnTo>
                    <a:pt x="876" y="411"/>
                  </a:lnTo>
                  <a:lnTo>
                    <a:pt x="927" y="337"/>
                  </a:lnTo>
                  <a:lnTo>
                    <a:pt x="880" y="269"/>
                  </a:lnTo>
                  <a:close/>
                  <a:moveTo>
                    <a:pt x="771" y="269"/>
                  </a:moveTo>
                  <a:lnTo>
                    <a:pt x="851" y="269"/>
                  </a:lnTo>
                  <a:lnTo>
                    <a:pt x="851" y="287"/>
                  </a:lnTo>
                  <a:lnTo>
                    <a:pt x="791" y="287"/>
                  </a:lnTo>
                  <a:lnTo>
                    <a:pt x="791" y="328"/>
                  </a:lnTo>
                  <a:lnTo>
                    <a:pt x="846" y="328"/>
                  </a:lnTo>
                  <a:lnTo>
                    <a:pt x="846" y="347"/>
                  </a:lnTo>
                  <a:lnTo>
                    <a:pt x="791" y="347"/>
                  </a:lnTo>
                  <a:lnTo>
                    <a:pt x="791" y="393"/>
                  </a:lnTo>
                  <a:lnTo>
                    <a:pt x="851" y="393"/>
                  </a:lnTo>
                  <a:lnTo>
                    <a:pt x="851" y="411"/>
                  </a:lnTo>
                  <a:lnTo>
                    <a:pt x="771" y="411"/>
                  </a:lnTo>
                  <a:lnTo>
                    <a:pt x="771" y="269"/>
                  </a:lnTo>
                  <a:close/>
                  <a:moveTo>
                    <a:pt x="633" y="269"/>
                  </a:moveTo>
                  <a:lnTo>
                    <a:pt x="741" y="269"/>
                  </a:lnTo>
                  <a:lnTo>
                    <a:pt x="741" y="287"/>
                  </a:lnTo>
                  <a:lnTo>
                    <a:pt x="697" y="287"/>
                  </a:lnTo>
                  <a:lnTo>
                    <a:pt x="697" y="411"/>
                  </a:lnTo>
                  <a:lnTo>
                    <a:pt x="677" y="411"/>
                  </a:lnTo>
                  <a:lnTo>
                    <a:pt x="677" y="287"/>
                  </a:lnTo>
                  <a:lnTo>
                    <a:pt x="633" y="287"/>
                  </a:lnTo>
                  <a:lnTo>
                    <a:pt x="633" y="269"/>
                  </a:lnTo>
                  <a:close/>
                  <a:moveTo>
                    <a:pt x="494" y="269"/>
                  </a:moveTo>
                  <a:lnTo>
                    <a:pt x="515" y="269"/>
                  </a:lnTo>
                  <a:lnTo>
                    <a:pt x="515" y="380"/>
                  </a:lnTo>
                  <a:lnTo>
                    <a:pt x="515" y="380"/>
                  </a:lnTo>
                  <a:lnTo>
                    <a:pt x="582" y="269"/>
                  </a:lnTo>
                  <a:lnTo>
                    <a:pt x="603" y="269"/>
                  </a:lnTo>
                  <a:lnTo>
                    <a:pt x="603" y="411"/>
                  </a:lnTo>
                  <a:lnTo>
                    <a:pt x="582" y="411"/>
                  </a:lnTo>
                  <a:lnTo>
                    <a:pt x="582" y="302"/>
                  </a:lnTo>
                  <a:lnTo>
                    <a:pt x="582" y="302"/>
                  </a:lnTo>
                  <a:lnTo>
                    <a:pt x="516" y="411"/>
                  </a:lnTo>
                  <a:lnTo>
                    <a:pt x="494" y="411"/>
                  </a:lnTo>
                  <a:lnTo>
                    <a:pt x="494" y="269"/>
                  </a:lnTo>
                  <a:close/>
                  <a:moveTo>
                    <a:pt x="359" y="269"/>
                  </a:moveTo>
                  <a:lnTo>
                    <a:pt x="447" y="269"/>
                  </a:lnTo>
                  <a:lnTo>
                    <a:pt x="447" y="411"/>
                  </a:lnTo>
                  <a:lnTo>
                    <a:pt x="427" y="411"/>
                  </a:lnTo>
                  <a:lnTo>
                    <a:pt x="427" y="287"/>
                  </a:lnTo>
                  <a:lnTo>
                    <a:pt x="380" y="287"/>
                  </a:lnTo>
                  <a:lnTo>
                    <a:pt x="380" y="328"/>
                  </a:lnTo>
                  <a:lnTo>
                    <a:pt x="380" y="342"/>
                  </a:lnTo>
                  <a:lnTo>
                    <a:pt x="379" y="357"/>
                  </a:lnTo>
                  <a:lnTo>
                    <a:pt x="378" y="371"/>
                  </a:lnTo>
                  <a:lnTo>
                    <a:pt x="374" y="384"/>
                  </a:lnTo>
                  <a:lnTo>
                    <a:pt x="370" y="396"/>
                  </a:lnTo>
                  <a:lnTo>
                    <a:pt x="363" y="406"/>
                  </a:lnTo>
                  <a:lnTo>
                    <a:pt x="354" y="411"/>
                  </a:lnTo>
                  <a:lnTo>
                    <a:pt x="341" y="413"/>
                  </a:lnTo>
                  <a:lnTo>
                    <a:pt x="335" y="413"/>
                  </a:lnTo>
                  <a:lnTo>
                    <a:pt x="329" y="412"/>
                  </a:lnTo>
                  <a:lnTo>
                    <a:pt x="325" y="411"/>
                  </a:lnTo>
                  <a:lnTo>
                    <a:pt x="325" y="394"/>
                  </a:lnTo>
                  <a:lnTo>
                    <a:pt x="329" y="395"/>
                  </a:lnTo>
                  <a:lnTo>
                    <a:pt x="334" y="395"/>
                  </a:lnTo>
                  <a:lnTo>
                    <a:pt x="338" y="396"/>
                  </a:lnTo>
                  <a:lnTo>
                    <a:pt x="345" y="393"/>
                  </a:lnTo>
                  <a:lnTo>
                    <a:pt x="351" y="386"/>
                  </a:lnTo>
                  <a:lnTo>
                    <a:pt x="355" y="376"/>
                  </a:lnTo>
                  <a:lnTo>
                    <a:pt x="357" y="363"/>
                  </a:lnTo>
                  <a:lnTo>
                    <a:pt x="359" y="349"/>
                  </a:lnTo>
                  <a:lnTo>
                    <a:pt x="359" y="334"/>
                  </a:lnTo>
                  <a:lnTo>
                    <a:pt x="359" y="321"/>
                  </a:lnTo>
                  <a:lnTo>
                    <a:pt x="359" y="269"/>
                  </a:lnTo>
                  <a:close/>
                  <a:moveTo>
                    <a:pt x="18" y="269"/>
                  </a:moveTo>
                  <a:lnTo>
                    <a:pt x="126" y="269"/>
                  </a:lnTo>
                  <a:lnTo>
                    <a:pt x="126" y="411"/>
                  </a:lnTo>
                  <a:lnTo>
                    <a:pt x="105" y="411"/>
                  </a:lnTo>
                  <a:lnTo>
                    <a:pt x="105" y="287"/>
                  </a:lnTo>
                  <a:lnTo>
                    <a:pt x="37" y="287"/>
                  </a:lnTo>
                  <a:lnTo>
                    <a:pt x="37" y="411"/>
                  </a:lnTo>
                  <a:lnTo>
                    <a:pt x="18" y="411"/>
                  </a:lnTo>
                  <a:lnTo>
                    <a:pt x="18" y="269"/>
                  </a:lnTo>
                  <a:close/>
                  <a:moveTo>
                    <a:pt x="1658" y="267"/>
                  </a:moveTo>
                  <a:lnTo>
                    <a:pt x="1674" y="268"/>
                  </a:lnTo>
                  <a:lnTo>
                    <a:pt x="1689" y="273"/>
                  </a:lnTo>
                  <a:lnTo>
                    <a:pt x="1688" y="293"/>
                  </a:lnTo>
                  <a:lnTo>
                    <a:pt x="1674" y="287"/>
                  </a:lnTo>
                  <a:lnTo>
                    <a:pt x="1658" y="284"/>
                  </a:lnTo>
                  <a:lnTo>
                    <a:pt x="1640" y="288"/>
                  </a:lnTo>
                  <a:lnTo>
                    <a:pt x="1625" y="295"/>
                  </a:lnTo>
                  <a:lnTo>
                    <a:pt x="1614" y="307"/>
                  </a:lnTo>
                  <a:lnTo>
                    <a:pt x="1607" y="322"/>
                  </a:lnTo>
                  <a:lnTo>
                    <a:pt x="1605" y="340"/>
                  </a:lnTo>
                  <a:lnTo>
                    <a:pt x="1607" y="358"/>
                  </a:lnTo>
                  <a:lnTo>
                    <a:pt x="1614" y="375"/>
                  </a:lnTo>
                  <a:lnTo>
                    <a:pt x="1626" y="385"/>
                  </a:lnTo>
                  <a:lnTo>
                    <a:pt x="1641" y="393"/>
                  </a:lnTo>
                  <a:lnTo>
                    <a:pt x="1658" y="396"/>
                  </a:lnTo>
                  <a:lnTo>
                    <a:pt x="1669" y="395"/>
                  </a:lnTo>
                  <a:lnTo>
                    <a:pt x="1680" y="393"/>
                  </a:lnTo>
                  <a:lnTo>
                    <a:pt x="1688" y="388"/>
                  </a:lnTo>
                  <a:lnTo>
                    <a:pt x="1689" y="409"/>
                  </a:lnTo>
                  <a:lnTo>
                    <a:pt x="1678" y="412"/>
                  </a:lnTo>
                  <a:lnTo>
                    <a:pt x="1667" y="413"/>
                  </a:lnTo>
                  <a:lnTo>
                    <a:pt x="1657" y="413"/>
                  </a:lnTo>
                  <a:lnTo>
                    <a:pt x="1637" y="411"/>
                  </a:lnTo>
                  <a:lnTo>
                    <a:pt x="1618" y="405"/>
                  </a:lnTo>
                  <a:lnTo>
                    <a:pt x="1603" y="394"/>
                  </a:lnTo>
                  <a:lnTo>
                    <a:pt x="1592" y="379"/>
                  </a:lnTo>
                  <a:lnTo>
                    <a:pt x="1585" y="361"/>
                  </a:lnTo>
                  <a:lnTo>
                    <a:pt x="1583" y="339"/>
                  </a:lnTo>
                  <a:lnTo>
                    <a:pt x="1585" y="319"/>
                  </a:lnTo>
                  <a:lnTo>
                    <a:pt x="1593" y="302"/>
                  </a:lnTo>
                  <a:lnTo>
                    <a:pt x="1603" y="287"/>
                  </a:lnTo>
                  <a:lnTo>
                    <a:pt x="1618" y="276"/>
                  </a:lnTo>
                  <a:lnTo>
                    <a:pt x="1637" y="269"/>
                  </a:lnTo>
                  <a:lnTo>
                    <a:pt x="1658" y="267"/>
                  </a:lnTo>
                  <a:close/>
                  <a:moveTo>
                    <a:pt x="232" y="267"/>
                  </a:moveTo>
                  <a:lnTo>
                    <a:pt x="252" y="269"/>
                  </a:lnTo>
                  <a:lnTo>
                    <a:pt x="269" y="277"/>
                  </a:lnTo>
                  <a:lnTo>
                    <a:pt x="282" y="288"/>
                  </a:lnTo>
                  <a:lnTo>
                    <a:pt x="292" y="303"/>
                  </a:lnTo>
                  <a:lnTo>
                    <a:pt x="298" y="320"/>
                  </a:lnTo>
                  <a:lnTo>
                    <a:pt x="300" y="340"/>
                  </a:lnTo>
                  <a:lnTo>
                    <a:pt x="298" y="361"/>
                  </a:lnTo>
                  <a:lnTo>
                    <a:pt x="292" y="378"/>
                  </a:lnTo>
                  <a:lnTo>
                    <a:pt x="282" y="393"/>
                  </a:lnTo>
                  <a:lnTo>
                    <a:pt x="269" y="405"/>
                  </a:lnTo>
                  <a:lnTo>
                    <a:pt x="252" y="411"/>
                  </a:lnTo>
                  <a:lnTo>
                    <a:pt x="232" y="413"/>
                  </a:lnTo>
                  <a:lnTo>
                    <a:pt x="213" y="411"/>
                  </a:lnTo>
                  <a:lnTo>
                    <a:pt x="195" y="405"/>
                  </a:lnTo>
                  <a:lnTo>
                    <a:pt x="182" y="393"/>
                  </a:lnTo>
                  <a:lnTo>
                    <a:pt x="172" y="378"/>
                  </a:lnTo>
                  <a:lnTo>
                    <a:pt x="167" y="361"/>
                  </a:lnTo>
                  <a:lnTo>
                    <a:pt x="164" y="340"/>
                  </a:lnTo>
                  <a:lnTo>
                    <a:pt x="167" y="320"/>
                  </a:lnTo>
                  <a:lnTo>
                    <a:pt x="172" y="303"/>
                  </a:lnTo>
                  <a:lnTo>
                    <a:pt x="182" y="288"/>
                  </a:lnTo>
                  <a:lnTo>
                    <a:pt x="195" y="277"/>
                  </a:lnTo>
                  <a:lnTo>
                    <a:pt x="213" y="269"/>
                  </a:lnTo>
                  <a:lnTo>
                    <a:pt x="232" y="267"/>
                  </a:lnTo>
                  <a:close/>
                  <a:moveTo>
                    <a:pt x="2052" y="236"/>
                  </a:moveTo>
                  <a:lnTo>
                    <a:pt x="2059" y="241"/>
                  </a:lnTo>
                  <a:lnTo>
                    <a:pt x="2068" y="243"/>
                  </a:lnTo>
                  <a:lnTo>
                    <a:pt x="2077" y="244"/>
                  </a:lnTo>
                  <a:lnTo>
                    <a:pt x="2087" y="243"/>
                  </a:lnTo>
                  <a:lnTo>
                    <a:pt x="2096" y="241"/>
                  </a:lnTo>
                  <a:lnTo>
                    <a:pt x="2103" y="236"/>
                  </a:lnTo>
                  <a:lnTo>
                    <a:pt x="2106" y="254"/>
                  </a:lnTo>
                  <a:lnTo>
                    <a:pt x="2097" y="257"/>
                  </a:lnTo>
                  <a:lnTo>
                    <a:pt x="2087" y="259"/>
                  </a:lnTo>
                  <a:lnTo>
                    <a:pt x="2077" y="260"/>
                  </a:lnTo>
                  <a:lnTo>
                    <a:pt x="2068" y="259"/>
                  </a:lnTo>
                  <a:lnTo>
                    <a:pt x="2058" y="257"/>
                  </a:lnTo>
                  <a:lnTo>
                    <a:pt x="2049" y="254"/>
                  </a:lnTo>
                  <a:lnTo>
                    <a:pt x="2052" y="236"/>
                  </a:lnTo>
                  <a:close/>
                  <a:moveTo>
                    <a:pt x="199" y="50"/>
                  </a:moveTo>
                  <a:lnTo>
                    <a:pt x="185" y="52"/>
                  </a:lnTo>
                  <a:lnTo>
                    <a:pt x="173" y="57"/>
                  </a:lnTo>
                  <a:lnTo>
                    <a:pt x="163" y="67"/>
                  </a:lnTo>
                  <a:lnTo>
                    <a:pt x="157" y="78"/>
                  </a:lnTo>
                  <a:lnTo>
                    <a:pt x="154" y="92"/>
                  </a:lnTo>
                  <a:lnTo>
                    <a:pt x="152" y="105"/>
                  </a:lnTo>
                  <a:lnTo>
                    <a:pt x="153" y="119"/>
                  </a:lnTo>
                  <a:lnTo>
                    <a:pt x="157" y="132"/>
                  </a:lnTo>
                  <a:lnTo>
                    <a:pt x="163" y="143"/>
                  </a:lnTo>
                  <a:lnTo>
                    <a:pt x="172" y="153"/>
                  </a:lnTo>
                  <a:lnTo>
                    <a:pt x="184" y="158"/>
                  </a:lnTo>
                  <a:lnTo>
                    <a:pt x="199" y="160"/>
                  </a:lnTo>
                  <a:lnTo>
                    <a:pt x="214" y="158"/>
                  </a:lnTo>
                  <a:lnTo>
                    <a:pt x="225" y="153"/>
                  </a:lnTo>
                  <a:lnTo>
                    <a:pt x="234" y="143"/>
                  </a:lnTo>
                  <a:lnTo>
                    <a:pt x="240" y="132"/>
                  </a:lnTo>
                  <a:lnTo>
                    <a:pt x="244" y="119"/>
                  </a:lnTo>
                  <a:lnTo>
                    <a:pt x="245" y="105"/>
                  </a:lnTo>
                  <a:lnTo>
                    <a:pt x="244" y="92"/>
                  </a:lnTo>
                  <a:lnTo>
                    <a:pt x="240" y="78"/>
                  </a:lnTo>
                  <a:lnTo>
                    <a:pt x="234" y="67"/>
                  </a:lnTo>
                  <a:lnTo>
                    <a:pt x="224" y="57"/>
                  </a:lnTo>
                  <a:lnTo>
                    <a:pt x="213" y="52"/>
                  </a:lnTo>
                  <a:lnTo>
                    <a:pt x="199" y="50"/>
                  </a:lnTo>
                  <a:close/>
                  <a:moveTo>
                    <a:pt x="938" y="35"/>
                  </a:moveTo>
                  <a:lnTo>
                    <a:pt x="958" y="35"/>
                  </a:lnTo>
                  <a:lnTo>
                    <a:pt x="958" y="145"/>
                  </a:lnTo>
                  <a:lnTo>
                    <a:pt x="958" y="145"/>
                  </a:lnTo>
                  <a:lnTo>
                    <a:pt x="1026" y="35"/>
                  </a:lnTo>
                  <a:lnTo>
                    <a:pt x="1046" y="35"/>
                  </a:lnTo>
                  <a:lnTo>
                    <a:pt x="1046" y="176"/>
                  </a:lnTo>
                  <a:lnTo>
                    <a:pt x="1026" y="176"/>
                  </a:lnTo>
                  <a:lnTo>
                    <a:pt x="1026" y="66"/>
                  </a:lnTo>
                  <a:lnTo>
                    <a:pt x="1026" y="66"/>
                  </a:lnTo>
                  <a:lnTo>
                    <a:pt x="959" y="176"/>
                  </a:lnTo>
                  <a:lnTo>
                    <a:pt x="938" y="176"/>
                  </a:lnTo>
                  <a:lnTo>
                    <a:pt x="938" y="35"/>
                  </a:lnTo>
                  <a:close/>
                  <a:moveTo>
                    <a:pt x="783" y="35"/>
                  </a:moveTo>
                  <a:lnTo>
                    <a:pt x="803" y="35"/>
                  </a:lnTo>
                  <a:lnTo>
                    <a:pt x="803" y="145"/>
                  </a:lnTo>
                  <a:lnTo>
                    <a:pt x="803" y="145"/>
                  </a:lnTo>
                  <a:lnTo>
                    <a:pt x="871" y="35"/>
                  </a:lnTo>
                  <a:lnTo>
                    <a:pt x="891" y="35"/>
                  </a:lnTo>
                  <a:lnTo>
                    <a:pt x="891" y="176"/>
                  </a:lnTo>
                  <a:lnTo>
                    <a:pt x="871" y="176"/>
                  </a:lnTo>
                  <a:lnTo>
                    <a:pt x="871" y="66"/>
                  </a:lnTo>
                  <a:lnTo>
                    <a:pt x="871" y="66"/>
                  </a:lnTo>
                  <a:lnTo>
                    <a:pt x="804" y="176"/>
                  </a:lnTo>
                  <a:lnTo>
                    <a:pt x="783" y="176"/>
                  </a:lnTo>
                  <a:lnTo>
                    <a:pt x="783" y="35"/>
                  </a:lnTo>
                  <a:close/>
                  <a:moveTo>
                    <a:pt x="639" y="35"/>
                  </a:moveTo>
                  <a:lnTo>
                    <a:pt x="658" y="35"/>
                  </a:lnTo>
                  <a:lnTo>
                    <a:pt x="658" y="97"/>
                  </a:lnTo>
                  <a:lnTo>
                    <a:pt x="719" y="35"/>
                  </a:lnTo>
                  <a:lnTo>
                    <a:pt x="746" y="35"/>
                  </a:lnTo>
                  <a:lnTo>
                    <a:pt x="680" y="101"/>
                  </a:lnTo>
                  <a:lnTo>
                    <a:pt x="752" y="176"/>
                  </a:lnTo>
                  <a:lnTo>
                    <a:pt x="722" y="176"/>
                  </a:lnTo>
                  <a:lnTo>
                    <a:pt x="658" y="107"/>
                  </a:lnTo>
                  <a:lnTo>
                    <a:pt x="658" y="176"/>
                  </a:lnTo>
                  <a:lnTo>
                    <a:pt x="639" y="176"/>
                  </a:lnTo>
                  <a:lnTo>
                    <a:pt x="639" y="35"/>
                  </a:lnTo>
                  <a:close/>
                  <a:moveTo>
                    <a:pt x="305" y="35"/>
                  </a:moveTo>
                  <a:lnTo>
                    <a:pt x="338" y="35"/>
                  </a:lnTo>
                  <a:lnTo>
                    <a:pt x="383" y="152"/>
                  </a:lnTo>
                  <a:lnTo>
                    <a:pt x="426" y="35"/>
                  </a:lnTo>
                  <a:lnTo>
                    <a:pt x="460" y="35"/>
                  </a:lnTo>
                  <a:lnTo>
                    <a:pt x="460" y="176"/>
                  </a:lnTo>
                  <a:lnTo>
                    <a:pt x="440" y="176"/>
                  </a:lnTo>
                  <a:lnTo>
                    <a:pt x="440" y="53"/>
                  </a:lnTo>
                  <a:lnTo>
                    <a:pt x="439" y="53"/>
                  </a:lnTo>
                  <a:lnTo>
                    <a:pt x="392" y="176"/>
                  </a:lnTo>
                  <a:lnTo>
                    <a:pt x="372" y="176"/>
                  </a:lnTo>
                  <a:lnTo>
                    <a:pt x="325" y="53"/>
                  </a:lnTo>
                  <a:lnTo>
                    <a:pt x="325" y="53"/>
                  </a:lnTo>
                  <a:lnTo>
                    <a:pt x="325" y="176"/>
                  </a:lnTo>
                  <a:lnTo>
                    <a:pt x="305" y="176"/>
                  </a:lnTo>
                  <a:lnTo>
                    <a:pt x="305" y="35"/>
                  </a:lnTo>
                  <a:close/>
                  <a:moveTo>
                    <a:pt x="0" y="35"/>
                  </a:moveTo>
                  <a:lnTo>
                    <a:pt x="109" y="35"/>
                  </a:lnTo>
                  <a:lnTo>
                    <a:pt x="109" y="52"/>
                  </a:lnTo>
                  <a:lnTo>
                    <a:pt x="65" y="52"/>
                  </a:lnTo>
                  <a:lnTo>
                    <a:pt x="65" y="176"/>
                  </a:lnTo>
                  <a:lnTo>
                    <a:pt x="44" y="176"/>
                  </a:lnTo>
                  <a:lnTo>
                    <a:pt x="44" y="52"/>
                  </a:lnTo>
                  <a:lnTo>
                    <a:pt x="0" y="52"/>
                  </a:lnTo>
                  <a:lnTo>
                    <a:pt x="0" y="35"/>
                  </a:lnTo>
                  <a:close/>
                  <a:moveTo>
                    <a:pt x="573" y="31"/>
                  </a:moveTo>
                  <a:lnTo>
                    <a:pt x="589" y="33"/>
                  </a:lnTo>
                  <a:lnTo>
                    <a:pt x="604" y="38"/>
                  </a:lnTo>
                  <a:lnTo>
                    <a:pt x="603" y="57"/>
                  </a:lnTo>
                  <a:lnTo>
                    <a:pt x="589" y="52"/>
                  </a:lnTo>
                  <a:lnTo>
                    <a:pt x="574" y="50"/>
                  </a:lnTo>
                  <a:lnTo>
                    <a:pt x="555" y="52"/>
                  </a:lnTo>
                  <a:lnTo>
                    <a:pt x="540" y="60"/>
                  </a:lnTo>
                  <a:lnTo>
                    <a:pt x="529" y="72"/>
                  </a:lnTo>
                  <a:lnTo>
                    <a:pt x="521" y="87"/>
                  </a:lnTo>
                  <a:lnTo>
                    <a:pt x="519" y="105"/>
                  </a:lnTo>
                  <a:lnTo>
                    <a:pt x="521" y="124"/>
                  </a:lnTo>
                  <a:lnTo>
                    <a:pt x="530" y="139"/>
                  </a:lnTo>
                  <a:lnTo>
                    <a:pt x="540" y="150"/>
                  </a:lnTo>
                  <a:lnTo>
                    <a:pt x="555" y="158"/>
                  </a:lnTo>
                  <a:lnTo>
                    <a:pt x="573" y="160"/>
                  </a:lnTo>
                  <a:lnTo>
                    <a:pt x="583" y="160"/>
                  </a:lnTo>
                  <a:lnTo>
                    <a:pt x="594" y="157"/>
                  </a:lnTo>
                  <a:lnTo>
                    <a:pt x="604" y="154"/>
                  </a:lnTo>
                  <a:lnTo>
                    <a:pt x="605" y="173"/>
                  </a:lnTo>
                  <a:lnTo>
                    <a:pt x="593" y="177"/>
                  </a:lnTo>
                  <a:lnTo>
                    <a:pt x="582" y="178"/>
                  </a:lnTo>
                  <a:lnTo>
                    <a:pt x="573" y="178"/>
                  </a:lnTo>
                  <a:lnTo>
                    <a:pt x="551" y="176"/>
                  </a:lnTo>
                  <a:lnTo>
                    <a:pt x="533" y="170"/>
                  </a:lnTo>
                  <a:lnTo>
                    <a:pt x="518" y="158"/>
                  </a:lnTo>
                  <a:lnTo>
                    <a:pt x="507" y="144"/>
                  </a:lnTo>
                  <a:lnTo>
                    <a:pt x="500" y="126"/>
                  </a:lnTo>
                  <a:lnTo>
                    <a:pt x="498" y="104"/>
                  </a:lnTo>
                  <a:lnTo>
                    <a:pt x="500" y="84"/>
                  </a:lnTo>
                  <a:lnTo>
                    <a:pt x="507" y="66"/>
                  </a:lnTo>
                  <a:lnTo>
                    <a:pt x="519" y="52"/>
                  </a:lnTo>
                  <a:lnTo>
                    <a:pt x="534" y="41"/>
                  </a:lnTo>
                  <a:lnTo>
                    <a:pt x="552" y="34"/>
                  </a:lnTo>
                  <a:lnTo>
                    <a:pt x="573" y="31"/>
                  </a:lnTo>
                  <a:close/>
                  <a:moveTo>
                    <a:pt x="199" y="31"/>
                  </a:moveTo>
                  <a:lnTo>
                    <a:pt x="219" y="35"/>
                  </a:lnTo>
                  <a:lnTo>
                    <a:pt x="235" y="41"/>
                  </a:lnTo>
                  <a:lnTo>
                    <a:pt x="249" y="53"/>
                  </a:lnTo>
                  <a:lnTo>
                    <a:pt x="259" y="68"/>
                  </a:lnTo>
                  <a:lnTo>
                    <a:pt x="265" y="85"/>
                  </a:lnTo>
                  <a:lnTo>
                    <a:pt x="267" y="105"/>
                  </a:lnTo>
                  <a:lnTo>
                    <a:pt x="265" y="126"/>
                  </a:lnTo>
                  <a:lnTo>
                    <a:pt x="259" y="143"/>
                  </a:lnTo>
                  <a:lnTo>
                    <a:pt x="249" y="158"/>
                  </a:lnTo>
                  <a:lnTo>
                    <a:pt x="235" y="169"/>
                  </a:lnTo>
                  <a:lnTo>
                    <a:pt x="219" y="176"/>
                  </a:lnTo>
                  <a:lnTo>
                    <a:pt x="199" y="178"/>
                  </a:lnTo>
                  <a:lnTo>
                    <a:pt x="178" y="176"/>
                  </a:lnTo>
                  <a:lnTo>
                    <a:pt x="161" y="169"/>
                  </a:lnTo>
                  <a:lnTo>
                    <a:pt x="148" y="158"/>
                  </a:lnTo>
                  <a:lnTo>
                    <a:pt x="139" y="143"/>
                  </a:lnTo>
                  <a:lnTo>
                    <a:pt x="132" y="126"/>
                  </a:lnTo>
                  <a:lnTo>
                    <a:pt x="130" y="105"/>
                  </a:lnTo>
                  <a:lnTo>
                    <a:pt x="132" y="85"/>
                  </a:lnTo>
                  <a:lnTo>
                    <a:pt x="139" y="68"/>
                  </a:lnTo>
                  <a:lnTo>
                    <a:pt x="148" y="53"/>
                  </a:lnTo>
                  <a:lnTo>
                    <a:pt x="162" y="41"/>
                  </a:lnTo>
                  <a:lnTo>
                    <a:pt x="178" y="35"/>
                  </a:lnTo>
                  <a:lnTo>
                    <a:pt x="199" y="31"/>
                  </a:lnTo>
                  <a:close/>
                  <a:moveTo>
                    <a:pt x="967" y="0"/>
                  </a:moveTo>
                  <a:lnTo>
                    <a:pt x="973" y="5"/>
                  </a:lnTo>
                  <a:lnTo>
                    <a:pt x="983" y="8"/>
                  </a:lnTo>
                  <a:lnTo>
                    <a:pt x="992" y="9"/>
                  </a:lnTo>
                  <a:lnTo>
                    <a:pt x="1001" y="8"/>
                  </a:lnTo>
                  <a:lnTo>
                    <a:pt x="1011" y="5"/>
                  </a:lnTo>
                  <a:lnTo>
                    <a:pt x="1017" y="0"/>
                  </a:lnTo>
                  <a:lnTo>
                    <a:pt x="1021" y="19"/>
                  </a:lnTo>
                  <a:lnTo>
                    <a:pt x="1013" y="22"/>
                  </a:lnTo>
                  <a:lnTo>
                    <a:pt x="1001" y="24"/>
                  </a:lnTo>
                  <a:lnTo>
                    <a:pt x="992" y="24"/>
                  </a:lnTo>
                  <a:lnTo>
                    <a:pt x="983" y="24"/>
                  </a:lnTo>
                  <a:lnTo>
                    <a:pt x="972" y="22"/>
                  </a:lnTo>
                  <a:lnTo>
                    <a:pt x="965" y="19"/>
                  </a:lnTo>
                  <a:lnTo>
                    <a:pt x="967" y="0"/>
                  </a:lnTo>
                  <a:close/>
                </a:path>
              </a:pathLst>
            </a:custGeom>
            <a:solidFill>
              <a:schemeClr val="tx1">
                <a:lumMod val="95000"/>
                <a:lumOff val="5000"/>
              </a:schemeClr>
            </a:solidFill>
            <a:ln w="0">
              <a:noFill/>
              <a:prstDash val="solid"/>
              <a:round/>
              <a:headEnd/>
              <a:tailEnd/>
            </a:ln>
          </p:spPr>
          <p:txBody>
            <a:bodyPr/>
            <a:lstStyle>
              <a:defPPr>
                <a:defRPr lang="ru-RU"/>
              </a:defPPr>
              <a:lvl1pPr algn="l" rtl="0" fontAlgn="base">
                <a:spcBef>
                  <a:spcPct val="0"/>
                </a:spcBef>
                <a:spcAft>
                  <a:spcPct val="0"/>
                </a:spcAft>
                <a:defRPr sz="1100" kern="1200">
                  <a:solidFill>
                    <a:schemeClr val="tx1"/>
                  </a:solidFill>
                  <a:latin typeface="Arial" charset="0"/>
                  <a:ea typeface="+mn-ea"/>
                  <a:cs typeface="+mn-cs"/>
                </a:defRPr>
              </a:lvl1pPr>
              <a:lvl2pPr marL="457200" algn="l" rtl="0" fontAlgn="base">
                <a:spcBef>
                  <a:spcPct val="0"/>
                </a:spcBef>
                <a:spcAft>
                  <a:spcPct val="0"/>
                </a:spcAft>
                <a:defRPr sz="1100" kern="1200">
                  <a:solidFill>
                    <a:schemeClr val="tx1"/>
                  </a:solidFill>
                  <a:latin typeface="Arial" charset="0"/>
                  <a:ea typeface="+mn-ea"/>
                  <a:cs typeface="+mn-cs"/>
                </a:defRPr>
              </a:lvl2pPr>
              <a:lvl3pPr marL="914400" algn="l" rtl="0" fontAlgn="base">
                <a:spcBef>
                  <a:spcPct val="0"/>
                </a:spcBef>
                <a:spcAft>
                  <a:spcPct val="0"/>
                </a:spcAft>
                <a:defRPr sz="1100" kern="1200">
                  <a:solidFill>
                    <a:schemeClr val="tx1"/>
                  </a:solidFill>
                  <a:latin typeface="Arial" charset="0"/>
                  <a:ea typeface="+mn-ea"/>
                  <a:cs typeface="+mn-cs"/>
                </a:defRPr>
              </a:lvl3pPr>
              <a:lvl4pPr marL="1371600" algn="l" rtl="0" fontAlgn="base">
                <a:spcBef>
                  <a:spcPct val="0"/>
                </a:spcBef>
                <a:spcAft>
                  <a:spcPct val="0"/>
                </a:spcAft>
                <a:defRPr sz="1100" kern="1200">
                  <a:solidFill>
                    <a:schemeClr val="tx1"/>
                  </a:solidFill>
                  <a:latin typeface="Arial" charset="0"/>
                  <a:ea typeface="+mn-ea"/>
                  <a:cs typeface="+mn-cs"/>
                </a:defRPr>
              </a:lvl4pPr>
              <a:lvl5pPr marL="1828800" algn="l" rtl="0" fontAlgn="base">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a:lstStyle>
            <a:p>
              <a:pPr>
                <a:defRPr/>
              </a:pPr>
              <a:endParaRPr lang="ru-RU" baseline="-25000"/>
            </a:p>
          </p:txBody>
        </p:sp>
        <p:grpSp>
          <p:nvGrpSpPr>
            <p:cNvPr id="15" name="Group 34"/>
            <p:cNvGrpSpPr>
              <a:grpSpLocks noChangeAspect="1"/>
            </p:cNvGrpSpPr>
            <p:nvPr/>
          </p:nvGrpSpPr>
          <p:grpSpPr bwMode="auto">
            <a:xfrm>
              <a:off x="543275" y="545242"/>
              <a:ext cx="422584" cy="421345"/>
              <a:chOff x="1099" y="205"/>
              <a:chExt cx="341" cy="340"/>
            </a:xfrm>
          </p:grpSpPr>
          <p:sp>
            <p:nvSpPr>
              <p:cNvPr id="16" name="Freeform 38"/>
              <p:cNvSpPr>
                <a:spLocks noEditPoints="1"/>
              </p:cNvSpPr>
              <p:nvPr/>
            </p:nvSpPr>
            <p:spPr bwMode="auto">
              <a:xfrm>
                <a:off x="1099" y="325"/>
                <a:ext cx="341" cy="220"/>
              </a:xfrm>
              <a:custGeom>
                <a:avLst/>
                <a:gdLst>
                  <a:gd name="T0" fmla="*/ 240 w 680"/>
                  <a:gd name="T1" fmla="*/ 240 h 441"/>
                  <a:gd name="T2" fmla="*/ 440 w 680"/>
                  <a:gd name="T3" fmla="*/ 240 h 441"/>
                  <a:gd name="T4" fmla="*/ 440 w 680"/>
                  <a:gd name="T5" fmla="*/ 441 h 441"/>
                  <a:gd name="T6" fmla="*/ 240 w 680"/>
                  <a:gd name="T7" fmla="*/ 441 h 441"/>
                  <a:gd name="T8" fmla="*/ 240 w 680"/>
                  <a:gd name="T9" fmla="*/ 240 h 441"/>
                  <a:gd name="T10" fmla="*/ 480 w 680"/>
                  <a:gd name="T11" fmla="*/ 0 h 441"/>
                  <a:gd name="T12" fmla="*/ 680 w 680"/>
                  <a:gd name="T13" fmla="*/ 0 h 441"/>
                  <a:gd name="T14" fmla="*/ 680 w 680"/>
                  <a:gd name="T15" fmla="*/ 441 h 441"/>
                  <a:gd name="T16" fmla="*/ 480 w 680"/>
                  <a:gd name="T17" fmla="*/ 441 h 441"/>
                  <a:gd name="T18" fmla="*/ 480 w 680"/>
                  <a:gd name="T19" fmla="*/ 0 h 441"/>
                  <a:gd name="T20" fmla="*/ 0 w 680"/>
                  <a:gd name="T21" fmla="*/ 0 h 441"/>
                  <a:gd name="T22" fmla="*/ 200 w 680"/>
                  <a:gd name="T23" fmla="*/ 0 h 441"/>
                  <a:gd name="T24" fmla="*/ 200 w 680"/>
                  <a:gd name="T25" fmla="*/ 441 h 441"/>
                  <a:gd name="T26" fmla="*/ 0 w 680"/>
                  <a:gd name="T27" fmla="*/ 441 h 441"/>
                  <a:gd name="T28" fmla="*/ 0 w 680"/>
                  <a:gd name="T2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441">
                    <a:moveTo>
                      <a:pt x="240" y="240"/>
                    </a:moveTo>
                    <a:lnTo>
                      <a:pt x="440" y="240"/>
                    </a:lnTo>
                    <a:lnTo>
                      <a:pt x="440" y="441"/>
                    </a:lnTo>
                    <a:lnTo>
                      <a:pt x="240" y="441"/>
                    </a:lnTo>
                    <a:lnTo>
                      <a:pt x="240" y="240"/>
                    </a:lnTo>
                    <a:close/>
                    <a:moveTo>
                      <a:pt x="480" y="0"/>
                    </a:moveTo>
                    <a:lnTo>
                      <a:pt x="680" y="0"/>
                    </a:lnTo>
                    <a:lnTo>
                      <a:pt x="680" y="441"/>
                    </a:lnTo>
                    <a:lnTo>
                      <a:pt x="480" y="441"/>
                    </a:lnTo>
                    <a:lnTo>
                      <a:pt x="480" y="0"/>
                    </a:lnTo>
                    <a:close/>
                    <a:moveTo>
                      <a:pt x="0" y="0"/>
                    </a:moveTo>
                    <a:lnTo>
                      <a:pt x="200" y="0"/>
                    </a:lnTo>
                    <a:lnTo>
                      <a:pt x="200" y="441"/>
                    </a:lnTo>
                    <a:lnTo>
                      <a:pt x="0" y="441"/>
                    </a:lnTo>
                    <a:lnTo>
                      <a:pt x="0" y="0"/>
                    </a:lnTo>
                    <a:close/>
                  </a:path>
                </a:pathLst>
              </a:custGeom>
              <a:solidFill>
                <a:schemeClr val="tx1">
                  <a:lumMod val="95000"/>
                  <a:lumOff val="5000"/>
                </a:schemeClr>
              </a:solidFill>
              <a:ln w="0">
                <a:noFill/>
                <a:prstDash val="solid"/>
                <a:round/>
                <a:headEnd/>
                <a:tailEnd/>
              </a:ln>
            </p:spPr>
            <p:txBody>
              <a:bodyPr/>
              <a:lstStyle>
                <a:defPPr>
                  <a:defRPr lang="ru-RU"/>
                </a:defPPr>
                <a:lvl1pPr algn="l" rtl="0" fontAlgn="base">
                  <a:spcBef>
                    <a:spcPct val="0"/>
                  </a:spcBef>
                  <a:spcAft>
                    <a:spcPct val="0"/>
                  </a:spcAft>
                  <a:defRPr sz="1100" kern="1200">
                    <a:solidFill>
                      <a:schemeClr val="tx1"/>
                    </a:solidFill>
                    <a:latin typeface="Arial" charset="0"/>
                    <a:ea typeface="+mn-ea"/>
                    <a:cs typeface="+mn-cs"/>
                  </a:defRPr>
                </a:lvl1pPr>
                <a:lvl2pPr marL="457200" algn="l" rtl="0" fontAlgn="base">
                  <a:spcBef>
                    <a:spcPct val="0"/>
                  </a:spcBef>
                  <a:spcAft>
                    <a:spcPct val="0"/>
                  </a:spcAft>
                  <a:defRPr sz="1100" kern="1200">
                    <a:solidFill>
                      <a:schemeClr val="tx1"/>
                    </a:solidFill>
                    <a:latin typeface="Arial" charset="0"/>
                    <a:ea typeface="+mn-ea"/>
                    <a:cs typeface="+mn-cs"/>
                  </a:defRPr>
                </a:lvl2pPr>
                <a:lvl3pPr marL="914400" algn="l" rtl="0" fontAlgn="base">
                  <a:spcBef>
                    <a:spcPct val="0"/>
                  </a:spcBef>
                  <a:spcAft>
                    <a:spcPct val="0"/>
                  </a:spcAft>
                  <a:defRPr sz="1100" kern="1200">
                    <a:solidFill>
                      <a:schemeClr val="tx1"/>
                    </a:solidFill>
                    <a:latin typeface="Arial" charset="0"/>
                    <a:ea typeface="+mn-ea"/>
                    <a:cs typeface="+mn-cs"/>
                  </a:defRPr>
                </a:lvl3pPr>
                <a:lvl4pPr marL="1371600" algn="l" rtl="0" fontAlgn="base">
                  <a:spcBef>
                    <a:spcPct val="0"/>
                  </a:spcBef>
                  <a:spcAft>
                    <a:spcPct val="0"/>
                  </a:spcAft>
                  <a:defRPr sz="1100" kern="1200">
                    <a:solidFill>
                      <a:schemeClr val="tx1"/>
                    </a:solidFill>
                    <a:latin typeface="Arial" charset="0"/>
                    <a:ea typeface="+mn-ea"/>
                    <a:cs typeface="+mn-cs"/>
                  </a:defRPr>
                </a:lvl4pPr>
                <a:lvl5pPr marL="1828800" algn="l" rtl="0" fontAlgn="base">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a:lstStyle>
              <a:p>
                <a:pPr>
                  <a:defRPr/>
                </a:pPr>
                <a:endParaRPr lang="ru-RU" baseline="-25000"/>
              </a:p>
            </p:txBody>
          </p:sp>
          <p:sp>
            <p:nvSpPr>
              <p:cNvPr id="17" name="Freeform 39"/>
              <p:cNvSpPr>
                <a:spLocks noEditPoints="1"/>
              </p:cNvSpPr>
              <p:nvPr/>
            </p:nvSpPr>
            <p:spPr bwMode="auto">
              <a:xfrm>
                <a:off x="1099" y="205"/>
                <a:ext cx="340" cy="220"/>
              </a:xfrm>
              <a:custGeom>
                <a:avLst/>
                <a:gdLst>
                  <a:gd name="T0" fmla="*/ 30 w 680"/>
                  <a:gd name="T1" fmla="*/ 0 h 441"/>
                  <a:gd name="T2" fmla="*/ 43 w 680"/>
                  <a:gd name="T3" fmla="*/ 0 h 441"/>
                  <a:gd name="T4" fmla="*/ 43 w 680"/>
                  <a:gd name="T5" fmla="*/ 12 h 441"/>
                  <a:gd name="T6" fmla="*/ 30 w 680"/>
                  <a:gd name="T7" fmla="*/ 12 h 441"/>
                  <a:gd name="T8" fmla="*/ 30 w 680"/>
                  <a:gd name="T9" fmla="*/ 0 h 441"/>
                  <a:gd name="T10" fmla="*/ 15 w 680"/>
                  <a:gd name="T11" fmla="*/ 0 h 441"/>
                  <a:gd name="T12" fmla="*/ 28 w 680"/>
                  <a:gd name="T13" fmla="*/ 0 h 441"/>
                  <a:gd name="T14" fmla="*/ 28 w 680"/>
                  <a:gd name="T15" fmla="*/ 27 h 441"/>
                  <a:gd name="T16" fmla="*/ 15 w 680"/>
                  <a:gd name="T17" fmla="*/ 27 h 441"/>
                  <a:gd name="T18" fmla="*/ 15 w 680"/>
                  <a:gd name="T19" fmla="*/ 0 h 441"/>
                  <a:gd name="T20" fmla="*/ 0 w 680"/>
                  <a:gd name="T21" fmla="*/ 0 h 441"/>
                  <a:gd name="T22" fmla="*/ 13 w 680"/>
                  <a:gd name="T23" fmla="*/ 0 h 441"/>
                  <a:gd name="T24" fmla="*/ 13 w 680"/>
                  <a:gd name="T25" fmla="*/ 12 h 441"/>
                  <a:gd name="T26" fmla="*/ 0 w 680"/>
                  <a:gd name="T27" fmla="*/ 12 h 441"/>
                  <a:gd name="T28" fmla="*/ 0 w 680"/>
                  <a:gd name="T29" fmla="*/ 0 h 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0" h="441">
                    <a:moveTo>
                      <a:pt x="480" y="0"/>
                    </a:moveTo>
                    <a:lnTo>
                      <a:pt x="680" y="0"/>
                    </a:lnTo>
                    <a:lnTo>
                      <a:pt x="680" y="201"/>
                    </a:lnTo>
                    <a:lnTo>
                      <a:pt x="480" y="201"/>
                    </a:lnTo>
                    <a:lnTo>
                      <a:pt x="480" y="0"/>
                    </a:lnTo>
                    <a:close/>
                    <a:moveTo>
                      <a:pt x="240" y="0"/>
                    </a:moveTo>
                    <a:lnTo>
                      <a:pt x="440" y="0"/>
                    </a:lnTo>
                    <a:lnTo>
                      <a:pt x="440" y="441"/>
                    </a:lnTo>
                    <a:lnTo>
                      <a:pt x="240" y="441"/>
                    </a:lnTo>
                    <a:lnTo>
                      <a:pt x="240" y="0"/>
                    </a:lnTo>
                    <a:close/>
                    <a:moveTo>
                      <a:pt x="0" y="0"/>
                    </a:moveTo>
                    <a:lnTo>
                      <a:pt x="200" y="0"/>
                    </a:lnTo>
                    <a:lnTo>
                      <a:pt x="200" y="201"/>
                    </a:lnTo>
                    <a:lnTo>
                      <a:pt x="0" y="201"/>
                    </a:lnTo>
                    <a:lnTo>
                      <a:pt x="0" y="0"/>
                    </a:lnTo>
                    <a:close/>
                  </a:path>
                </a:pathLst>
              </a:custGeom>
              <a:solidFill>
                <a:srgbClr val="80BF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ru-RU"/>
                </a:defPPr>
                <a:lvl1pPr algn="l" rtl="0" fontAlgn="base">
                  <a:spcBef>
                    <a:spcPct val="0"/>
                  </a:spcBef>
                  <a:spcAft>
                    <a:spcPct val="0"/>
                  </a:spcAft>
                  <a:defRPr sz="1100" kern="1200">
                    <a:solidFill>
                      <a:schemeClr val="tx1"/>
                    </a:solidFill>
                    <a:latin typeface="Arial" charset="0"/>
                    <a:ea typeface="+mn-ea"/>
                    <a:cs typeface="+mn-cs"/>
                  </a:defRPr>
                </a:lvl1pPr>
                <a:lvl2pPr marL="457200" algn="l" rtl="0" fontAlgn="base">
                  <a:spcBef>
                    <a:spcPct val="0"/>
                  </a:spcBef>
                  <a:spcAft>
                    <a:spcPct val="0"/>
                  </a:spcAft>
                  <a:defRPr sz="1100" kern="1200">
                    <a:solidFill>
                      <a:schemeClr val="tx1"/>
                    </a:solidFill>
                    <a:latin typeface="Arial" charset="0"/>
                    <a:ea typeface="+mn-ea"/>
                    <a:cs typeface="+mn-cs"/>
                  </a:defRPr>
                </a:lvl2pPr>
                <a:lvl3pPr marL="914400" algn="l" rtl="0" fontAlgn="base">
                  <a:spcBef>
                    <a:spcPct val="0"/>
                  </a:spcBef>
                  <a:spcAft>
                    <a:spcPct val="0"/>
                  </a:spcAft>
                  <a:defRPr sz="1100" kern="1200">
                    <a:solidFill>
                      <a:schemeClr val="tx1"/>
                    </a:solidFill>
                    <a:latin typeface="Arial" charset="0"/>
                    <a:ea typeface="+mn-ea"/>
                    <a:cs typeface="+mn-cs"/>
                  </a:defRPr>
                </a:lvl3pPr>
                <a:lvl4pPr marL="1371600" algn="l" rtl="0" fontAlgn="base">
                  <a:spcBef>
                    <a:spcPct val="0"/>
                  </a:spcBef>
                  <a:spcAft>
                    <a:spcPct val="0"/>
                  </a:spcAft>
                  <a:defRPr sz="1100" kern="1200">
                    <a:solidFill>
                      <a:schemeClr val="tx1"/>
                    </a:solidFill>
                    <a:latin typeface="Arial" charset="0"/>
                    <a:ea typeface="+mn-ea"/>
                    <a:cs typeface="+mn-cs"/>
                  </a:defRPr>
                </a:lvl4pPr>
                <a:lvl5pPr marL="1828800" algn="l" rtl="0" fontAlgn="base">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a:lstStyle>
              <a:p>
                <a:endParaRPr lang="ru-RU"/>
              </a:p>
            </p:txBody>
          </p:sp>
        </p:grpSp>
      </p:grpSp>
    </p:spTree>
    <p:extLst>
      <p:ext uri="{BB962C8B-B14F-4D97-AF65-F5344CB8AC3E}">
        <p14:creationId xmlns:p14="http://schemas.microsoft.com/office/powerpoint/2010/main" val="1111196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Заголовок 1"/>
          <p:cNvSpPr>
            <a:spLocks noGrp="1"/>
          </p:cNvSpPr>
          <p:nvPr>
            <p:ph type="title"/>
          </p:nvPr>
        </p:nvSpPr>
        <p:spPr>
          <a:xfrm>
            <a:off x="457200" y="123827"/>
            <a:ext cx="8229600" cy="360363"/>
          </a:xfrm>
        </p:spPr>
        <p:txBody>
          <a:bodyPr>
            <a:noAutofit/>
          </a:bodyPr>
          <a:lstStyle/>
          <a:p>
            <a:pPr marL="285638" indent="-285638"/>
            <a:r>
              <a:rPr lang="ru-RU" sz="1800" b="1" dirty="0">
                <a:solidFill>
                  <a:srgbClr val="80C535"/>
                </a:solidFill>
                <a:latin typeface="Arial" panose="020B0604020202020204" pitchFamily="34" charset="0"/>
                <a:cs typeface="Arial" panose="020B0604020202020204" pitchFamily="34" charset="0"/>
              </a:rPr>
              <a:t>Исследование</a:t>
            </a:r>
            <a:r>
              <a:rPr lang="en-US" sz="1800" b="1" dirty="0">
                <a:solidFill>
                  <a:srgbClr val="80C535"/>
                </a:solidFill>
                <a:latin typeface="Arial" panose="020B0604020202020204" pitchFamily="34" charset="0"/>
                <a:cs typeface="Arial" panose="020B0604020202020204" pitchFamily="34" charset="0"/>
              </a:rPr>
              <a:t> “</a:t>
            </a:r>
            <a:r>
              <a:rPr lang="ru-RU" sz="1800" b="1" dirty="0">
                <a:solidFill>
                  <a:srgbClr val="80C535"/>
                </a:solidFill>
                <a:latin typeface="Arial" panose="020B0604020202020204" pitchFamily="34" charset="0"/>
                <a:cs typeface="Arial" panose="020B0604020202020204" pitchFamily="34" charset="0"/>
              </a:rPr>
              <a:t>Качество жизни</a:t>
            </a:r>
            <a:r>
              <a:rPr lang="en-US" sz="1800" b="1" dirty="0">
                <a:solidFill>
                  <a:srgbClr val="80C535"/>
                </a:solidFill>
                <a:latin typeface="Arial" panose="020B0604020202020204" pitchFamily="34" charset="0"/>
                <a:cs typeface="Arial" panose="020B0604020202020204" pitchFamily="34" charset="0"/>
              </a:rPr>
              <a:t>”</a:t>
            </a:r>
            <a:endParaRPr lang="en-US" sz="1800" b="1" dirty="0">
              <a:solidFill>
                <a:srgbClr val="80C535"/>
              </a:solidFill>
              <a:latin typeface="Arial" panose="020B0604020202020204" pitchFamily="34" charset="0"/>
              <a:cs typeface="Arial" panose="020B0604020202020204" pitchFamily="34" charset="0"/>
            </a:endParaRPr>
          </a:p>
        </p:txBody>
      </p:sp>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a:solidFill>
                  <a:prstClr val="black">
                    <a:tint val="75000"/>
                  </a:prstClr>
                </a:solidFill>
              </a:rPr>
              <a:pPr/>
              <a:t>10</a:t>
            </a:fld>
            <a:endParaRPr lang="ru-RU" sz="900" dirty="0">
              <a:solidFill>
                <a:prstClr val="black">
                  <a:tint val="75000"/>
                </a:prstClr>
              </a:solidFill>
            </a:endParaRPr>
          </a:p>
        </p:txBody>
      </p:sp>
      <p:sp>
        <p:nvSpPr>
          <p:cNvPr id="22" name="Прямоугольник 21"/>
          <p:cNvSpPr/>
          <p:nvPr/>
        </p:nvSpPr>
        <p:spPr>
          <a:xfrm>
            <a:off x="305623" y="555544"/>
            <a:ext cx="8514869" cy="1138771"/>
          </a:xfrm>
          <a:prstGeom prst="rect">
            <a:avLst/>
          </a:prstGeom>
        </p:spPr>
        <p:txBody>
          <a:bodyPr wrap="square" lIns="91408" tIns="45704" rIns="91408" bIns="45704">
            <a:spAutoFit/>
          </a:bodyPr>
          <a:lstStyle/>
          <a:p>
            <a:pPr>
              <a:spcBef>
                <a:spcPts val="600"/>
              </a:spcBef>
              <a:spcAft>
                <a:spcPts val="600"/>
              </a:spcAft>
            </a:pPr>
            <a:endParaRPr lang="en-US" sz="1600" b="1" dirty="0">
              <a:solidFill>
                <a:prstClr val="black"/>
              </a:solidFill>
              <a:ea typeface="Verdana" pitchFamily="34" charset="0"/>
              <a:cs typeface="Arial" pitchFamily="34" charset="0"/>
            </a:endParaRPr>
          </a:p>
          <a:p>
            <a:pPr>
              <a:spcBef>
                <a:spcPts val="600"/>
              </a:spcBef>
              <a:spcAft>
                <a:spcPts val="600"/>
              </a:spcAft>
            </a:pPr>
            <a:endParaRPr lang="en-US" sz="1600" b="1" dirty="0">
              <a:solidFill>
                <a:prstClr val="black"/>
              </a:solidFill>
              <a:ea typeface="Verdana" pitchFamily="34" charset="0"/>
              <a:cs typeface="Arial" pitchFamily="34" charset="0"/>
            </a:endParaRPr>
          </a:p>
          <a:p>
            <a:pPr>
              <a:spcBef>
                <a:spcPts val="600"/>
              </a:spcBef>
              <a:spcAft>
                <a:spcPts val="600"/>
              </a:spcAft>
            </a:pPr>
            <a:endParaRPr lang="en-US" sz="1600" b="1" dirty="0">
              <a:solidFill>
                <a:prstClr val="black"/>
              </a:solidFill>
              <a:ea typeface="Verdana" pitchFamily="34" charset="0"/>
              <a:cs typeface="Arial" pitchFamily="34" charset="0"/>
            </a:endParaRPr>
          </a:p>
        </p:txBody>
      </p:sp>
      <p:sp>
        <p:nvSpPr>
          <p:cNvPr id="8" name="Прямоугольник 7"/>
          <p:cNvSpPr/>
          <p:nvPr/>
        </p:nvSpPr>
        <p:spPr>
          <a:xfrm>
            <a:off x="305609" y="898739"/>
            <a:ext cx="4050369" cy="584745"/>
          </a:xfrm>
          <a:prstGeom prst="rect">
            <a:avLst/>
          </a:prstGeom>
          <a:solidFill>
            <a:schemeClr val="bg1"/>
          </a:solidFill>
        </p:spPr>
        <p:txBody>
          <a:bodyPr wrap="square" lIns="91408" tIns="45704" rIns="91408" bIns="45704">
            <a:spAutoFit/>
          </a:bodyPr>
          <a:lstStyle/>
          <a:p>
            <a:r>
              <a:rPr lang="ru-RU" sz="1600" b="1" dirty="0">
                <a:solidFill>
                  <a:prstClr val="black"/>
                </a:solidFill>
                <a:ea typeface="Verdana" pitchFamily="34" charset="0"/>
                <a:cs typeface="Arial" pitchFamily="34" charset="0"/>
              </a:rPr>
              <a:t>Мнение относительно </a:t>
            </a:r>
            <a:r>
              <a:rPr lang="ru-RU" sz="1600" b="1" dirty="0" smtClean="0">
                <a:solidFill>
                  <a:prstClr val="black"/>
                </a:solidFill>
                <a:ea typeface="Verdana" pitchFamily="34" charset="0"/>
                <a:cs typeface="Arial" pitchFamily="34" charset="0"/>
              </a:rPr>
              <a:t>того, кто должен решать городские проблемы</a:t>
            </a:r>
            <a:r>
              <a:rPr lang="en-US" sz="1600" b="1" dirty="0" smtClean="0">
                <a:solidFill>
                  <a:prstClr val="black"/>
                </a:solidFill>
                <a:ea typeface="Verdana" pitchFamily="34" charset="0"/>
                <a:cs typeface="Arial" pitchFamily="34" charset="0"/>
              </a:rPr>
              <a:t> </a:t>
            </a:r>
            <a:r>
              <a:rPr lang="ru-RU" sz="1600" b="1" dirty="0">
                <a:solidFill>
                  <a:prstClr val="black"/>
                </a:solidFill>
                <a:ea typeface="Verdana" pitchFamily="34" charset="0"/>
                <a:cs typeface="Arial" pitchFamily="34" charset="0"/>
              </a:rPr>
              <a:t>( %)</a:t>
            </a:r>
          </a:p>
        </p:txBody>
      </p:sp>
      <p:sp>
        <p:nvSpPr>
          <p:cNvPr id="9" name="Прямоугольник 8"/>
          <p:cNvSpPr/>
          <p:nvPr/>
        </p:nvSpPr>
        <p:spPr>
          <a:xfrm>
            <a:off x="5013130" y="3939902"/>
            <a:ext cx="3834345" cy="584743"/>
          </a:xfrm>
          <a:prstGeom prst="rect">
            <a:avLst/>
          </a:prstGeom>
          <a:solidFill>
            <a:schemeClr val="bg1"/>
          </a:solidFill>
        </p:spPr>
        <p:txBody>
          <a:bodyPr wrap="square" lIns="91408" tIns="45704" rIns="91408" bIns="45704">
            <a:spAutoFit/>
          </a:bodyPr>
          <a:lstStyle/>
          <a:p>
            <a:r>
              <a:rPr lang="ru-RU" sz="1600" b="1" dirty="0" smtClean="0">
                <a:solidFill>
                  <a:prstClr val="black"/>
                </a:solidFill>
                <a:ea typeface="Verdana" pitchFamily="34" charset="0"/>
                <a:cs typeface="Arial" pitchFamily="34" charset="0"/>
              </a:rPr>
              <a:t>Готовность </a:t>
            </a:r>
            <a:r>
              <a:rPr lang="ru-RU" sz="1600" b="1" dirty="0" err="1" smtClean="0">
                <a:solidFill>
                  <a:prstClr val="black"/>
                </a:solidFill>
                <a:ea typeface="Verdana" pitchFamily="34" charset="0"/>
                <a:cs typeface="Arial" pitchFamily="34" charset="0"/>
              </a:rPr>
              <a:t>горожа</a:t>
            </a:r>
            <a:r>
              <a:rPr lang="ru-RU" sz="1600" b="1" dirty="0" smtClean="0">
                <a:solidFill>
                  <a:prstClr val="black"/>
                </a:solidFill>
                <a:ea typeface="Verdana" pitchFamily="34" charset="0"/>
                <a:cs typeface="Arial" pitchFamily="34" charset="0"/>
              </a:rPr>
              <a:t>  тратить свои ресурсы на </a:t>
            </a:r>
            <a:r>
              <a:rPr lang="ru-RU" sz="1600" b="1" dirty="0">
                <a:solidFill>
                  <a:prstClr val="black"/>
                </a:solidFill>
                <a:ea typeface="Verdana" pitchFamily="34" charset="0"/>
                <a:cs typeface="Arial" pitchFamily="34" charset="0"/>
              </a:rPr>
              <a:t>благоустройство (в </a:t>
            </a:r>
            <a:r>
              <a:rPr lang="ru-RU" sz="1600" b="1" dirty="0" smtClean="0">
                <a:solidFill>
                  <a:prstClr val="black"/>
                </a:solidFill>
                <a:ea typeface="Verdana" pitchFamily="34" charset="0"/>
                <a:cs typeface="Arial" pitchFamily="34" charset="0"/>
              </a:rPr>
              <a:t>%)</a:t>
            </a:r>
            <a:endParaRPr lang="ru-RU" sz="1600" b="1" dirty="0">
              <a:solidFill>
                <a:prstClr val="black"/>
              </a:solidFill>
              <a:ea typeface="Verdana" pitchFamily="34" charset="0"/>
              <a:cs typeface="Arial"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val="347630352"/>
              </p:ext>
            </p:extLst>
          </p:nvPr>
        </p:nvGraphicFramePr>
        <p:xfrm>
          <a:off x="4461124" y="411510"/>
          <a:ext cx="4399767" cy="2750241"/>
        </p:xfrm>
        <a:graphic>
          <a:graphicData uri="http://schemas.openxmlformats.org/drawingml/2006/chart">
            <c:chart xmlns:c="http://schemas.openxmlformats.org/drawingml/2006/chart" xmlns:r="http://schemas.openxmlformats.org/officeDocument/2006/relationships" r:id="rId3"/>
          </a:graphicData>
        </a:graphic>
      </p:graphicFrame>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9702"/>
            <a:ext cx="5748338"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24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1664110593"/>
              </p:ext>
            </p:extLst>
          </p:nvPr>
        </p:nvGraphicFramePr>
        <p:xfrm>
          <a:off x="107504" y="2067694"/>
          <a:ext cx="5753100" cy="276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a:graphicFrameLocks/>
          </p:cNvGraphicFramePr>
          <p:nvPr>
            <p:extLst>
              <p:ext uri="{D42A27DB-BD31-4B8C-83A1-F6EECF244321}">
                <p14:modId xmlns:p14="http://schemas.microsoft.com/office/powerpoint/2010/main" val="3772745447"/>
              </p:ext>
            </p:extLst>
          </p:nvPr>
        </p:nvGraphicFramePr>
        <p:xfrm>
          <a:off x="4547726" y="433559"/>
          <a:ext cx="4521274"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305609" y="898739"/>
            <a:ext cx="3834345" cy="830964"/>
          </a:xfrm>
          <a:prstGeom prst="rect">
            <a:avLst/>
          </a:prstGeom>
          <a:solidFill>
            <a:schemeClr val="bg1"/>
          </a:solidFill>
        </p:spPr>
        <p:txBody>
          <a:bodyPr wrap="square" lIns="91408" tIns="45704" rIns="91408" bIns="45704">
            <a:spAutoFit/>
          </a:bodyPr>
          <a:lstStyle/>
          <a:p>
            <a:r>
              <a:rPr lang="ru-RU" sz="1600" b="1" dirty="0" smtClean="0">
                <a:solidFill>
                  <a:prstClr val="black"/>
                </a:solidFill>
                <a:ea typeface="Verdana" pitchFamily="34" charset="0"/>
                <a:cs typeface="Arial" pitchFamily="34" charset="0"/>
              </a:rPr>
              <a:t>Действия, предпринимаемые горожанами для решения городских проблем</a:t>
            </a:r>
            <a:r>
              <a:rPr lang="en-US" sz="1600" b="1" dirty="0" smtClean="0">
                <a:solidFill>
                  <a:prstClr val="black"/>
                </a:solidFill>
                <a:ea typeface="Verdana" pitchFamily="34" charset="0"/>
                <a:cs typeface="Arial" pitchFamily="34" charset="0"/>
              </a:rPr>
              <a:t> </a:t>
            </a:r>
            <a:r>
              <a:rPr lang="ru-RU" sz="1600" b="1" dirty="0">
                <a:solidFill>
                  <a:prstClr val="black"/>
                </a:solidFill>
                <a:ea typeface="Verdana" pitchFamily="34" charset="0"/>
                <a:cs typeface="Arial" pitchFamily="34" charset="0"/>
              </a:rPr>
              <a:t>( %)</a:t>
            </a:r>
          </a:p>
        </p:txBody>
      </p:sp>
      <p:sp>
        <p:nvSpPr>
          <p:cNvPr id="5" name="Заголовок 1"/>
          <p:cNvSpPr txBox="1">
            <a:spLocks/>
          </p:cNvSpPr>
          <p:nvPr/>
        </p:nvSpPr>
        <p:spPr>
          <a:xfrm>
            <a:off x="457200" y="123827"/>
            <a:ext cx="8229600" cy="360363"/>
          </a:xfrm>
          <a:prstGeom prst="rect">
            <a:avLst/>
          </a:prstGeom>
        </p:spPr>
        <p:txBody>
          <a:bodyPr>
            <a:noAutofit/>
          </a:bodyPr>
          <a:lstStyle>
            <a:lvl1pPr algn="ctr" defTabSz="816230" rtl="0" eaLnBrk="0" fontAlgn="base" hangingPunct="0">
              <a:spcBef>
                <a:spcPct val="0"/>
              </a:spcBef>
              <a:spcAft>
                <a:spcPct val="0"/>
              </a:spcAft>
              <a:defRPr sz="4000">
                <a:solidFill>
                  <a:schemeClr val="tx2"/>
                </a:solidFill>
                <a:latin typeface="+mj-lt"/>
                <a:ea typeface="+mj-ea"/>
                <a:cs typeface="+mj-cs"/>
              </a:defRPr>
            </a:lvl1pPr>
            <a:lvl2pPr algn="ctr" defTabSz="816230" rtl="0" eaLnBrk="0" fontAlgn="base" hangingPunct="0">
              <a:spcBef>
                <a:spcPct val="0"/>
              </a:spcBef>
              <a:spcAft>
                <a:spcPct val="0"/>
              </a:spcAft>
              <a:defRPr sz="4000">
                <a:solidFill>
                  <a:schemeClr val="tx2"/>
                </a:solidFill>
                <a:latin typeface="Arial" charset="0"/>
              </a:defRPr>
            </a:lvl2pPr>
            <a:lvl3pPr algn="ctr" defTabSz="816230" rtl="0" eaLnBrk="0" fontAlgn="base" hangingPunct="0">
              <a:spcBef>
                <a:spcPct val="0"/>
              </a:spcBef>
              <a:spcAft>
                <a:spcPct val="0"/>
              </a:spcAft>
              <a:defRPr sz="4000">
                <a:solidFill>
                  <a:schemeClr val="tx2"/>
                </a:solidFill>
                <a:latin typeface="Arial" charset="0"/>
              </a:defRPr>
            </a:lvl3pPr>
            <a:lvl4pPr algn="ctr" defTabSz="816230" rtl="0" eaLnBrk="0" fontAlgn="base" hangingPunct="0">
              <a:spcBef>
                <a:spcPct val="0"/>
              </a:spcBef>
              <a:spcAft>
                <a:spcPct val="0"/>
              </a:spcAft>
              <a:defRPr sz="4000">
                <a:solidFill>
                  <a:schemeClr val="tx2"/>
                </a:solidFill>
                <a:latin typeface="Arial" charset="0"/>
              </a:defRPr>
            </a:lvl4pPr>
            <a:lvl5pPr algn="ctr" defTabSz="816230" rtl="0" eaLnBrk="0" fontAlgn="base" hangingPunct="0">
              <a:spcBef>
                <a:spcPct val="0"/>
              </a:spcBef>
              <a:spcAft>
                <a:spcPct val="0"/>
              </a:spcAft>
              <a:defRPr sz="4000">
                <a:solidFill>
                  <a:schemeClr val="tx2"/>
                </a:solidFill>
                <a:latin typeface="Arial" charset="0"/>
              </a:defRPr>
            </a:lvl5pPr>
            <a:lvl6pPr marL="647596" algn="ctr" defTabSz="816230" rtl="0" fontAlgn="base">
              <a:spcBef>
                <a:spcPct val="0"/>
              </a:spcBef>
              <a:spcAft>
                <a:spcPct val="0"/>
              </a:spcAft>
              <a:defRPr sz="4000">
                <a:solidFill>
                  <a:schemeClr val="tx2"/>
                </a:solidFill>
                <a:latin typeface="Arial" charset="0"/>
              </a:defRPr>
            </a:lvl6pPr>
            <a:lvl7pPr marL="1295177" algn="ctr" defTabSz="816230" rtl="0" fontAlgn="base">
              <a:spcBef>
                <a:spcPct val="0"/>
              </a:spcBef>
              <a:spcAft>
                <a:spcPct val="0"/>
              </a:spcAft>
              <a:defRPr sz="4000">
                <a:solidFill>
                  <a:schemeClr val="tx2"/>
                </a:solidFill>
                <a:latin typeface="Arial" charset="0"/>
              </a:defRPr>
            </a:lvl7pPr>
            <a:lvl8pPr marL="1942789" algn="ctr" defTabSz="816230" rtl="0" fontAlgn="base">
              <a:spcBef>
                <a:spcPct val="0"/>
              </a:spcBef>
              <a:spcAft>
                <a:spcPct val="0"/>
              </a:spcAft>
              <a:defRPr sz="4000">
                <a:solidFill>
                  <a:schemeClr val="tx2"/>
                </a:solidFill>
                <a:latin typeface="Arial" charset="0"/>
              </a:defRPr>
            </a:lvl8pPr>
            <a:lvl9pPr marL="2590377" algn="ctr" defTabSz="816230" rtl="0" fontAlgn="base">
              <a:spcBef>
                <a:spcPct val="0"/>
              </a:spcBef>
              <a:spcAft>
                <a:spcPct val="0"/>
              </a:spcAft>
              <a:defRPr sz="4000">
                <a:solidFill>
                  <a:schemeClr val="tx2"/>
                </a:solidFill>
                <a:latin typeface="Arial" charset="0"/>
              </a:defRPr>
            </a:lvl9pPr>
          </a:lstStyle>
          <a:p>
            <a:pPr marL="285638" indent="-285638"/>
            <a:r>
              <a:rPr lang="ru-RU" sz="1800" b="1" kern="0" smtClean="0">
                <a:solidFill>
                  <a:srgbClr val="80C535"/>
                </a:solidFill>
                <a:latin typeface="Arial" panose="020B0604020202020204" pitchFamily="34" charset="0"/>
                <a:cs typeface="Arial" panose="020B0604020202020204" pitchFamily="34" charset="0"/>
              </a:rPr>
              <a:t>Исследование</a:t>
            </a:r>
            <a:r>
              <a:rPr lang="en-US" sz="1800" b="1" kern="0" smtClean="0">
                <a:solidFill>
                  <a:srgbClr val="80C535"/>
                </a:solidFill>
                <a:latin typeface="Arial" panose="020B0604020202020204" pitchFamily="34" charset="0"/>
                <a:cs typeface="Arial" panose="020B0604020202020204" pitchFamily="34" charset="0"/>
              </a:rPr>
              <a:t> “</a:t>
            </a:r>
            <a:r>
              <a:rPr lang="ru-RU" sz="1800" b="1" kern="0" smtClean="0">
                <a:solidFill>
                  <a:srgbClr val="80C535"/>
                </a:solidFill>
                <a:latin typeface="Arial" panose="020B0604020202020204" pitchFamily="34" charset="0"/>
                <a:cs typeface="Arial" panose="020B0604020202020204" pitchFamily="34" charset="0"/>
              </a:rPr>
              <a:t>Качество жизни</a:t>
            </a:r>
            <a:r>
              <a:rPr lang="en-US" sz="1800" b="1" kern="0" smtClean="0">
                <a:solidFill>
                  <a:srgbClr val="80C535"/>
                </a:solidFill>
                <a:latin typeface="Arial" panose="020B0604020202020204" pitchFamily="34" charset="0"/>
                <a:cs typeface="Arial" panose="020B0604020202020204" pitchFamily="34" charset="0"/>
              </a:rPr>
              <a:t>”</a:t>
            </a:r>
            <a:endParaRPr lang="en-US" sz="1800" b="1" kern="0" dirty="0">
              <a:solidFill>
                <a:srgbClr val="80C535"/>
              </a:solidFill>
              <a:latin typeface="Arial" panose="020B0604020202020204" pitchFamily="34" charset="0"/>
              <a:cs typeface="Arial" panose="020B0604020202020204" pitchFamily="34" charset="0"/>
            </a:endParaRPr>
          </a:p>
        </p:txBody>
      </p:sp>
      <p:sp>
        <p:nvSpPr>
          <p:cNvPr id="6" name="Прямоугольник 5"/>
          <p:cNvSpPr/>
          <p:nvPr/>
        </p:nvSpPr>
        <p:spPr>
          <a:xfrm>
            <a:off x="5128832" y="4058765"/>
            <a:ext cx="3834345" cy="584743"/>
          </a:xfrm>
          <a:prstGeom prst="rect">
            <a:avLst/>
          </a:prstGeom>
          <a:solidFill>
            <a:schemeClr val="bg1"/>
          </a:solidFill>
        </p:spPr>
        <p:txBody>
          <a:bodyPr wrap="square" lIns="91408" tIns="45704" rIns="91408" bIns="45704">
            <a:spAutoFit/>
          </a:bodyPr>
          <a:lstStyle/>
          <a:p>
            <a:r>
              <a:rPr lang="ru-RU" sz="1600" b="1" dirty="0" smtClean="0">
                <a:solidFill>
                  <a:prstClr val="black"/>
                </a:solidFill>
                <a:ea typeface="Verdana" pitchFamily="34" charset="0"/>
                <a:cs typeface="Arial" pitchFamily="34" charset="0"/>
              </a:rPr>
              <a:t>Формы влияния на решение городских проблем (%)</a:t>
            </a:r>
            <a:endParaRPr lang="ru-RU" sz="1600" b="1" dirty="0">
              <a:solidFill>
                <a:prstClr val="black"/>
              </a:solidFill>
              <a:ea typeface="Verdana" pitchFamily="34" charset="0"/>
              <a:cs typeface="Arial" pitchFamily="34" charset="0"/>
            </a:endParaRPr>
          </a:p>
        </p:txBody>
      </p:sp>
    </p:spTree>
    <p:extLst>
      <p:ext uri="{BB962C8B-B14F-4D97-AF65-F5344CB8AC3E}">
        <p14:creationId xmlns:p14="http://schemas.microsoft.com/office/powerpoint/2010/main" val="3399991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063374647"/>
              </p:ext>
            </p:extLst>
          </p:nvPr>
        </p:nvGraphicFramePr>
        <p:xfrm>
          <a:off x="1073150" y="914400"/>
          <a:ext cx="7505701" cy="35941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78446" y="84009"/>
            <a:ext cx="8651318" cy="900246"/>
          </a:xfrm>
          <a:prstGeom prst="rect">
            <a:avLst/>
          </a:prstGeom>
          <a:noFill/>
        </p:spPr>
        <p:txBody>
          <a:bodyPr wrap="square" lIns="68579" tIns="34289" rIns="68579" bIns="34289" rtlCol="0">
            <a:spAutoFit/>
          </a:bodyPr>
          <a:lstStyle/>
          <a:p>
            <a:pPr algn="ctr"/>
            <a:r>
              <a:rPr lang="ru-RU" b="1" dirty="0" smtClean="0">
                <a:solidFill>
                  <a:schemeClr val="tx2"/>
                </a:solidFill>
              </a:rPr>
              <a:t> </a:t>
            </a:r>
            <a:r>
              <a:rPr lang="ru-RU" b="1" dirty="0">
                <a:solidFill>
                  <a:srgbClr val="00B050"/>
                </a:solidFill>
              </a:rPr>
              <a:t>Положительное и отрицательное отношение к сносу деревянного зодчества </a:t>
            </a:r>
          </a:p>
          <a:p>
            <a:pPr algn="ctr"/>
            <a:r>
              <a:rPr lang="ru-RU" b="1" dirty="0">
                <a:solidFill>
                  <a:schemeClr val="tx2"/>
                </a:solidFill>
              </a:rPr>
              <a:t>(в </a:t>
            </a:r>
            <a:r>
              <a:rPr lang="ru-RU" b="1" dirty="0" smtClean="0">
                <a:solidFill>
                  <a:schemeClr val="tx2"/>
                </a:solidFill>
              </a:rPr>
              <a:t>%,)</a:t>
            </a:r>
            <a:endParaRPr lang="ru-RU" b="1" dirty="0">
              <a:solidFill>
                <a:schemeClr val="tx2"/>
              </a:solidFill>
            </a:endParaRPr>
          </a:p>
        </p:txBody>
      </p:sp>
    </p:spTree>
    <p:extLst>
      <p:ext uri="{BB962C8B-B14F-4D97-AF65-F5344CB8AC3E}">
        <p14:creationId xmlns:p14="http://schemas.microsoft.com/office/powerpoint/2010/main" val="450093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Заголовок 1"/>
          <p:cNvSpPr>
            <a:spLocks noGrp="1"/>
          </p:cNvSpPr>
          <p:nvPr>
            <p:ph type="title"/>
          </p:nvPr>
        </p:nvSpPr>
        <p:spPr>
          <a:xfrm>
            <a:off x="457200" y="123827"/>
            <a:ext cx="8229600" cy="360363"/>
          </a:xfrm>
        </p:spPr>
        <p:txBody>
          <a:bodyPr>
            <a:noAutofit/>
          </a:bodyPr>
          <a:lstStyle/>
          <a:p>
            <a:pPr defTabSz="342884"/>
            <a:r>
              <a:rPr lang="ru-RU" sz="1800" b="1" dirty="0">
                <a:solidFill>
                  <a:srgbClr val="00B050"/>
                </a:solidFill>
              </a:rPr>
              <a:t>Объекты приоритетного строительства на месте снесенных домов </a:t>
            </a:r>
            <a:r>
              <a:rPr lang="ru-RU" sz="1800" b="1" dirty="0">
                <a:solidFill>
                  <a:srgbClr val="344068"/>
                </a:solidFill>
              </a:rPr>
              <a:t>(в %)</a:t>
            </a:r>
            <a:endParaRPr lang="ru-RU" sz="1800" b="1" dirty="0">
              <a:solidFill>
                <a:srgbClr val="344068"/>
              </a:solidFill>
            </a:endParaRPr>
          </a:p>
        </p:txBody>
      </p:sp>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a:solidFill>
                  <a:prstClr val="black">
                    <a:tint val="75000"/>
                  </a:prstClr>
                </a:solidFill>
              </a:rPr>
              <a:pPr/>
              <a:t>13</a:t>
            </a:fld>
            <a:endParaRPr lang="ru-RU" sz="900" dirty="0">
              <a:solidFill>
                <a:prstClr val="black">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649288"/>
            <a:ext cx="8851900"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468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smtClean="0">
                <a:solidFill>
                  <a:prstClr val="black">
                    <a:tint val="75000"/>
                  </a:prstClr>
                </a:solidFill>
              </a:rPr>
              <a:pPr/>
              <a:t>14</a:t>
            </a:fld>
            <a:endParaRPr lang="ru-RU" sz="900" dirty="0">
              <a:solidFill>
                <a:prstClr val="black">
                  <a:tint val="75000"/>
                </a:prstClr>
              </a:solidFill>
            </a:endParaRPr>
          </a:p>
        </p:txBody>
      </p:sp>
      <p:grpSp>
        <p:nvGrpSpPr>
          <p:cNvPr id="8" name="Группа 7"/>
          <p:cNvGrpSpPr/>
          <p:nvPr/>
        </p:nvGrpSpPr>
        <p:grpSpPr>
          <a:xfrm>
            <a:off x="0" y="228706"/>
            <a:ext cx="9368431" cy="5515881"/>
            <a:chOff x="0" y="214410"/>
            <a:chExt cx="9368431" cy="5515881"/>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14410"/>
              <a:ext cx="3297686" cy="372973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66239"/>
              <a:ext cx="3052563" cy="2287126"/>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2864278"/>
              <a:ext cx="3384376" cy="2287126"/>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2157996"/>
              <a:ext cx="3572295" cy="3572295"/>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136" y="869714"/>
              <a:ext cx="3347863" cy="2028478"/>
            </a:xfrm>
            <a:prstGeom prst="rect">
              <a:avLst/>
            </a:prstGeom>
          </p:spPr>
        </p:pic>
      </p:grpSp>
      <p:sp>
        <p:nvSpPr>
          <p:cNvPr id="15363" name="Заголовок 1"/>
          <p:cNvSpPr>
            <a:spLocks noGrp="1"/>
          </p:cNvSpPr>
          <p:nvPr>
            <p:ph type="title"/>
          </p:nvPr>
        </p:nvSpPr>
        <p:spPr>
          <a:xfrm>
            <a:off x="457200" y="123827"/>
            <a:ext cx="8229600" cy="360363"/>
          </a:xfrm>
        </p:spPr>
        <p:txBody>
          <a:bodyPr>
            <a:noAutofit/>
          </a:bodyPr>
          <a:lstStyle/>
          <a:p>
            <a:r>
              <a:rPr lang="ru-RU" altLang="ru-RU" sz="2000" b="1" dirty="0" smtClean="0">
                <a:solidFill>
                  <a:srgbClr val="87CB3D"/>
                </a:solidFill>
                <a:latin typeface="Arial" pitchFamily="34" charset="0"/>
                <a:ea typeface="Verdana" pitchFamily="34" charset="0"/>
                <a:cs typeface="Arial" pitchFamily="34" charset="0"/>
              </a:rPr>
              <a:t>Образы будущего деревянных домов. Метод креативного </a:t>
            </a:r>
            <a:r>
              <a:rPr lang="ru-RU" altLang="ru-RU" sz="2000" b="1" dirty="0" err="1" smtClean="0">
                <a:solidFill>
                  <a:srgbClr val="87CB3D"/>
                </a:solidFill>
                <a:latin typeface="Arial" pitchFamily="34" charset="0"/>
                <a:ea typeface="Verdana" pitchFamily="34" charset="0"/>
                <a:cs typeface="Arial" pitchFamily="34" charset="0"/>
              </a:rPr>
              <a:t>в</a:t>
            </a:r>
            <a:r>
              <a:rPr lang="ru-RU" altLang="ru-RU" sz="2000" b="1" dirty="0" err="1" smtClean="0">
                <a:solidFill>
                  <a:srgbClr val="87CB3D"/>
                </a:solidFill>
                <a:latin typeface="Arial" pitchFamily="34" charset="0"/>
                <a:ea typeface="Verdana" pitchFamily="34" charset="0"/>
                <a:cs typeface="Arial" pitchFamily="34" charset="0"/>
              </a:rPr>
              <a:t>оркшопа</a:t>
            </a:r>
            <a:r>
              <a:rPr lang="ru-RU" altLang="ru-RU" sz="2000" b="1" dirty="0" smtClean="0">
                <a:solidFill>
                  <a:srgbClr val="87CB3D"/>
                </a:solidFill>
                <a:latin typeface="Arial" pitchFamily="34" charset="0"/>
                <a:ea typeface="Verdana" pitchFamily="34" charset="0"/>
                <a:cs typeface="Arial" pitchFamily="34" charset="0"/>
              </a:rPr>
              <a:t> с иностранными студентами</a:t>
            </a:r>
            <a:endParaRPr lang="en-US" altLang="ru-RU" sz="2000" b="1" dirty="0">
              <a:solidFill>
                <a:srgbClr val="87CB3D"/>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2517933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Заголовок 1"/>
          <p:cNvSpPr>
            <a:spLocks noGrp="1"/>
          </p:cNvSpPr>
          <p:nvPr>
            <p:ph type="title"/>
          </p:nvPr>
        </p:nvSpPr>
        <p:spPr>
          <a:xfrm>
            <a:off x="457200" y="123827"/>
            <a:ext cx="8229600" cy="360363"/>
          </a:xfrm>
        </p:spPr>
        <p:txBody>
          <a:bodyPr>
            <a:noAutofit/>
          </a:bodyPr>
          <a:lstStyle/>
          <a:p>
            <a:r>
              <a:rPr lang="ru-RU" altLang="ru-RU" sz="2000" b="1" dirty="0" smtClean="0">
                <a:solidFill>
                  <a:srgbClr val="87CB3D"/>
                </a:solidFill>
                <a:latin typeface="Arial" pitchFamily="34" charset="0"/>
                <a:ea typeface="Verdana" pitchFamily="34" charset="0"/>
                <a:cs typeface="Arial" pitchFamily="34" charset="0"/>
              </a:rPr>
              <a:t>Образ Томска глазами иностранных студентов. Метод ментальных карт</a:t>
            </a:r>
            <a:endParaRPr lang="en-US" altLang="ru-RU" sz="2000" b="1" dirty="0">
              <a:solidFill>
                <a:srgbClr val="87CB3D"/>
              </a:solidFill>
              <a:latin typeface="Arial" pitchFamily="34" charset="0"/>
              <a:ea typeface="Verdana" pitchFamily="34" charset="0"/>
              <a:cs typeface="Arial" pitchFamily="34" charset="0"/>
            </a:endParaRPr>
          </a:p>
        </p:txBody>
      </p:sp>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smtClean="0">
                <a:solidFill>
                  <a:prstClr val="black">
                    <a:tint val="75000"/>
                  </a:prstClr>
                </a:solidFill>
              </a:rPr>
              <a:pPr/>
              <a:t>15</a:t>
            </a:fld>
            <a:endParaRPr lang="ru-RU" sz="900" dirty="0">
              <a:solidFill>
                <a:prstClr val="black">
                  <a:tint val="75000"/>
                </a:prstClr>
              </a:solidFill>
            </a:endParaRPr>
          </a:p>
        </p:txBody>
      </p:sp>
      <p:grpSp>
        <p:nvGrpSpPr>
          <p:cNvPr id="8" name="Группа 7"/>
          <p:cNvGrpSpPr/>
          <p:nvPr/>
        </p:nvGrpSpPr>
        <p:grpSpPr>
          <a:xfrm>
            <a:off x="88873" y="641759"/>
            <a:ext cx="9071038" cy="4040946"/>
            <a:chOff x="88873" y="641759"/>
            <a:chExt cx="9071038" cy="4040946"/>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848" y="641759"/>
              <a:ext cx="4522063" cy="336383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73" y="797813"/>
              <a:ext cx="3774150" cy="3051731"/>
            </a:xfrm>
            <a:prstGeom prst="rect">
              <a:avLst/>
            </a:prstGeom>
          </p:spPr>
        </p:pic>
        <p:sp>
          <p:nvSpPr>
            <p:cNvPr id="12" name="Прямоугольник 11"/>
            <p:cNvSpPr/>
            <p:nvPr/>
          </p:nvSpPr>
          <p:spPr>
            <a:xfrm>
              <a:off x="2987824" y="4005597"/>
              <a:ext cx="5029457" cy="677108"/>
            </a:xfrm>
            <a:prstGeom prst="rect">
              <a:avLst/>
            </a:prstGeom>
          </p:spPr>
          <p:txBody>
            <a:bodyPr wrap="square">
              <a:spAutoFit/>
            </a:bodyPr>
            <a:lstStyle/>
            <a:p>
              <a:r>
                <a:rPr lang="ru-RU" sz="1900" dirty="0" smtClean="0"/>
                <a:t>Томск воспринимается как </a:t>
              </a:r>
              <a:r>
                <a:rPr lang="en-GB" sz="1900" dirty="0" smtClean="0">
                  <a:solidFill>
                    <a:srgbClr val="FF6600"/>
                  </a:solidFill>
                </a:rPr>
                <a:t>“friendly</a:t>
              </a:r>
              <a:r>
                <a:rPr lang="en-GB" sz="1900" dirty="0">
                  <a:solidFill>
                    <a:srgbClr val="FF6600"/>
                  </a:solidFill>
                </a:rPr>
                <a:t>”, “pleasant”, “dynamic”, “favourable”, “fresh</a:t>
              </a:r>
              <a:r>
                <a:rPr lang="en-GB" sz="1900" dirty="0" smtClean="0">
                  <a:solidFill>
                    <a:srgbClr val="FF6600"/>
                  </a:solidFill>
                </a:rPr>
                <a:t>”</a:t>
              </a:r>
              <a:endParaRPr lang="en-GB" sz="1900" dirty="0">
                <a:solidFill>
                  <a:prstClr val="black"/>
                </a:solidFill>
              </a:endParaRPr>
            </a:p>
          </p:txBody>
        </p:sp>
      </p:grpSp>
    </p:spTree>
    <p:extLst>
      <p:ext uri="{BB962C8B-B14F-4D97-AF65-F5344CB8AC3E}">
        <p14:creationId xmlns:p14="http://schemas.microsoft.com/office/powerpoint/2010/main" val="419577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Заголовок 1"/>
          <p:cNvSpPr>
            <a:spLocks noGrp="1"/>
          </p:cNvSpPr>
          <p:nvPr>
            <p:ph type="title"/>
          </p:nvPr>
        </p:nvSpPr>
        <p:spPr>
          <a:xfrm>
            <a:off x="467544" y="483518"/>
            <a:ext cx="8229600" cy="360363"/>
          </a:xfrm>
        </p:spPr>
        <p:txBody>
          <a:bodyPr>
            <a:noAutofit/>
          </a:bodyPr>
          <a:lstStyle/>
          <a:p>
            <a:r>
              <a:rPr lang="ru-RU" altLang="ru-RU" sz="1800" b="1" dirty="0" smtClean="0">
                <a:solidFill>
                  <a:srgbClr val="80C535"/>
                </a:solidFill>
                <a:latin typeface="Arial" pitchFamily="34" charset="0"/>
                <a:ea typeface="Verdana" pitchFamily="34" charset="0"/>
                <a:cs typeface="Arial" pitchFamily="34" charset="0"/>
              </a:rPr>
              <a:t>Модель </a:t>
            </a:r>
            <a:r>
              <a:rPr lang="ru-RU" altLang="ru-RU" sz="1800" b="1" dirty="0" err="1" smtClean="0">
                <a:solidFill>
                  <a:srgbClr val="80C535"/>
                </a:solidFill>
                <a:latin typeface="Arial" pitchFamily="34" charset="0"/>
                <a:ea typeface="Verdana" pitchFamily="34" charset="0"/>
                <a:cs typeface="Arial" pitchFamily="34" charset="0"/>
              </a:rPr>
              <a:t>краудсорсинговой</a:t>
            </a:r>
            <a:r>
              <a:rPr lang="ru-RU" altLang="ru-RU" sz="1800" b="1" dirty="0" smtClean="0">
                <a:solidFill>
                  <a:srgbClr val="80C535"/>
                </a:solidFill>
                <a:latin typeface="Arial" pitchFamily="34" charset="0"/>
                <a:ea typeface="Verdana" pitchFamily="34" charset="0"/>
                <a:cs typeface="Arial" pitchFamily="34" charset="0"/>
              </a:rPr>
              <a:t> платформы по принципу</a:t>
            </a:r>
            <a:br>
              <a:rPr lang="ru-RU" altLang="ru-RU" sz="1800" b="1" dirty="0" smtClean="0">
                <a:solidFill>
                  <a:srgbClr val="80C535"/>
                </a:solidFill>
                <a:latin typeface="Arial" pitchFamily="34" charset="0"/>
                <a:ea typeface="Verdana" pitchFamily="34" charset="0"/>
                <a:cs typeface="Arial" pitchFamily="34" charset="0"/>
              </a:rPr>
            </a:br>
            <a:r>
              <a:rPr lang="ru-RU" altLang="ru-RU" sz="1800" b="1" dirty="0" smtClean="0">
                <a:solidFill>
                  <a:srgbClr val="80C535"/>
                </a:solidFill>
                <a:latin typeface="Arial" pitchFamily="34" charset="0"/>
                <a:ea typeface="Verdana" pitchFamily="34" charset="0"/>
                <a:cs typeface="Arial" pitchFamily="34" charset="0"/>
              </a:rPr>
              <a:t> </a:t>
            </a:r>
            <a:r>
              <a:rPr lang="en-US" sz="1800" b="1" dirty="0">
                <a:solidFill>
                  <a:srgbClr val="80C535"/>
                </a:solidFill>
                <a:latin typeface="Arial" panose="020B0604020202020204" pitchFamily="34" charset="0"/>
                <a:ea typeface="Verdana" pitchFamily="34" charset="0"/>
                <a:cs typeface="Arial" panose="020B0604020202020204" pitchFamily="34" charset="0"/>
              </a:rPr>
              <a:t>R2C (Researchers to Communities</a:t>
            </a:r>
            <a:r>
              <a:rPr lang="en-US" sz="1800" b="1" dirty="0" smtClean="0">
                <a:solidFill>
                  <a:srgbClr val="80C535"/>
                </a:solidFill>
                <a:latin typeface="Arial" panose="020B0604020202020204" pitchFamily="34" charset="0"/>
                <a:ea typeface="Verdana" pitchFamily="34" charset="0"/>
                <a:cs typeface="Arial" panose="020B0604020202020204" pitchFamily="34" charset="0"/>
              </a:rPr>
              <a:t>)</a:t>
            </a:r>
            <a:r>
              <a:rPr lang="ru-RU" sz="1800" b="1" dirty="0" smtClean="0">
                <a:solidFill>
                  <a:srgbClr val="80C535"/>
                </a:solidFill>
                <a:latin typeface="Arial" panose="020B0604020202020204" pitchFamily="34" charset="0"/>
                <a:ea typeface="Verdana" pitchFamily="34" charset="0"/>
                <a:cs typeface="Arial" panose="020B0604020202020204" pitchFamily="34" charset="0"/>
              </a:rPr>
              <a:t> в ТПУ</a:t>
            </a:r>
            <a:r>
              <a:rPr lang="en-US" sz="1800" dirty="0">
                <a:solidFill>
                  <a:prstClr val="black"/>
                </a:solidFill>
                <a:ea typeface="Verdana" pitchFamily="34" charset="0"/>
                <a:cs typeface="Arial" pitchFamily="34" charset="0"/>
              </a:rPr>
              <a:t/>
            </a:r>
            <a:br>
              <a:rPr lang="en-US" sz="1800" dirty="0">
                <a:solidFill>
                  <a:prstClr val="black"/>
                </a:solidFill>
                <a:ea typeface="Verdana" pitchFamily="34" charset="0"/>
                <a:cs typeface="Arial" pitchFamily="34" charset="0"/>
              </a:rPr>
            </a:br>
            <a:r>
              <a:rPr lang="ru-RU" altLang="ru-RU" sz="1800" b="1" dirty="0" smtClean="0">
                <a:solidFill>
                  <a:srgbClr val="87CB3D"/>
                </a:solidFill>
                <a:latin typeface="Arial" pitchFamily="34" charset="0"/>
                <a:ea typeface="Verdana" pitchFamily="34" charset="0"/>
                <a:cs typeface="Arial" pitchFamily="34" charset="0"/>
              </a:rPr>
              <a:t/>
            </a:r>
            <a:br>
              <a:rPr lang="ru-RU" altLang="ru-RU" sz="1800" b="1" dirty="0" smtClean="0">
                <a:solidFill>
                  <a:srgbClr val="87CB3D"/>
                </a:solidFill>
                <a:latin typeface="Arial" pitchFamily="34" charset="0"/>
                <a:ea typeface="Verdana" pitchFamily="34" charset="0"/>
                <a:cs typeface="Arial" pitchFamily="34" charset="0"/>
              </a:rPr>
            </a:br>
            <a:endParaRPr lang="en-US" altLang="ru-RU" sz="1800" b="1" dirty="0">
              <a:solidFill>
                <a:srgbClr val="87CB3D"/>
              </a:solidFill>
              <a:latin typeface="Arial" pitchFamily="34" charset="0"/>
              <a:ea typeface="Verdana" pitchFamily="34" charset="0"/>
              <a:cs typeface="Arial" pitchFamily="34" charset="0"/>
            </a:endParaRPr>
          </a:p>
        </p:txBody>
      </p:sp>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a:solidFill>
                  <a:prstClr val="black">
                    <a:tint val="75000"/>
                  </a:prstClr>
                </a:solidFill>
              </a:rPr>
              <a:pPr/>
              <a:t>16</a:t>
            </a:fld>
            <a:endParaRPr lang="ru-RU" sz="900" dirty="0">
              <a:solidFill>
                <a:prstClr val="black">
                  <a:tint val="75000"/>
                </a:prstClr>
              </a:solidFill>
            </a:endParaRPr>
          </a:p>
        </p:txBody>
      </p:sp>
      <p:pic>
        <p:nvPicPr>
          <p:cNvPr id="614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687692"/>
            <a:ext cx="5040559" cy="272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39550" y="3421743"/>
            <a:ext cx="4896546" cy="1477295"/>
          </a:xfrm>
          <a:prstGeom prst="rect">
            <a:avLst/>
          </a:prstGeom>
        </p:spPr>
        <p:txBody>
          <a:bodyPr wrap="square" lIns="91408" tIns="45704" rIns="91408" bIns="45704">
            <a:spAutoFit/>
          </a:bodyPr>
          <a:lstStyle/>
          <a:p>
            <a:pPr algn="ctr">
              <a:spcBef>
                <a:spcPts val="600"/>
              </a:spcBef>
              <a:spcAft>
                <a:spcPts val="600"/>
              </a:spcAft>
            </a:pPr>
            <a:r>
              <a:rPr lang="ru-RU" sz="2000" b="1" dirty="0" smtClean="0">
                <a:solidFill>
                  <a:prstClr val="black"/>
                </a:solidFill>
                <a:ea typeface="Verdana" pitchFamily="34" charset="0"/>
                <a:cs typeface="Arial" pitchFamily="34" charset="0"/>
              </a:rPr>
              <a:t>Эволюция платформы: </a:t>
            </a:r>
          </a:p>
          <a:p>
            <a:pPr algn="ctr">
              <a:spcBef>
                <a:spcPts val="600"/>
              </a:spcBef>
              <a:spcAft>
                <a:spcPts val="600"/>
              </a:spcAft>
            </a:pPr>
            <a:r>
              <a:rPr lang="ru-RU" sz="2000" b="1" dirty="0" smtClean="0">
                <a:solidFill>
                  <a:prstClr val="black"/>
                </a:solidFill>
                <a:ea typeface="Verdana" pitchFamily="34" charset="0"/>
                <a:cs typeface="Arial" pitchFamily="34" charset="0"/>
              </a:rPr>
              <a:t>От </a:t>
            </a:r>
            <a:r>
              <a:rPr lang="en-US" sz="2000" dirty="0" smtClean="0">
                <a:solidFill>
                  <a:prstClr val="black"/>
                </a:solidFill>
                <a:ea typeface="Verdana" pitchFamily="34" charset="0"/>
                <a:cs typeface="Arial" pitchFamily="34" charset="0"/>
              </a:rPr>
              <a:t>R2C</a:t>
            </a:r>
            <a:r>
              <a:rPr lang="ru-RU" sz="2000" dirty="0" smtClean="0">
                <a:solidFill>
                  <a:prstClr val="black"/>
                </a:solidFill>
                <a:ea typeface="Verdana" pitchFamily="34" charset="0"/>
                <a:cs typeface="Arial" pitchFamily="34" charset="0"/>
              </a:rPr>
              <a:t> к </a:t>
            </a:r>
            <a:r>
              <a:rPr lang="en-US" sz="2000" dirty="0" smtClean="0">
                <a:solidFill>
                  <a:prstClr val="black"/>
                </a:solidFill>
                <a:ea typeface="Verdana" pitchFamily="34" charset="0"/>
                <a:cs typeface="Arial" pitchFamily="34" charset="0"/>
              </a:rPr>
              <a:t> </a:t>
            </a:r>
            <a:r>
              <a:rPr lang="ru-RU" sz="2000" dirty="0" smtClean="0">
                <a:solidFill>
                  <a:prstClr val="black"/>
                </a:solidFill>
                <a:ea typeface="Verdana" pitchFamily="34" charset="0"/>
                <a:cs typeface="Arial" pitchFamily="34" charset="0"/>
              </a:rPr>
              <a:t>4х сторонней модели партнерства </a:t>
            </a:r>
            <a:r>
              <a:rPr lang="en-US" sz="2000" dirty="0" smtClean="0">
                <a:solidFill>
                  <a:prstClr val="black"/>
                </a:solidFill>
                <a:ea typeface="Verdana" pitchFamily="34" charset="0"/>
                <a:cs typeface="Arial" pitchFamily="34" charset="0"/>
              </a:rPr>
              <a:t>(</a:t>
            </a:r>
            <a:r>
              <a:rPr lang="ru-RU" sz="2000" dirty="0" smtClean="0">
                <a:solidFill>
                  <a:prstClr val="black"/>
                </a:solidFill>
                <a:ea typeface="Verdana" pitchFamily="34" charset="0"/>
                <a:cs typeface="Arial" pitchFamily="34" charset="0"/>
              </a:rPr>
              <a:t>власть</a:t>
            </a:r>
            <a:r>
              <a:rPr lang="en-US" sz="2000" dirty="0" smtClean="0">
                <a:solidFill>
                  <a:prstClr val="black"/>
                </a:solidFill>
                <a:ea typeface="Verdana" pitchFamily="34" charset="0"/>
                <a:cs typeface="Arial" pitchFamily="34" charset="0"/>
              </a:rPr>
              <a:t>-</a:t>
            </a:r>
            <a:r>
              <a:rPr lang="ru-RU" sz="2000" dirty="0" smtClean="0">
                <a:solidFill>
                  <a:prstClr val="black"/>
                </a:solidFill>
                <a:ea typeface="Verdana" pitchFamily="34" charset="0"/>
                <a:cs typeface="Arial" pitchFamily="34" charset="0"/>
              </a:rPr>
              <a:t>бизнес</a:t>
            </a:r>
            <a:r>
              <a:rPr lang="en-US" sz="2000" dirty="0" smtClean="0">
                <a:solidFill>
                  <a:prstClr val="black"/>
                </a:solidFill>
                <a:ea typeface="Verdana" pitchFamily="34" charset="0"/>
                <a:cs typeface="Arial" pitchFamily="34" charset="0"/>
              </a:rPr>
              <a:t>-</a:t>
            </a:r>
            <a:r>
              <a:rPr lang="ru-RU" sz="2000" dirty="0" smtClean="0">
                <a:solidFill>
                  <a:prstClr val="black"/>
                </a:solidFill>
                <a:ea typeface="Verdana" pitchFamily="34" charset="0"/>
                <a:cs typeface="Arial" pitchFamily="34" charset="0"/>
              </a:rPr>
              <a:t>наука</a:t>
            </a:r>
            <a:r>
              <a:rPr lang="en-US" sz="2000" dirty="0" smtClean="0">
                <a:solidFill>
                  <a:prstClr val="black"/>
                </a:solidFill>
                <a:ea typeface="Verdana" pitchFamily="34" charset="0"/>
                <a:cs typeface="Arial" pitchFamily="34" charset="0"/>
              </a:rPr>
              <a:t>-</a:t>
            </a:r>
            <a:r>
              <a:rPr lang="ru-RU" sz="2000" dirty="0" smtClean="0">
                <a:solidFill>
                  <a:prstClr val="black"/>
                </a:solidFill>
                <a:ea typeface="Verdana" pitchFamily="34" charset="0"/>
                <a:cs typeface="Arial" pitchFamily="34" charset="0"/>
              </a:rPr>
              <a:t>сообщества</a:t>
            </a:r>
            <a:r>
              <a:rPr lang="en-US" sz="2000" dirty="0" smtClean="0">
                <a:solidFill>
                  <a:prstClr val="black"/>
                </a:solidFill>
                <a:ea typeface="Verdana" pitchFamily="34" charset="0"/>
                <a:cs typeface="Arial" pitchFamily="34" charset="0"/>
              </a:rPr>
              <a:t>)</a:t>
            </a:r>
            <a:endParaRPr lang="en-US" sz="2000" dirty="0">
              <a:solidFill>
                <a:prstClr val="black"/>
              </a:solidFill>
              <a:ea typeface="Verdana" pitchFamily="34" charset="0"/>
              <a:cs typeface="Arial" pitchFamily="34" charset="0"/>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075806"/>
            <a:ext cx="3392061" cy="172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58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45640"/>
            <a:ext cx="8887848" cy="2034224"/>
          </a:xfrm>
        </p:spPr>
        <p:txBody>
          <a:bodyPr>
            <a:noAutofit/>
          </a:bodyPr>
          <a:lstStyle/>
          <a:p>
            <a:r>
              <a:rPr lang="ru-RU" sz="2800" b="1" dirty="0">
                <a:solidFill>
                  <a:srgbClr val="87CB3D"/>
                </a:solidFill>
                <a:latin typeface="Verdana" pitchFamily="34" charset="0"/>
                <a:ea typeface="Verdana" pitchFamily="34" charset="0"/>
                <a:cs typeface="Verdana" pitchFamily="34" charset="0"/>
              </a:rPr>
              <a:t>Спасибо за внимание</a:t>
            </a:r>
            <a:r>
              <a:rPr lang="en-US" sz="2800" b="1" dirty="0">
                <a:solidFill>
                  <a:srgbClr val="87CB3D"/>
                </a:solidFill>
                <a:latin typeface="Verdana" pitchFamily="34" charset="0"/>
                <a:ea typeface="Verdana" pitchFamily="34" charset="0"/>
                <a:cs typeface="Verdana" pitchFamily="34" charset="0"/>
              </a:rPr>
              <a:t>!</a:t>
            </a:r>
            <a:br>
              <a:rPr lang="en-US" sz="2800" b="1" dirty="0">
                <a:solidFill>
                  <a:srgbClr val="87CB3D"/>
                </a:solidFill>
                <a:latin typeface="Verdana" pitchFamily="34" charset="0"/>
                <a:ea typeface="Verdana" pitchFamily="34" charset="0"/>
                <a:cs typeface="Verdana" pitchFamily="34" charset="0"/>
              </a:rPr>
            </a:br>
            <a:r>
              <a:rPr lang="en-US" sz="2800" b="1" dirty="0">
                <a:solidFill>
                  <a:srgbClr val="87CB3D"/>
                </a:solidFill>
                <a:latin typeface="Verdana" pitchFamily="34" charset="0"/>
                <a:ea typeface="Verdana" pitchFamily="34" charset="0"/>
                <a:cs typeface="Verdana" pitchFamily="34" charset="0"/>
              </a:rPr>
              <a:t/>
            </a:r>
            <a:br>
              <a:rPr lang="en-US" sz="2800" b="1" dirty="0">
                <a:solidFill>
                  <a:srgbClr val="87CB3D"/>
                </a:solidFill>
                <a:latin typeface="Verdana" pitchFamily="34" charset="0"/>
                <a:ea typeface="Verdana" pitchFamily="34" charset="0"/>
                <a:cs typeface="Verdana" pitchFamily="34" charset="0"/>
              </a:rPr>
            </a:br>
            <a:r>
              <a:rPr lang="ru-RU" sz="1400" b="1" dirty="0">
                <a:latin typeface="Verdana" pitchFamily="34" charset="0"/>
                <a:ea typeface="Verdana" pitchFamily="34" charset="0"/>
                <a:cs typeface="Verdana" pitchFamily="34" charset="0"/>
              </a:rPr>
              <a:t>Наталья Александровна Гончарова</a:t>
            </a:r>
            <a:br>
              <a:rPr lang="ru-RU" sz="1400" b="1" dirty="0">
                <a:latin typeface="Verdana" pitchFamily="34" charset="0"/>
                <a:ea typeface="Verdana" pitchFamily="34" charset="0"/>
                <a:cs typeface="Verdana" pitchFamily="34" charset="0"/>
              </a:rPr>
            </a:br>
            <a:r>
              <a:rPr lang="ru-RU" sz="1400" dirty="0">
                <a:latin typeface="Verdana" pitchFamily="34" charset="0"/>
                <a:ea typeface="Verdana" pitchFamily="34" charset="0"/>
                <a:cs typeface="Verdana" pitchFamily="34" charset="0"/>
              </a:rPr>
              <a:t>к.э.н., доцент</a:t>
            </a:r>
            <a:br>
              <a:rPr lang="ru-RU" sz="1400" dirty="0">
                <a:latin typeface="Verdana" pitchFamily="34" charset="0"/>
                <a:ea typeface="Verdana" pitchFamily="34" charset="0"/>
                <a:cs typeface="Verdana" pitchFamily="34" charset="0"/>
              </a:rPr>
            </a:br>
            <a:r>
              <a:rPr lang="ru-RU" sz="1400" dirty="0">
                <a:latin typeface="Verdana" pitchFamily="34" charset="0"/>
                <a:ea typeface="Verdana" pitchFamily="34" charset="0"/>
                <a:cs typeface="Verdana" pitchFamily="34" charset="0"/>
              </a:rPr>
              <a:t>Школа базовой инженерной подготовки</a:t>
            </a:r>
            <a:br>
              <a:rPr lang="ru-RU" sz="1400" dirty="0">
                <a:latin typeface="Verdana" pitchFamily="34" charset="0"/>
                <a:ea typeface="Verdana" pitchFamily="34" charset="0"/>
                <a:cs typeface="Verdana" pitchFamily="34" charset="0"/>
              </a:rPr>
            </a:br>
            <a:r>
              <a:rPr lang="ru-RU" sz="1400" dirty="0">
                <a:latin typeface="Verdana" pitchFamily="34" charset="0"/>
                <a:ea typeface="Verdana" pitchFamily="34" charset="0"/>
                <a:cs typeface="Verdana" pitchFamily="34" charset="0"/>
              </a:rPr>
              <a:t>Национальный исследовательский Томский политехнический университет</a:t>
            </a:r>
            <a:br>
              <a:rPr lang="ru-RU" sz="1400" dirty="0">
                <a:latin typeface="Verdana" pitchFamily="34" charset="0"/>
                <a:ea typeface="Verdana" pitchFamily="34" charset="0"/>
                <a:cs typeface="Verdana" pitchFamily="34" charset="0"/>
              </a:rPr>
            </a:br>
            <a:r>
              <a:rPr lang="en-US" sz="1400" dirty="0">
                <a:latin typeface="Verdana" pitchFamily="34" charset="0"/>
                <a:ea typeface="Verdana" pitchFamily="34" charset="0"/>
                <a:cs typeface="Verdana" pitchFamily="34" charset="0"/>
              </a:rPr>
              <a:t>natg@tpu.ru</a:t>
            </a:r>
            <a:endParaRPr lang="ru-RU" sz="1400" dirty="0">
              <a:latin typeface="Verdana" pitchFamily="34" charset="0"/>
              <a:ea typeface="Verdana" pitchFamily="34" charset="0"/>
              <a:cs typeface="Verdana" pitchFamily="34" charset="0"/>
            </a:endParaRPr>
          </a:p>
        </p:txBody>
      </p:sp>
      <p:sp>
        <p:nvSpPr>
          <p:cNvPr id="4" name="Заголовок 1"/>
          <p:cNvSpPr txBox="1">
            <a:spLocks/>
          </p:cNvSpPr>
          <p:nvPr/>
        </p:nvSpPr>
        <p:spPr>
          <a:xfrm>
            <a:off x="251520" y="2812132"/>
            <a:ext cx="9139368" cy="1069628"/>
          </a:xfrm>
          <a:prstGeom prst="rect">
            <a:avLst/>
          </a:prstGeom>
        </p:spPr>
        <p:txBody>
          <a:bodyPr vert="horz" lIns="91402" tIns="45701" rIns="91402" bIns="45701" rtlCol="0" anchor="ctr">
            <a:noAutofit/>
          </a:bodyPr>
          <a:lstStyle>
            <a:lvl1pPr algn="ctr" defTabSz="914333" rtl="0" eaLnBrk="1" latinLnBrk="0" hangingPunct="1">
              <a:spcBef>
                <a:spcPct val="0"/>
              </a:spcBef>
              <a:buNone/>
              <a:defRPr sz="4400" kern="1200">
                <a:solidFill>
                  <a:schemeClr val="tx1"/>
                </a:solidFill>
                <a:latin typeface="+mj-lt"/>
                <a:ea typeface="+mj-ea"/>
                <a:cs typeface="+mj-cs"/>
              </a:defRPr>
            </a:lvl1pPr>
          </a:lstStyle>
          <a:p>
            <a:endParaRPr lang="en-US" sz="1800" b="1" dirty="0">
              <a:latin typeface="+mn-lt"/>
              <a:ea typeface="Verdana" pitchFamily="34" charset="0"/>
              <a:cs typeface="Verdana" pitchFamily="34" charset="0"/>
            </a:endParaRPr>
          </a:p>
        </p:txBody>
      </p:sp>
      <p:grpSp>
        <p:nvGrpSpPr>
          <p:cNvPr id="5" name="Группа 4"/>
          <p:cNvGrpSpPr>
            <a:grpSpLocks/>
          </p:cNvGrpSpPr>
          <p:nvPr/>
        </p:nvGrpSpPr>
        <p:grpSpPr bwMode="auto">
          <a:xfrm>
            <a:off x="6300194" y="411511"/>
            <a:ext cx="2360613" cy="550862"/>
            <a:chOff x="543275" y="545242"/>
            <a:chExt cx="1816738" cy="422585"/>
          </a:xfrm>
        </p:grpSpPr>
        <p:sp>
          <p:nvSpPr>
            <p:cNvPr id="7" name="Freeform 37"/>
            <p:cNvSpPr>
              <a:spLocks noEditPoints="1"/>
            </p:cNvSpPr>
            <p:nvPr/>
          </p:nvSpPr>
          <p:spPr bwMode="auto">
            <a:xfrm>
              <a:off x="1038084" y="565945"/>
              <a:ext cx="1321929" cy="401882"/>
            </a:xfrm>
            <a:custGeom>
              <a:avLst/>
              <a:gdLst>
                <a:gd name="T0" fmla="*/ 528 w 2132"/>
                <a:gd name="T1" fmla="*/ 586 h 649"/>
                <a:gd name="T2" fmla="*/ 791 w 2132"/>
                <a:gd name="T3" fmla="*/ 557 h 649"/>
                <a:gd name="T4" fmla="*/ 510 w 2132"/>
                <a:gd name="T5" fmla="*/ 564 h 649"/>
                <a:gd name="T6" fmla="*/ 490 w 2132"/>
                <a:gd name="T7" fmla="*/ 521 h 649"/>
                <a:gd name="T8" fmla="*/ 1337 w 2132"/>
                <a:gd name="T9" fmla="*/ 504 h 649"/>
                <a:gd name="T10" fmla="*/ 1257 w 2132"/>
                <a:gd name="T11" fmla="*/ 504 h 649"/>
                <a:gd name="T12" fmla="*/ 1001 w 2132"/>
                <a:gd name="T13" fmla="*/ 504 h 649"/>
                <a:gd name="T14" fmla="*/ 981 w 2132"/>
                <a:gd name="T15" fmla="*/ 504 h 649"/>
                <a:gd name="T16" fmla="*/ 799 w 2132"/>
                <a:gd name="T17" fmla="*/ 579 h 649"/>
                <a:gd name="T18" fmla="*/ 625 w 2132"/>
                <a:gd name="T19" fmla="*/ 522 h 649"/>
                <a:gd name="T20" fmla="*/ 508 w 2132"/>
                <a:gd name="T21" fmla="*/ 504 h 649"/>
                <a:gd name="T22" fmla="*/ 529 w 2132"/>
                <a:gd name="T23" fmla="*/ 574 h 649"/>
                <a:gd name="T24" fmla="*/ 470 w 2132"/>
                <a:gd name="T25" fmla="*/ 646 h 649"/>
                <a:gd name="T26" fmla="*/ 404 w 2132"/>
                <a:gd name="T27" fmla="*/ 536 h 649"/>
                <a:gd name="T28" fmla="*/ 249 w 2132"/>
                <a:gd name="T29" fmla="*/ 646 h 649"/>
                <a:gd name="T30" fmla="*/ 131 w 2132"/>
                <a:gd name="T31" fmla="*/ 504 h 649"/>
                <a:gd name="T32" fmla="*/ 23 w 2132"/>
                <a:gd name="T33" fmla="*/ 627 h 649"/>
                <a:gd name="T34" fmla="*/ 931 w 2132"/>
                <a:gd name="T35" fmla="*/ 503 h 649"/>
                <a:gd name="T36" fmla="*/ 872 w 2132"/>
                <a:gd name="T37" fmla="*/ 609 h 649"/>
                <a:gd name="T38" fmla="*/ 893 w 2132"/>
                <a:gd name="T39" fmla="*/ 646 h 649"/>
                <a:gd name="T40" fmla="*/ 914 w 2132"/>
                <a:gd name="T41" fmla="*/ 502 h 649"/>
                <a:gd name="T42" fmla="*/ 206 w 2132"/>
                <a:gd name="T43" fmla="*/ 387 h 649"/>
                <a:gd name="T44" fmla="*/ 267 w 2132"/>
                <a:gd name="T45" fmla="*/ 302 h 649"/>
                <a:gd name="T46" fmla="*/ 2111 w 2132"/>
                <a:gd name="T47" fmla="*/ 411 h 649"/>
                <a:gd name="T48" fmla="*/ 1976 w 2132"/>
                <a:gd name="T49" fmla="*/ 269 h 649"/>
                <a:gd name="T50" fmla="*/ 1805 w 2132"/>
                <a:gd name="T51" fmla="*/ 269 h 649"/>
                <a:gd name="T52" fmla="*/ 1549 w 2132"/>
                <a:gd name="T53" fmla="*/ 287 h 649"/>
                <a:gd name="T54" fmla="*/ 1337 w 2132"/>
                <a:gd name="T55" fmla="*/ 269 h 649"/>
                <a:gd name="T56" fmla="*/ 1423 w 2132"/>
                <a:gd name="T57" fmla="*/ 269 h 649"/>
                <a:gd name="T58" fmla="*/ 1337 w 2132"/>
                <a:gd name="T59" fmla="*/ 294 h 649"/>
                <a:gd name="T60" fmla="*/ 1280 w 2132"/>
                <a:gd name="T61" fmla="*/ 302 h 649"/>
                <a:gd name="T62" fmla="*/ 1126 w 2132"/>
                <a:gd name="T63" fmla="*/ 411 h 649"/>
                <a:gd name="T64" fmla="*/ 955 w 2132"/>
                <a:gd name="T65" fmla="*/ 337 h 649"/>
                <a:gd name="T66" fmla="*/ 791 w 2132"/>
                <a:gd name="T67" fmla="*/ 287 h 649"/>
                <a:gd name="T68" fmla="*/ 741 w 2132"/>
                <a:gd name="T69" fmla="*/ 269 h 649"/>
                <a:gd name="T70" fmla="*/ 515 w 2132"/>
                <a:gd name="T71" fmla="*/ 380 h 649"/>
                <a:gd name="T72" fmla="*/ 447 w 2132"/>
                <a:gd name="T73" fmla="*/ 269 h 649"/>
                <a:gd name="T74" fmla="*/ 363 w 2132"/>
                <a:gd name="T75" fmla="*/ 406 h 649"/>
                <a:gd name="T76" fmla="*/ 351 w 2132"/>
                <a:gd name="T77" fmla="*/ 386 h 649"/>
                <a:gd name="T78" fmla="*/ 105 w 2132"/>
                <a:gd name="T79" fmla="*/ 287 h 649"/>
                <a:gd name="T80" fmla="*/ 1640 w 2132"/>
                <a:gd name="T81" fmla="*/ 288 h 649"/>
                <a:gd name="T82" fmla="*/ 1680 w 2132"/>
                <a:gd name="T83" fmla="*/ 393 h 649"/>
                <a:gd name="T84" fmla="*/ 1583 w 2132"/>
                <a:gd name="T85" fmla="*/ 339 h 649"/>
                <a:gd name="T86" fmla="*/ 292 w 2132"/>
                <a:gd name="T87" fmla="*/ 303 h 649"/>
                <a:gd name="T88" fmla="*/ 182 w 2132"/>
                <a:gd name="T89" fmla="*/ 393 h 649"/>
                <a:gd name="T90" fmla="*/ 2059 w 2132"/>
                <a:gd name="T91" fmla="*/ 241 h 649"/>
                <a:gd name="T92" fmla="*/ 2058 w 2132"/>
                <a:gd name="T93" fmla="*/ 257 h 649"/>
                <a:gd name="T94" fmla="*/ 157 w 2132"/>
                <a:gd name="T95" fmla="*/ 132 h 649"/>
                <a:gd name="T96" fmla="*/ 244 w 2132"/>
                <a:gd name="T97" fmla="*/ 92 h 649"/>
                <a:gd name="T98" fmla="*/ 1046 w 2132"/>
                <a:gd name="T99" fmla="*/ 35 h 649"/>
                <a:gd name="T100" fmla="*/ 803 w 2132"/>
                <a:gd name="T101" fmla="*/ 145 h 649"/>
                <a:gd name="T102" fmla="*/ 658 w 2132"/>
                <a:gd name="T103" fmla="*/ 35 h 649"/>
                <a:gd name="T104" fmla="*/ 305 w 2132"/>
                <a:gd name="T105" fmla="*/ 35 h 649"/>
                <a:gd name="T106" fmla="*/ 325 w 2132"/>
                <a:gd name="T107" fmla="*/ 53 h 649"/>
                <a:gd name="T108" fmla="*/ 44 w 2132"/>
                <a:gd name="T109" fmla="*/ 52 h 649"/>
                <a:gd name="T110" fmla="*/ 529 w 2132"/>
                <a:gd name="T111" fmla="*/ 72 h 649"/>
                <a:gd name="T112" fmla="*/ 605 w 2132"/>
                <a:gd name="T113" fmla="*/ 173 h 649"/>
                <a:gd name="T114" fmla="*/ 507 w 2132"/>
                <a:gd name="T115" fmla="*/ 66 h 649"/>
                <a:gd name="T116" fmla="*/ 267 w 2132"/>
                <a:gd name="T117" fmla="*/ 105 h 649"/>
                <a:gd name="T118" fmla="*/ 132 w 2132"/>
                <a:gd name="T119" fmla="*/ 126 h 649"/>
                <a:gd name="T120" fmla="*/ 992 w 2132"/>
                <a:gd name="T121" fmla="*/ 9 h 649"/>
                <a:gd name="T122" fmla="*/ 967 w 2132"/>
                <a:gd name="T12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2" h="649">
                  <a:moveTo>
                    <a:pt x="490" y="581"/>
                  </a:moveTo>
                  <a:lnTo>
                    <a:pt x="490" y="630"/>
                  </a:lnTo>
                  <a:lnTo>
                    <a:pt x="505" y="630"/>
                  </a:lnTo>
                  <a:lnTo>
                    <a:pt x="516" y="629"/>
                  </a:lnTo>
                  <a:lnTo>
                    <a:pt x="525" y="626"/>
                  </a:lnTo>
                  <a:lnTo>
                    <a:pt x="533" y="622"/>
                  </a:lnTo>
                  <a:lnTo>
                    <a:pt x="538" y="616"/>
                  </a:lnTo>
                  <a:lnTo>
                    <a:pt x="539" y="606"/>
                  </a:lnTo>
                  <a:lnTo>
                    <a:pt x="538" y="596"/>
                  </a:lnTo>
                  <a:lnTo>
                    <a:pt x="534" y="590"/>
                  </a:lnTo>
                  <a:lnTo>
                    <a:pt x="528" y="586"/>
                  </a:lnTo>
                  <a:lnTo>
                    <a:pt x="520" y="582"/>
                  </a:lnTo>
                  <a:lnTo>
                    <a:pt x="512" y="581"/>
                  </a:lnTo>
                  <a:lnTo>
                    <a:pt x="503" y="581"/>
                  </a:lnTo>
                  <a:lnTo>
                    <a:pt x="490" y="581"/>
                  </a:lnTo>
                  <a:close/>
                  <a:moveTo>
                    <a:pt x="744" y="522"/>
                  </a:moveTo>
                  <a:lnTo>
                    <a:pt x="744" y="572"/>
                  </a:lnTo>
                  <a:lnTo>
                    <a:pt x="764" y="572"/>
                  </a:lnTo>
                  <a:lnTo>
                    <a:pt x="772" y="571"/>
                  </a:lnTo>
                  <a:lnTo>
                    <a:pt x="779" y="569"/>
                  </a:lnTo>
                  <a:lnTo>
                    <a:pt x="787" y="563"/>
                  </a:lnTo>
                  <a:lnTo>
                    <a:pt x="791" y="557"/>
                  </a:lnTo>
                  <a:lnTo>
                    <a:pt x="793" y="546"/>
                  </a:lnTo>
                  <a:lnTo>
                    <a:pt x="791" y="537"/>
                  </a:lnTo>
                  <a:lnTo>
                    <a:pt x="786" y="530"/>
                  </a:lnTo>
                  <a:lnTo>
                    <a:pt x="778" y="526"/>
                  </a:lnTo>
                  <a:lnTo>
                    <a:pt x="770" y="522"/>
                  </a:lnTo>
                  <a:lnTo>
                    <a:pt x="761" y="522"/>
                  </a:lnTo>
                  <a:lnTo>
                    <a:pt x="744" y="522"/>
                  </a:lnTo>
                  <a:close/>
                  <a:moveTo>
                    <a:pt x="490" y="521"/>
                  </a:moveTo>
                  <a:lnTo>
                    <a:pt x="490" y="564"/>
                  </a:lnTo>
                  <a:lnTo>
                    <a:pt x="501" y="564"/>
                  </a:lnTo>
                  <a:lnTo>
                    <a:pt x="510" y="564"/>
                  </a:lnTo>
                  <a:lnTo>
                    <a:pt x="519" y="563"/>
                  </a:lnTo>
                  <a:lnTo>
                    <a:pt x="527" y="561"/>
                  </a:lnTo>
                  <a:lnTo>
                    <a:pt x="532" y="557"/>
                  </a:lnTo>
                  <a:lnTo>
                    <a:pt x="536" y="551"/>
                  </a:lnTo>
                  <a:lnTo>
                    <a:pt x="537" y="542"/>
                  </a:lnTo>
                  <a:lnTo>
                    <a:pt x="536" y="533"/>
                  </a:lnTo>
                  <a:lnTo>
                    <a:pt x="532" y="527"/>
                  </a:lnTo>
                  <a:lnTo>
                    <a:pt x="525" y="524"/>
                  </a:lnTo>
                  <a:lnTo>
                    <a:pt x="519" y="521"/>
                  </a:lnTo>
                  <a:lnTo>
                    <a:pt x="512" y="521"/>
                  </a:lnTo>
                  <a:lnTo>
                    <a:pt x="490" y="521"/>
                  </a:lnTo>
                  <a:close/>
                  <a:moveTo>
                    <a:pt x="1362" y="504"/>
                  </a:moveTo>
                  <a:lnTo>
                    <a:pt x="1471" y="504"/>
                  </a:lnTo>
                  <a:lnTo>
                    <a:pt x="1471" y="522"/>
                  </a:lnTo>
                  <a:lnTo>
                    <a:pt x="1427" y="522"/>
                  </a:lnTo>
                  <a:lnTo>
                    <a:pt x="1427" y="646"/>
                  </a:lnTo>
                  <a:lnTo>
                    <a:pt x="1406" y="646"/>
                  </a:lnTo>
                  <a:lnTo>
                    <a:pt x="1406" y="522"/>
                  </a:lnTo>
                  <a:lnTo>
                    <a:pt x="1362" y="522"/>
                  </a:lnTo>
                  <a:lnTo>
                    <a:pt x="1362" y="504"/>
                  </a:lnTo>
                  <a:close/>
                  <a:moveTo>
                    <a:pt x="1257" y="504"/>
                  </a:moveTo>
                  <a:lnTo>
                    <a:pt x="1337" y="504"/>
                  </a:lnTo>
                  <a:lnTo>
                    <a:pt x="1337" y="522"/>
                  </a:lnTo>
                  <a:lnTo>
                    <a:pt x="1278" y="522"/>
                  </a:lnTo>
                  <a:lnTo>
                    <a:pt x="1278" y="563"/>
                  </a:lnTo>
                  <a:lnTo>
                    <a:pt x="1331" y="563"/>
                  </a:lnTo>
                  <a:lnTo>
                    <a:pt x="1331" y="581"/>
                  </a:lnTo>
                  <a:lnTo>
                    <a:pt x="1278" y="581"/>
                  </a:lnTo>
                  <a:lnTo>
                    <a:pt x="1278" y="629"/>
                  </a:lnTo>
                  <a:lnTo>
                    <a:pt x="1337" y="629"/>
                  </a:lnTo>
                  <a:lnTo>
                    <a:pt x="1337" y="646"/>
                  </a:lnTo>
                  <a:lnTo>
                    <a:pt x="1257" y="646"/>
                  </a:lnTo>
                  <a:lnTo>
                    <a:pt x="1257" y="504"/>
                  </a:lnTo>
                  <a:close/>
                  <a:moveTo>
                    <a:pt x="1119" y="504"/>
                  </a:moveTo>
                  <a:lnTo>
                    <a:pt x="1227" y="504"/>
                  </a:lnTo>
                  <a:lnTo>
                    <a:pt x="1227" y="522"/>
                  </a:lnTo>
                  <a:lnTo>
                    <a:pt x="1183" y="522"/>
                  </a:lnTo>
                  <a:lnTo>
                    <a:pt x="1183" y="646"/>
                  </a:lnTo>
                  <a:lnTo>
                    <a:pt x="1163" y="646"/>
                  </a:lnTo>
                  <a:lnTo>
                    <a:pt x="1163" y="522"/>
                  </a:lnTo>
                  <a:lnTo>
                    <a:pt x="1119" y="522"/>
                  </a:lnTo>
                  <a:lnTo>
                    <a:pt x="1119" y="504"/>
                  </a:lnTo>
                  <a:close/>
                  <a:moveTo>
                    <a:pt x="981" y="504"/>
                  </a:moveTo>
                  <a:lnTo>
                    <a:pt x="1001" y="504"/>
                  </a:lnTo>
                  <a:lnTo>
                    <a:pt x="1001" y="615"/>
                  </a:lnTo>
                  <a:lnTo>
                    <a:pt x="1001" y="615"/>
                  </a:lnTo>
                  <a:lnTo>
                    <a:pt x="1068" y="504"/>
                  </a:lnTo>
                  <a:lnTo>
                    <a:pt x="1089" y="504"/>
                  </a:lnTo>
                  <a:lnTo>
                    <a:pt x="1089" y="646"/>
                  </a:lnTo>
                  <a:lnTo>
                    <a:pt x="1069" y="646"/>
                  </a:lnTo>
                  <a:lnTo>
                    <a:pt x="1069" y="536"/>
                  </a:lnTo>
                  <a:lnTo>
                    <a:pt x="1069" y="536"/>
                  </a:lnTo>
                  <a:lnTo>
                    <a:pt x="1001" y="646"/>
                  </a:lnTo>
                  <a:lnTo>
                    <a:pt x="981" y="646"/>
                  </a:lnTo>
                  <a:lnTo>
                    <a:pt x="981" y="504"/>
                  </a:lnTo>
                  <a:close/>
                  <a:moveTo>
                    <a:pt x="724" y="504"/>
                  </a:moveTo>
                  <a:lnTo>
                    <a:pt x="761" y="504"/>
                  </a:lnTo>
                  <a:lnTo>
                    <a:pt x="775" y="505"/>
                  </a:lnTo>
                  <a:lnTo>
                    <a:pt x="788" y="508"/>
                  </a:lnTo>
                  <a:lnTo>
                    <a:pt x="799" y="513"/>
                  </a:lnTo>
                  <a:lnTo>
                    <a:pt x="807" y="521"/>
                  </a:lnTo>
                  <a:lnTo>
                    <a:pt x="813" y="532"/>
                  </a:lnTo>
                  <a:lnTo>
                    <a:pt x="815" y="547"/>
                  </a:lnTo>
                  <a:lnTo>
                    <a:pt x="813" y="561"/>
                  </a:lnTo>
                  <a:lnTo>
                    <a:pt x="807" y="572"/>
                  </a:lnTo>
                  <a:lnTo>
                    <a:pt x="799" y="579"/>
                  </a:lnTo>
                  <a:lnTo>
                    <a:pt x="788" y="586"/>
                  </a:lnTo>
                  <a:lnTo>
                    <a:pt x="777" y="588"/>
                  </a:lnTo>
                  <a:lnTo>
                    <a:pt x="764" y="589"/>
                  </a:lnTo>
                  <a:lnTo>
                    <a:pt x="744" y="589"/>
                  </a:lnTo>
                  <a:lnTo>
                    <a:pt x="744" y="646"/>
                  </a:lnTo>
                  <a:lnTo>
                    <a:pt x="724" y="646"/>
                  </a:lnTo>
                  <a:lnTo>
                    <a:pt x="724" y="504"/>
                  </a:lnTo>
                  <a:close/>
                  <a:moveTo>
                    <a:pt x="605" y="504"/>
                  </a:moveTo>
                  <a:lnTo>
                    <a:pt x="684" y="504"/>
                  </a:lnTo>
                  <a:lnTo>
                    <a:pt x="684" y="522"/>
                  </a:lnTo>
                  <a:lnTo>
                    <a:pt x="625" y="522"/>
                  </a:lnTo>
                  <a:lnTo>
                    <a:pt x="625" y="563"/>
                  </a:lnTo>
                  <a:lnTo>
                    <a:pt x="679" y="563"/>
                  </a:lnTo>
                  <a:lnTo>
                    <a:pt x="679" y="581"/>
                  </a:lnTo>
                  <a:lnTo>
                    <a:pt x="625" y="581"/>
                  </a:lnTo>
                  <a:lnTo>
                    <a:pt x="625" y="629"/>
                  </a:lnTo>
                  <a:lnTo>
                    <a:pt x="684" y="629"/>
                  </a:lnTo>
                  <a:lnTo>
                    <a:pt x="684" y="646"/>
                  </a:lnTo>
                  <a:lnTo>
                    <a:pt x="605" y="646"/>
                  </a:lnTo>
                  <a:lnTo>
                    <a:pt x="605" y="504"/>
                  </a:lnTo>
                  <a:close/>
                  <a:moveTo>
                    <a:pt x="470" y="504"/>
                  </a:moveTo>
                  <a:lnTo>
                    <a:pt x="508" y="504"/>
                  </a:lnTo>
                  <a:lnTo>
                    <a:pt x="522" y="505"/>
                  </a:lnTo>
                  <a:lnTo>
                    <a:pt x="534" y="507"/>
                  </a:lnTo>
                  <a:lnTo>
                    <a:pt x="544" y="513"/>
                  </a:lnTo>
                  <a:lnTo>
                    <a:pt x="551" y="519"/>
                  </a:lnTo>
                  <a:lnTo>
                    <a:pt x="557" y="528"/>
                  </a:lnTo>
                  <a:lnTo>
                    <a:pt x="558" y="540"/>
                  </a:lnTo>
                  <a:lnTo>
                    <a:pt x="555" y="552"/>
                  </a:lnTo>
                  <a:lnTo>
                    <a:pt x="550" y="562"/>
                  </a:lnTo>
                  <a:lnTo>
                    <a:pt x="540" y="570"/>
                  </a:lnTo>
                  <a:lnTo>
                    <a:pt x="529" y="574"/>
                  </a:lnTo>
                  <a:lnTo>
                    <a:pt x="529" y="574"/>
                  </a:lnTo>
                  <a:lnTo>
                    <a:pt x="542" y="577"/>
                  </a:lnTo>
                  <a:lnTo>
                    <a:pt x="552" y="585"/>
                  </a:lnTo>
                  <a:lnTo>
                    <a:pt x="559" y="594"/>
                  </a:lnTo>
                  <a:lnTo>
                    <a:pt x="562" y="608"/>
                  </a:lnTo>
                  <a:lnTo>
                    <a:pt x="560" y="621"/>
                  </a:lnTo>
                  <a:lnTo>
                    <a:pt x="553" y="632"/>
                  </a:lnTo>
                  <a:lnTo>
                    <a:pt x="545" y="638"/>
                  </a:lnTo>
                  <a:lnTo>
                    <a:pt x="534" y="642"/>
                  </a:lnTo>
                  <a:lnTo>
                    <a:pt x="521" y="646"/>
                  </a:lnTo>
                  <a:lnTo>
                    <a:pt x="507" y="646"/>
                  </a:lnTo>
                  <a:lnTo>
                    <a:pt x="470" y="646"/>
                  </a:lnTo>
                  <a:lnTo>
                    <a:pt x="470" y="504"/>
                  </a:lnTo>
                  <a:close/>
                  <a:moveTo>
                    <a:pt x="317" y="504"/>
                  </a:moveTo>
                  <a:lnTo>
                    <a:pt x="337" y="504"/>
                  </a:lnTo>
                  <a:lnTo>
                    <a:pt x="337" y="615"/>
                  </a:lnTo>
                  <a:lnTo>
                    <a:pt x="337" y="615"/>
                  </a:lnTo>
                  <a:lnTo>
                    <a:pt x="404" y="504"/>
                  </a:lnTo>
                  <a:lnTo>
                    <a:pt x="425" y="504"/>
                  </a:lnTo>
                  <a:lnTo>
                    <a:pt x="425" y="646"/>
                  </a:lnTo>
                  <a:lnTo>
                    <a:pt x="404" y="646"/>
                  </a:lnTo>
                  <a:lnTo>
                    <a:pt x="404" y="536"/>
                  </a:lnTo>
                  <a:lnTo>
                    <a:pt x="404" y="536"/>
                  </a:lnTo>
                  <a:lnTo>
                    <a:pt x="338" y="646"/>
                  </a:lnTo>
                  <a:lnTo>
                    <a:pt x="317" y="646"/>
                  </a:lnTo>
                  <a:lnTo>
                    <a:pt x="317" y="504"/>
                  </a:lnTo>
                  <a:close/>
                  <a:moveTo>
                    <a:pt x="161" y="504"/>
                  </a:moveTo>
                  <a:lnTo>
                    <a:pt x="182" y="504"/>
                  </a:lnTo>
                  <a:lnTo>
                    <a:pt x="182" y="563"/>
                  </a:lnTo>
                  <a:lnTo>
                    <a:pt x="249" y="563"/>
                  </a:lnTo>
                  <a:lnTo>
                    <a:pt x="249" y="504"/>
                  </a:lnTo>
                  <a:lnTo>
                    <a:pt x="269" y="504"/>
                  </a:lnTo>
                  <a:lnTo>
                    <a:pt x="269" y="646"/>
                  </a:lnTo>
                  <a:lnTo>
                    <a:pt x="249" y="646"/>
                  </a:lnTo>
                  <a:lnTo>
                    <a:pt x="249" y="581"/>
                  </a:lnTo>
                  <a:lnTo>
                    <a:pt x="182" y="581"/>
                  </a:lnTo>
                  <a:lnTo>
                    <a:pt x="182" y="646"/>
                  </a:lnTo>
                  <a:lnTo>
                    <a:pt x="161" y="646"/>
                  </a:lnTo>
                  <a:lnTo>
                    <a:pt x="161" y="504"/>
                  </a:lnTo>
                  <a:close/>
                  <a:moveTo>
                    <a:pt x="0" y="504"/>
                  </a:moveTo>
                  <a:lnTo>
                    <a:pt x="24" y="504"/>
                  </a:lnTo>
                  <a:lnTo>
                    <a:pt x="65" y="588"/>
                  </a:lnTo>
                  <a:lnTo>
                    <a:pt x="66" y="588"/>
                  </a:lnTo>
                  <a:lnTo>
                    <a:pt x="109" y="504"/>
                  </a:lnTo>
                  <a:lnTo>
                    <a:pt x="131" y="504"/>
                  </a:lnTo>
                  <a:lnTo>
                    <a:pt x="72" y="617"/>
                  </a:lnTo>
                  <a:lnTo>
                    <a:pt x="68" y="624"/>
                  </a:lnTo>
                  <a:lnTo>
                    <a:pt x="64" y="633"/>
                  </a:lnTo>
                  <a:lnTo>
                    <a:pt x="56" y="640"/>
                  </a:lnTo>
                  <a:lnTo>
                    <a:pt x="48" y="646"/>
                  </a:lnTo>
                  <a:lnTo>
                    <a:pt x="36" y="647"/>
                  </a:lnTo>
                  <a:lnTo>
                    <a:pt x="32" y="647"/>
                  </a:lnTo>
                  <a:lnTo>
                    <a:pt x="28" y="647"/>
                  </a:lnTo>
                  <a:lnTo>
                    <a:pt x="25" y="647"/>
                  </a:lnTo>
                  <a:lnTo>
                    <a:pt x="22" y="646"/>
                  </a:lnTo>
                  <a:lnTo>
                    <a:pt x="23" y="627"/>
                  </a:lnTo>
                  <a:lnTo>
                    <a:pt x="26" y="627"/>
                  </a:lnTo>
                  <a:lnTo>
                    <a:pt x="29" y="629"/>
                  </a:lnTo>
                  <a:lnTo>
                    <a:pt x="33" y="629"/>
                  </a:lnTo>
                  <a:lnTo>
                    <a:pt x="40" y="627"/>
                  </a:lnTo>
                  <a:lnTo>
                    <a:pt x="45" y="623"/>
                  </a:lnTo>
                  <a:lnTo>
                    <a:pt x="50" y="619"/>
                  </a:lnTo>
                  <a:lnTo>
                    <a:pt x="53" y="614"/>
                  </a:lnTo>
                  <a:lnTo>
                    <a:pt x="54" y="609"/>
                  </a:lnTo>
                  <a:lnTo>
                    <a:pt x="0" y="504"/>
                  </a:lnTo>
                  <a:close/>
                  <a:moveTo>
                    <a:pt x="914" y="502"/>
                  </a:moveTo>
                  <a:lnTo>
                    <a:pt x="931" y="503"/>
                  </a:lnTo>
                  <a:lnTo>
                    <a:pt x="947" y="507"/>
                  </a:lnTo>
                  <a:lnTo>
                    <a:pt x="944" y="528"/>
                  </a:lnTo>
                  <a:lnTo>
                    <a:pt x="931" y="521"/>
                  </a:lnTo>
                  <a:lnTo>
                    <a:pt x="916" y="519"/>
                  </a:lnTo>
                  <a:lnTo>
                    <a:pt x="897" y="522"/>
                  </a:lnTo>
                  <a:lnTo>
                    <a:pt x="882" y="530"/>
                  </a:lnTo>
                  <a:lnTo>
                    <a:pt x="871" y="542"/>
                  </a:lnTo>
                  <a:lnTo>
                    <a:pt x="864" y="557"/>
                  </a:lnTo>
                  <a:lnTo>
                    <a:pt x="861" y="575"/>
                  </a:lnTo>
                  <a:lnTo>
                    <a:pt x="864" y="593"/>
                  </a:lnTo>
                  <a:lnTo>
                    <a:pt x="872" y="609"/>
                  </a:lnTo>
                  <a:lnTo>
                    <a:pt x="883" y="621"/>
                  </a:lnTo>
                  <a:lnTo>
                    <a:pt x="897" y="627"/>
                  </a:lnTo>
                  <a:lnTo>
                    <a:pt x="914" y="631"/>
                  </a:lnTo>
                  <a:lnTo>
                    <a:pt x="925" y="630"/>
                  </a:lnTo>
                  <a:lnTo>
                    <a:pt x="937" y="627"/>
                  </a:lnTo>
                  <a:lnTo>
                    <a:pt x="946" y="623"/>
                  </a:lnTo>
                  <a:lnTo>
                    <a:pt x="947" y="644"/>
                  </a:lnTo>
                  <a:lnTo>
                    <a:pt x="935" y="647"/>
                  </a:lnTo>
                  <a:lnTo>
                    <a:pt x="924" y="648"/>
                  </a:lnTo>
                  <a:lnTo>
                    <a:pt x="914" y="649"/>
                  </a:lnTo>
                  <a:lnTo>
                    <a:pt x="893" y="646"/>
                  </a:lnTo>
                  <a:lnTo>
                    <a:pt x="875" y="639"/>
                  </a:lnTo>
                  <a:lnTo>
                    <a:pt x="860" y="629"/>
                  </a:lnTo>
                  <a:lnTo>
                    <a:pt x="849" y="614"/>
                  </a:lnTo>
                  <a:lnTo>
                    <a:pt x="842" y="595"/>
                  </a:lnTo>
                  <a:lnTo>
                    <a:pt x="839" y="575"/>
                  </a:lnTo>
                  <a:lnTo>
                    <a:pt x="842" y="554"/>
                  </a:lnTo>
                  <a:lnTo>
                    <a:pt x="849" y="536"/>
                  </a:lnTo>
                  <a:lnTo>
                    <a:pt x="861" y="521"/>
                  </a:lnTo>
                  <a:lnTo>
                    <a:pt x="876" y="511"/>
                  </a:lnTo>
                  <a:lnTo>
                    <a:pt x="894" y="504"/>
                  </a:lnTo>
                  <a:lnTo>
                    <a:pt x="914" y="502"/>
                  </a:lnTo>
                  <a:close/>
                  <a:moveTo>
                    <a:pt x="232" y="284"/>
                  </a:moveTo>
                  <a:lnTo>
                    <a:pt x="218" y="287"/>
                  </a:lnTo>
                  <a:lnTo>
                    <a:pt x="206" y="293"/>
                  </a:lnTo>
                  <a:lnTo>
                    <a:pt x="198" y="302"/>
                  </a:lnTo>
                  <a:lnTo>
                    <a:pt x="191" y="313"/>
                  </a:lnTo>
                  <a:lnTo>
                    <a:pt x="187" y="326"/>
                  </a:lnTo>
                  <a:lnTo>
                    <a:pt x="186" y="340"/>
                  </a:lnTo>
                  <a:lnTo>
                    <a:pt x="187" y="354"/>
                  </a:lnTo>
                  <a:lnTo>
                    <a:pt x="190" y="367"/>
                  </a:lnTo>
                  <a:lnTo>
                    <a:pt x="197" y="379"/>
                  </a:lnTo>
                  <a:lnTo>
                    <a:pt x="206" y="387"/>
                  </a:lnTo>
                  <a:lnTo>
                    <a:pt x="218" y="394"/>
                  </a:lnTo>
                  <a:lnTo>
                    <a:pt x="232" y="396"/>
                  </a:lnTo>
                  <a:lnTo>
                    <a:pt x="247" y="394"/>
                  </a:lnTo>
                  <a:lnTo>
                    <a:pt x="259" y="387"/>
                  </a:lnTo>
                  <a:lnTo>
                    <a:pt x="268" y="379"/>
                  </a:lnTo>
                  <a:lnTo>
                    <a:pt x="274" y="367"/>
                  </a:lnTo>
                  <a:lnTo>
                    <a:pt x="278" y="354"/>
                  </a:lnTo>
                  <a:lnTo>
                    <a:pt x="279" y="340"/>
                  </a:lnTo>
                  <a:lnTo>
                    <a:pt x="278" y="326"/>
                  </a:lnTo>
                  <a:lnTo>
                    <a:pt x="274" y="313"/>
                  </a:lnTo>
                  <a:lnTo>
                    <a:pt x="267" y="302"/>
                  </a:lnTo>
                  <a:lnTo>
                    <a:pt x="259" y="293"/>
                  </a:lnTo>
                  <a:lnTo>
                    <a:pt x="247" y="287"/>
                  </a:lnTo>
                  <a:lnTo>
                    <a:pt x="232" y="284"/>
                  </a:lnTo>
                  <a:close/>
                  <a:moveTo>
                    <a:pt x="2023" y="269"/>
                  </a:moveTo>
                  <a:lnTo>
                    <a:pt x="2044" y="269"/>
                  </a:lnTo>
                  <a:lnTo>
                    <a:pt x="2044" y="380"/>
                  </a:lnTo>
                  <a:lnTo>
                    <a:pt x="2044" y="380"/>
                  </a:lnTo>
                  <a:lnTo>
                    <a:pt x="2110" y="269"/>
                  </a:lnTo>
                  <a:lnTo>
                    <a:pt x="2132" y="269"/>
                  </a:lnTo>
                  <a:lnTo>
                    <a:pt x="2132" y="411"/>
                  </a:lnTo>
                  <a:lnTo>
                    <a:pt x="2111" y="411"/>
                  </a:lnTo>
                  <a:lnTo>
                    <a:pt x="2111" y="302"/>
                  </a:lnTo>
                  <a:lnTo>
                    <a:pt x="2111" y="302"/>
                  </a:lnTo>
                  <a:lnTo>
                    <a:pt x="2044" y="411"/>
                  </a:lnTo>
                  <a:lnTo>
                    <a:pt x="2023" y="411"/>
                  </a:lnTo>
                  <a:lnTo>
                    <a:pt x="2023" y="269"/>
                  </a:lnTo>
                  <a:close/>
                  <a:moveTo>
                    <a:pt x="1868" y="269"/>
                  </a:moveTo>
                  <a:lnTo>
                    <a:pt x="1888" y="269"/>
                  </a:lnTo>
                  <a:lnTo>
                    <a:pt x="1888" y="380"/>
                  </a:lnTo>
                  <a:lnTo>
                    <a:pt x="1888" y="380"/>
                  </a:lnTo>
                  <a:lnTo>
                    <a:pt x="1955" y="269"/>
                  </a:lnTo>
                  <a:lnTo>
                    <a:pt x="1976" y="269"/>
                  </a:lnTo>
                  <a:lnTo>
                    <a:pt x="1976" y="411"/>
                  </a:lnTo>
                  <a:lnTo>
                    <a:pt x="1956" y="411"/>
                  </a:lnTo>
                  <a:lnTo>
                    <a:pt x="1956" y="302"/>
                  </a:lnTo>
                  <a:lnTo>
                    <a:pt x="1956" y="302"/>
                  </a:lnTo>
                  <a:lnTo>
                    <a:pt x="1888" y="411"/>
                  </a:lnTo>
                  <a:lnTo>
                    <a:pt x="1868" y="411"/>
                  </a:lnTo>
                  <a:lnTo>
                    <a:pt x="1868" y="269"/>
                  </a:lnTo>
                  <a:close/>
                  <a:moveTo>
                    <a:pt x="1723" y="269"/>
                  </a:moveTo>
                  <a:lnTo>
                    <a:pt x="1744" y="269"/>
                  </a:lnTo>
                  <a:lnTo>
                    <a:pt x="1744" y="332"/>
                  </a:lnTo>
                  <a:lnTo>
                    <a:pt x="1805" y="269"/>
                  </a:lnTo>
                  <a:lnTo>
                    <a:pt x="1832" y="269"/>
                  </a:lnTo>
                  <a:lnTo>
                    <a:pt x="1765" y="336"/>
                  </a:lnTo>
                  <a:lnTo>
                    <a:pt x="1837" y="411"/>
                  </a:lnTo>
                  <a:lnTo>
                    <a:pt x="1807" y="411"/>
                  </a:lnTo>
                  <a:lnTo>
                    <a:pt x="1744" y="341"/>
                  </a:lnTo>
                  <a:lnTo>
                    <a:pt x="1744" y="411"/>
                  </a:lnTo>
                  <a:lnTo>
                    <a:pt x="1723" y="411"/>
                  </a:lnTo>
                  <a:lnTo>
                    <a:pt x="1723" y="269"/>
                  </a:lnTo>
                  <a:close/>
                  <a:moveTo>
                    <a:pt x="1469" y="269"/>
                  </a:moveTo>
                  <a:lnTo>
                    <a:pt x="1549" y="269"/>
                  </a:lnTo>
                  <a:lnTo>
                    <a:pt x="1549" y="287"/>
                  </a:lnTo>
                  <a:lnTo>
                    <a:pt x="1490" y="287"/>
                  </a:lnTo>
                  <a:lnTo>
                    <a:pt x="1490" y="328"/>
                  </a:lnTo>
                  <a:lnTo>
                    <a:pt x="1543" y="328"/>
                  </a:lnTo>
                  <a:lnTo>
                    <a:pt x="1543" y="347"/>
                  </a:lnTo>
                  <a:lnTo>
                    <a:pt x="1490" y="347"/>
                  </a:lnTo>
                  <a:lnTo>
                    <a:pt x="1490" y="393"/>
                  </a:lnTo>
                  <a:lnTo>
                    <a:pt x="1549" y="393"/>
                  </a:lnTo>
                  <a:lnTo>
                    <a:pt x="1549" y="411"/>
                  </a:lnTo>
                  <a:lnTo>
                    <a:pt x="1469" y="411"/>
                  </a:lnTo>
                  <a:lnTo>
                    <a:pt x="1469" y="269"/>
                  </a:lnTo>
                  <a:close/>
                  <a:moveTo>
                    <a:pt x="1337" y="269"/>
                  </a:moveTo>
                  <a:lnTo>
                    <a:pt x="1357" y="269"/>
                  </a:lnTo>
                  <a:lnTo>
                    <a:pt x="1357" y="292"/>
                  </a:lnTo>
                  <a:lnTo>
                    <a:pt x="1358" y="307"/>
                  </a:lnTo>
                  <a:lnTo>
                    <a:pt x="1362" y="319"/>
                  </a:lnTo>
                  <a:lnTo>
                    <a:pt x="1369" y="328"/>
                  </a:lnTo>
                  <a:lnTo>
                    <a:pt x="1378" y="334"/>
                  </a:lnTo>
                  <a:lnTo>
                    <a:pt x="1392" y="336"/>
                  </a:lnTo>
                  <a:lnTo>
                    <a:pt x="1398" y="336"/>
                  </a:lnTo>
                  <a:lnTo>
                    <a:pt x="1403" y="335"/>
                  </a:lnTo>
                  <a:lnTo>
                    <a:pt x="1403" y="269"/>
                  </a:lnTo>
                  <a:lnTo>
                    <a:pt x="1423" y="269"/>
                  </a:lnTo>
                  <a:lnTo>
                    <a:pt x="1423" y="411"/>
                  </a:lnTo>
                  <a:lnTo>
                    <a:pt x="1403" y="411"/>
                  </a:lnTo>
                  <a:lnTo>
                    <a:pt x="1403" y="353"/>
                  </a:lnTo>
                  <a:lnTo>
                    <a:pt x="1398" y="353"/>
                  </a:lnTo>
                  <a:lnTo>
                    <a:pt x="1392" y="354"/>
                  </a:lnTo>
                  <a:lnTo>
                    <a:pt x="1376" y="352"/>
                  </a:lnTo>
                  <a:lnTo>
                    <a:pt x="1362" y="348"/>
                  </a:lnTo>
                  <a:lnTo>
                    <a:pt x="1352" y="339"/>
                  </a:lnTo>
                  <a:lnTo>
                    <a:pt x="1343" y="327"/>
                  </a:lnTo>
                  <a:lnTo>
                    <a:pt x="1339" y="312"/>
                  </a:lnTo>
                  <a:lnTo>
                    <a:pt x="1337" y="294"/>
                  </a:lnTo>
                  <a:lnTo>
                    <a:pt x="1337" y="269"/>
                  </a:lnTo>
                  <a:close/>
                  <a:moveTo>
                    <a:pt x="1192" y="269"/>
                  </a:moveTo>
                  <a:lnTo>
                    <a:pt x="1212" y="269"/>
                  </a:lnTo>
                  <a:lnTo>
                    <a:pt x="1212" y="380"/>
                  </a:lnTo>
                  <a:lnTo>
                    <a:pt x="1213" y="380"/>
                  </a:lnTo>
                  <a:lnTo>
                    <a:pt x="1280" y="269"/>
                  </a:lnTo>
                  <a:lnTo>
                    <a:pt x="1301" y="269"/>
                  </a:lnTo>
                  <a:lnTo>
                    <a:pt x="1301" y="411"/>
                  </a:lnTo>
                  <a:lnTo>
                    <a:pt x="1281" y="411"/>
                  </a:lnTo>
                  <a:lnTo>
                    <a:pt x="1281" y="302"/>
                  </a:lnTo>
                  <a:lnTo>
                    <a:pt x="1280" y="302"/>
                  </a:lnTo>
                  <a:lnTo>
                    <a:pt x="1213" y="411"/>
                  </a:lnTo>
                  <a:lnTo>
                    <a:pt x="1192" y="411"/>
                  </a:lnTo>
                  <a:lnTo>
                    <a:pt x="1192" y="269"/>
                  </a:lnTo>
                  <a:close/>
                  <a:moveTo>
                    <a:pt x="1037" y="269"/>
                  </a:moveTo>
                  <a:lnTo>
                    <a:pt x="1057" y="269"/>
                  </a:lnTo>
                  <a:lnTo>
                    <a:pt x="1057" y="328"/>
                  </a:lnTo>
                  <a:lnTo>
                    <a:pt x="1126" y="328"/>
                  </a:lnTo>
                  <a:lnTo>
                    <a:pt x="1126" y="269"/>
                  </a:lnTo>
                  <a:lnTo>
                    <a:pt x="1146" y="269"/>
                  </a:lnTo>
                  <a:lnTo>
                    <a:pt x="1146" y="411"/>
                  </a:lnTo>
                  <a:lnTo>
                    <a:pt x="1126" y="411"/>
                  </a:lnTo>
                  <a:lnTo>
                    <a:pt x="1126" y="347"/>
                  </a:lnTo>
                  <a:lnTo>
                    <a:pt x="1057" y="347"/>
                  </a:lnTo>
                  <a:lnTo>
                    <a:pt x="1057" y="411"/>
                  </a:lnTo>
                  <a:lnTo>
                    <a:pt x="1037" y="411"/>
                  </a:lnTo>
                  <a:lnTo>
                    <a:pt x="1037" y="269"/>
                  </a:lnTo>
                  <a:close/>
                  <a:moveTo>
                    <a:pt x="880" y="269"/>
                  </a:moveTo>
                  <a:lnTo>
                    <a:pt x="905" y="269"/>
                  </a:lnTo>
                  <a:lnTo>
                    <a:pt x="942" y="324"/>
                  </a:lnTo>
                  <a:lnTo>
                    <a:pt x="980" y="269"/>
                  </a:lnTo>
                  <a:lnTo>
                    <a:pt x="1003" y="269"/>
                  </a:lnTo>
                  <a:lnTo>
                    <a:pt x="955" y="337"/>
                  </a:lnTo>
                  <a:lnTo>
                    <a:pt x="1008" y="411"/>
                  </a:lnTo>
                  <a:lnTo>
                    <a:pt x="982" y="411"/>
                  </a:lnTo>
                  <a:lnTo>
                    <a:pt x="940" y="351"/>
                  </a:lnTo>
                  <a:lnTo>
                    <a:pt x="899" y="411"/>
                  </a:lnTo>
                  <a:lnTo>
                    <a:pt x="876" y="411"/>
                  </a:lnTo>
                  <a:lnTo>
                    <a:pt x="927" y="337"/>
                  </a:lnTo>
                  <a:lnTo>
                    <a:pt x="880" y="269"/>
                  </a:lnTo>
                  <a:close/>
                  <a:moveTo>
                    <a:pt x="771" y="269"/>
                  </a:moveTo>
                  <a:lnTo>
                    <a:pt x="851" y="269"/>
                  </a:lnTo>
                  <a:lnTo>
                    <a:pt x="851" y="287"/>
                  </a:lnTo>
                  <a:lnTo>
                    <a:pt x="791" y="287"/>
                  </a:lnTo>
                  <a:lnTo>
                    <a:pt x="791" y="328"/>
                  </a:lnTo>
                  <a:lnTo>
                    <a:pt x="846" y="328"/>
                  </a:lnTo>
                  <a:lnTo>
                    <a:pt x="846" y="347"/>
                  </a:lnTo>
                  <a:lnTo>
                    <a:pt x="791" y="347"/>
                  </a:lnTo>
                  <a:lnTo>
                    <a:pt x="791" y="393"/>
                  </a:lnTo>
                  <a:lnTo>
                    <a:pt x="851" y="393"/>
                  </a:lnTo>
                  <a:lnTo>
                    <a:pt x="851" y="411"/>
                  </a:lnTo>
                  <a:lnTo>
                    <a:pt x="771" y="411"/>
                  </a:lnTo>
                  <a:lnTo>
                    <a:pt x="771" y="269"/>
                  </a:lnTo>
                  <a:close/>
                  <a:moveTo>
                    <a:pt x="633" y="269"/>
                  </a:moveTo>
                  <a:lnTo>
                    <a:pt x="741" y="269"/>
                  </a:lnTo>
                  <a:lnTo>
                    <a:pt x="741" y="287"/>
                  </a:lnTo>
                  <a:lnTo>
                    <a:pt x="697" y="287"/>
                  </a:lnTo>
                  <a:lnTo>
                    <a:pt x="697" y="411"/>
                  </a:lnTo>
                  <a:lnTo>
                    <a:pt x="677" y="411"/>
                  </a:lnTo>
                  <a:lnTo>
                    <a:pt x="677" y="287"/>
                  </a:lnTo>
                  <a:lnTo>
                    <a:pt x="633" y="287"/>
                  </a:lnTo>
                  <a:lnTo>
                    <a:pt x="633" y="269"/>
                  </a:lnTo>
                  <a:close/>
                  <a:moveTo>
                    <a:pt x="494" y="269"/>
                  </a:moveTo>
                  <a:lnTo>
                    <a:pt x="515" y="269"/>
                  </a:lnTo>
                  <a:lnTo>
                    <a:pt x="515" y="380"/>
                  </a:lnTo>
                  <a:lnTo>
                    <a:pt x="515" y="380"/>
                  </a:lnTo>
                  <a:lnTo>
                    <a:pt x="582" y="269"/>
                  </a:lnTo>
                  <a:lnTo>
                    <a:pt x="603" y="269"/>
                  </a:lnTo>
                  <a:lnTo>
                    <a:pt x="603" y="411"/>
                  </a:lnTo>
                  <a:lnTo>
                    <a:pt x="582" y="411"/>
                  </a:lnTo>
                  <a:lnTo>
                    <a:pt x="582" y="302"/>
                  </a:lnTo>
                  <a:lnTo>
                    <a:pt x="582" y="302"/>
                  </a:lnTo>
                  <a:lnTo>
                    <a:pt x="516" y="411"/>
                  </a:lnTo>
                  <a:lnTo>
                    <a:pt x="494" y="411"/>
                  </a:lnTo>
                  <a:lnTo>
                    <a:pt x="494" y="269"/>
                  </a:lnTo>
                  <a:close/>
                  <a:moveTo>
                    <a:pt x="359" y="269"/>
                  </a:moveTo>
                  <a:lnTo>
                    <a:pt x="447" y="269"/>
                  </a:lnTo>
                  <a:lnTo>
                    <a:pt x="447" y="411"/>
                  </a:lnTo>
                  <a:lnTo>
                    <a:pt x="427" y="411"/>
                  </a:lnTo>
                  <a:lnTo>
                    <a:pt x="427" y="287"/>
                  </a:lnTo>
                  <a:lnTo>
                    <a:pt x="380" y="287"/>
                  </a:lnTo>
                  <a:lnTo>
                    <a:pt x="380" y="328"/>
                  </a:lnTo>
                  <a:lnTo>
                    <a:pt x="380" y="342"/>
                  </a:lnTo>
                  <a:lnTo>
                    <a:pt x="379" y="357"/>
                  </a:lnTo>
                  <a:lnTo>
                    <a:pt x="378" y="371"/>
                  </a:lnTo>
                  <a:lnTo>
                    <a:pt x="374" y="384"/>
                  </a:lnTo>
                  <a:lnTo>
                    <a:pt x="370" y="396"/>
                  </a:lnTo>
                  <a:lnTo>
                    <a:pt x="363" y="406"/>
                  </a:lnTo>
                  <a:lnTo>
                    <a:pt x="354" y="411"/>
                  </a:lnTo>
                  <a:lnTo>
                    <a:pt x="341" y="413"/>
                  </a:lnTo>
                  <a:lnTo>
                    <a:pt x="335" y="413"/>
                  </a:lnTo>
                  <a:lnTo>
                    <a:pt x="329" y="412"/>
                  </a:lnTo>
                  <a:lnTo>
                    <a:pt x="325" y="411"/>
                  </a:lnTo>
                  <a:lnTo>
                    <a:pt x="325" y="394"/>
                  </a:lnTo>
                  <a:lnTo>
                    <a:pt x="329" y="395"/>
                  </a:lnTo>
                  <a:lnTo>
                    <a:pt x="334" y="395"/>
                  </a:lnTo>
                  <a:lnTo>
                    <a:pt x="338" y="396"/>
                  </a:lnTo>
                  <a:lnTo>
                    <a:pt x="345" y="393"/>
                  </a:lnTo>
                  <a:lnTo>
                    <a:pt x="351" y="386"/>
                  </a:lnTo>
                  <a:lnTo>
                    <a:pt x="355" y="376"/>
                  </a:lnTo>
                  <a:lnTo>
                    <a:pt x="357" y="363"/>
                  </a:lnTo>
                  <a:lnTo>
                    <a:pt x="359" y="349"/>
                  </a:lnTo>
                  <a:lnTo>
                    <a:pt x="359" y="334"/>
                  </a:lnTo>
                  <a:lnTo>
                    <a:pt x="359" y="321"/>
                  </a:lnTo>
                  <a:lnTo>
                    <a:pt x="359" y="269"/>
                  </a:lnTo>
                  <a:close/>
                  <a:moveTo>
                    <a:pt x="18" y="269"/>
                  </a:moveTo>
                  <a:lnTo>
                    <a:pt x="126" y="269"/>
                  </a:lnTo>
                  <a:lnTo>
                    <a:pt x="126" y="411"/>
                  </a:lnTo>
                  <a:lnTo>
                    <a:pt x="105" y="411"/>
                  </a:lnTo>
                  <a:lnTo>
                    <a:pt x="105" y="287"/>
                  </a:lnTo>
                  <a:lnTo>
                    <a:pt x="37" y="287"/>
                  </a:lnTo>
                  <a:lnTo>
                    <a:pt x="37" y="411"/>
                  </a:lnTo>
                  <a:lnTo>
                    <a:pt x="18" y="411"/>
                  </a:lnTo>
                  <a:lnTo>
                    <a:pt x="18" y="269"/>
                  </a:lnTo>
                  <a:close/>
                  <a:moveTo>
                    <a:pt x="1658" y="267"/>
                  </a:moveTo>
                  <a:lnTo>
                    <a:pt x="1674" y="268"/>
                  </a:lnTo>
                  <a:lnTo>
                    <a:pt x="1689" y="273"/>
                  </a:lnTo>
                  <a:lnTo>
                    <a:pt x="1688" y="293"/>
                  </a:lnTo>
                  <a:lnTo>
                    <a:pt x="1674" y="287"/>
                  </a:lnTo>
                  <a:lnTo>
                    <a:pt x="1658" y="284"/>
                  </a:lnTo>
                  <a:lnTo>
                    <a:pt x="1640" y="288"/>
                  </a:lnTo>
                  <a:lnTo>
                    <a:pt x="1625" y="295"/>
                  </a:lnTo>
                  <a:lnTo>
                    <a:pt x="1614" y="307"/>
                  </a:lnTo>
                  <a:lnTo>
                    <a:pt x="1607" y="322"/>
                  </a:lnTo>
                  <a:lnTo>
                    <a:pt x="1605" y="340"/>
                  </a:lnTo>
                  <a:lnTo>
                    <a:pt x="1607" y="358"/>
                  </a:lnTo>
                  <a:lnTo>
                    <a:pt x="1614" y="375"/>
                  </a:lnTo>
                  <a:lnTo>
                    <a:pt x="1626" y="385"/>
                  </a:lnTo>
                  <a:lnTo>
                    <a:pt x="1641" y="393"/>
                  </a:lnTo>
                  <a:lnTo>
                    <a:pt x="1658" y="396"/>
                  </a:lnTo>
                  <a:lnTo>
                    <a:pt x="1669" y="395"/>
                  </a:lnTo>
                  <a:lnTo>
                    <a:pt x="1680" y="393"/>
                  </a:lnTo>
                  <a:lnTo>
                    <a:pt x="1688" y="388"/>
                  </a:lnTo>
                  <a:lnTo>
                    <a:pt x="1689" y="409"/>
                  </a:lnTo>
                  <a:lnTo>
                    <a:pt x="1678" y="412"/>
                  </a:lnTo>
                  <a:lnTo>
                    <a:pt x="1667" y="413"/>
                  </a:lnTo>
                  <a:lnTo>
                    <a:pt x="1657" y="413"/>
                  </a:lnTo>
                  <a:lnTo>
                    <a:pt x="1637" y="411"/>
                  </a:lnTo>
                  <a:lnTo>
                    <a:pt x="1618" y="405"/>
                  </a:lnTo>
                  <a:lnTo>
                    <a:pt x="1603" y="394"/>
                  </a:lnTo>
                  <a:lnTo>
                    <a:pt x="1592" y="379"/>
                  </a:lnTo>
                  <a:lnTo>
                    <a:pt x="1585" y="361"/>
                  </a:lnTo>
                  <a:lnTo>
                    <a:pt x="1583" y="339"/>
                  </a:lnTo>
                  <a:lnTo>
                    <a:pt x="1585" y="319"/>
                  </a:lnTo>
                  <a:lnTo>
                    <a:pt x="1593" y="302"/>
                  </a:lnTo>
                  <a:lnTo>
                    <a:pt x="1603" y="287"/>
                  </a:lnTo>
                  <a:lnTo>
                    <a:pt x="1618" y="276"/>
                  </a:lnTo>
                  <a:lnTo>
                    <a:pt x="1637" y="269"/>
                  </a:lnTo>
                  <a:lnTo>
                    <a:pt x="1658" y="267"/>
                  </a:lnTo>
                  <a:close/>
                  <a:moveTo>
                    <a:pt x="232" y="267"/>
                  </a:moveTo>
                  <a:lnTo>
                    <a:pt x="252" y="269"/>
                  </a:lnTo>
                  <a:lnTo>
                    <a:pt x="269" y="277"/>
                  </a:lnTo>
                  <a:lnTo>
                    <a:pt x="282" y="288"/>
                  </a:lnTo>
                  <a:lnTo>
                    <a:pt x="292" y="303"/>
                  </a:lnTo>
                  <a:lnTo>
                    <a:pt x="298" y="320"/>
                  </a:lnTo>
                  <a:lnTo>
                    <a:pt x="300" y="340"/>
                  </a:lnTo>
                  <a:lnTo>
                    <a:pt x="298" y="361"/>
                  </a:lnTo>
                  <a:lnTo>
                    <a:pt x="292" y="378"/>
                  </a:lnTo>
                  <a:lnTo>
                    <a:pt x="282" y="393"/>
                  </a:lnTo>
                  <a:lnTo>
                    <a:pt x="269" y="405"/>
                  </a:lnTo>
                  <a:lnTo>
                    <a:pt x="252" y="411"/>
                  </a:lnTo>
                  <a:lnTo>
                    <a:pt x="232" y="413"/>
                  </a:lnTo>
                  <a:lnTo>
                    <a:pt x="213" y="411"/>
                  </a:lnTo>
                  <a:lnTo>
                    <a:pt x="195" y="405"/>
                  </a:lnTo>
                  <a:lnTo>
                    <a:pt x="182" y="393"/>
                  </a:lnTo>
                  <a:lnTo>
                    <a:pt x="172" y="378"/>
                  </a:lnTo>
                  <a:lnTo>
                    <a:pt x="167" y="361"/>
                  </a:lnTo>
                  <a:lnTo>
                    <a:pt x="164" y="340"/>
                  </a:lnTo>
                  <a:lnTo>
                    <a:pt x="167" y="320"/>
                  </a:lnTo>
                  <a:lnTo>
                    <a:pt x="172" y="303"/>
                  </a:lnTo>
                  <a:lnTo>
                    <a:pt x="182" y="288"/>
                  </a:lnTo>
                  <a:lnTo>
                    <a:pt x="195" y="277"/>
                  </a:lnTo>
                  <a:lnTo>
                    <a:pt x="213" y="269"/>
                  </a:lnTo>
                  <a:lnTo>
                    <a:pt x="232" y="267"/>
                  </a:lnTo>
                  <a:close/>
                  <a:moveTo>
                    <a:pt x="2052" y="236"/>
                  </a:moveTo>
                  <a:lnTo>
                    <a:pt x="2059" y="241"/>
                  </a:lnTo>
                  <a:lnTo>
                    <a:pt x="2068" y="243"/>
                  </a:lnTo>
                  <a:lnTo>
                    <a:pt x="2077" y="244"/>
                  </a:lnTo>
                  <a:lnTo>
                    <a:pt x="2087" y="243"/>
                  </a:lnTo>
                  <a:lnTo>
                    <a:pt x="2096" y="241"/>
                  </a:lnTo>
                  <a:lnTo>
                    <a:pt x="2103" y="236"/>
                  </a:lnTo>
                  <a:lnTo>
                    <a:pt x="2106" y="254"/>
                  </a:lnTo>
                  <a:lnTo>
                    <a:pt x="2097" y="257"/>
                  </a:lnTo>
                  <a:lnTo>
                    <a:pt x="2087" y="259"/>
                  </a:lnTo>
                  <a:lnTo>
                    <a:pt x="2077" y="260"/>
                  </a:lnTo>
                  <a:lnTo>
                    <a:pt x="2068" y="259"/>
                  </a:lnTo>
                  <a:lnTo>
                    <a:pt x="2058" y="257"/>
                  </a:lnTo>
                  <a:lnTo>
                    <a:pt x="2049" y="254"/>
                  </a:lnTo>
                  <a:lnTo>
                    <a:pt x="2052" y="236"/>
                  </a:lnTo>
                  <a:close/>
                  <a:moveTo>
                    <a:pt x="199" y="50"/>
                  </a:moveTo>
                  <a:lnTo>
                    <a:pt x="185" y="52"/>
                  </a:lnTo>
                  <a:lnTo>
                    <a:pt x="173" y="57"/>
                  </a:lnTo>
                  <a:lnTo>
                    <a:pt x="163" y="67"/>
                  </a:lnTo>
                  <a:lnTo>
                    <a:pt x="157" y="78"/>
                  </a:lnTo>
                  <a:lnTo>
                    <a:pt x="154" y="92"/>
                  </a:lnTo>
                  <a:lnTo>
                    <a:pt x="152" y="105"/>
                  </a:lnTo>
                  <a:lnTo>
                    <a:pt x="153" y="119"/>
                  </a:lnTo>
                  <a:lnTo>
                    <a:pt x="157" y="132"/>
                  </a:lnTo>
                  <a:lnTo>
                    <a:pt x="163" y="143"/>
                  </a:lnTo>
                  <a:lnTo>
                    <a:pt x="172" y="153"/>
                  </a:lnTo>
                  <a:lnTo>
                    <a:pt x="184" y="158"/>
                  </a:lnTo>
                  <a:lnTo>
                    <a:pt x="199" y="160"/>
                  </a:lnTo>
                  <a:lnTo>
                    <a:pt x="214" y="158"/>
                  </a:lnTo>
                  <a:lnTo>
                    <a:pt x="225" y="153"/>
                  </a:lnTo>
                  <a:lnTo>
                    <a:pt x="234" y="143"/>
                  </a:lnTo>
                  <a:lnTo>
                    <a:pt x="240" y="132"/>
                  </a:lnTo>
                  <a:lnTo>
                    <a:pt x="244" y="119"/>
                  </a:lnTo>
                  <a:lnTo>
                    <a:pt x="245" y="105"/>
                  </a:lnTo>
                  <a:lnTo>
                    <a:pt x="244" y="92"/>
                  </a:lnTo>
                  <a:lnTo>
                    <a:pt x="240" y="78"/>
                  </a:lnTo>
                  <a:lnTo>
                    <a:pt x="234" y="67"/>
                  </a:lnTo>
                  <a:lnTo>
                    <a:pt x="224" y="57"/>
                  </a:lnTo>
                  <a:lnTo>
                    <a:pt x="213" y="52"/>
                  </a:lnTo>
                  <a:lnTo>
                    <a:pt x="199" y="50"/>
                  </a:lnTo>
                  <a:close/>
                  <a:moveTo>
                    <a:pt x="938" y="35"/>
                  </a:moveTo>
                  <a:lnTo>
                    <a:pt x="958" y="35"/>
                  </a:lnTo>
                  <a:lnTo>
                    <a:pt x="958" y="145"/>
                  </a:lnTo>
                  <a:lnTo>
                    <a:pt x="958" y="145"/>
                  </a:lnTo>
                  <a:lnTo>
                    <a:pt x="1026" y="35"/>
                  </a:lnTo>
                  <a:lnTo>
                    <a:pt x="1046" y="35"/>
                  </a:lnTo>
                  <a:lnTo>
                    <a:pt x="1046" y="176"/>
                  </a:lnTo>
                  <a:lnTo>
                    <a:pt x="1026" y="176"/>
                  </a:lnTo>
                  <a:lnTo>
                    <a:pt x="1026" y="66"/>
                  </a:lnTo>
                  <a:lnTo>
                    <a:pt x="1026" y="66"/>
                  </a:lnTo>
                  <a:lnTo>
                    <a:pt x="959" y="176"/>
                  </a:lnTo>
                  <a:lnTo>
                    <a:pt x="938" y="176"/>
                  </a:lnTo>
                  <a:lnTo>
                    <a:pt x="938" y="35"/>
                  </a:lnTo>
                  <a:close/>
                  <a:moveTo>
                    <a:pt x="783" y="35"/>
                  </a:moveTo>
                  <a:lnTo>
                    <a:pt x="803" y="35"/>
                  </a:lnTo>
                  <a:lnTo>
                    <a:pt x="803" y="145"/>
                  </a:lnTo>
                  <a:lnTo>
                    <a:pt x="803" y="145"/>
                  </a:lnTo>
                  <a:lnTo>
                    <a:pt x="871" y="35"/>
                  </a:lnTo>
                  <a:lnTo>
                    <a:pt x="891" y="35"/>
                  </a:lnTo>
                  <a:lnTo>
                    <a:pt x="891" y="176"/>
                  </a:lnTo>
                  <a:lnTo>
                    <a:pt x="871" y="176"/>
                  </a:lnTo>
                  <a:lnTo>
                    <a:pt x="871" y="66"/>
                  </a:lnTo>
                  <a:lnTo>
                    <a:pt x="871" y="66"/>
                  </a:lnTo>
                  <a:lnTo>
                    <a:pt x="804" y="176"/>
                  </a:lnTo>
                  <a:lnTo>
                    <a:pt x="783" y="176"/>
                  </a:lnTo>
                  <a:lnTo>
                    <a:pt x="783" y="35"/>
                  </a:lnTo>
                  <a:close/>
                  <a:moveTo>
                    <a:pt x="639" y="35"/>
                  </a:moveTo>
                  <a:lnTo>
                    <a:pt x="658" y="35"/>
                  </a:lnTo>
                  <a:lnTo>
                    <a:pt x="658" y="97"/>
                  </a:lnTo>
                  <a:lnTo>
                    <a:pt x="719" y="35"/>
                  </a:lnTo>
                  <a:lnTo>
                    <a:pt x="746" y="35"/>
                  </a:lnTo>
                  <a:lnTo>
                    <a:pt x="680" y="101"/>
                  </a:lnTo>
                  <a:lnTo>
                    <a:pt x="752" y="176"/>
                  </a:lnTo>
                  <a:lnTo>
                    <a:pt x="722" y="176"/>
                  </a:lnTo>
                  <a:lnTo>
                    <a:pt x="658" y="107"/>
                  </a:lnTo>
                  <a:lnTo>
                    <a:pt x="658" y="176"/>
                  </a:lnTo>
                  <a:lnTo>
                    <a:pt x="639" y="176"/>
                  </a:lnTo>
                  <a:lnTo>
                    <a:pt x="639" y="35"/>
                  </a:lnTo>
                  <a:close/>
                  <a:moveTo>
                    <a:pt x="305" y="35"/>
                  </a:moveTo>
                  <a:lnTo>
                    <a:pt x="338" y="35"/>
                  </a:lnTo>
                  <a:lnTo>
                    <a:pt x="383" y="152"/>
                  </a:lnTo>
                  <a:lnTo>
                    <a:pt x="426" y="35"/>
                  </a:lnTo>
                  <a:lnTo>
                    <a:pt x="460" y="35"/>
                  </a:lnTo>
                  <a:lnTo>
                    <a:pt x="460" y="176"/>
                  </a:lnTo>
                  <a:lnTo>
                    <a:pt x="440" y="176"/>
                  </a:lnTo>
                  <a:lnTo>
                    <a:pt x="440" y="53"/>
                  </a:lnTo>
                  <a:lnTo>
                    <a:pt x="439" y="53"/>
                  </a:lnTo>
                  <a:lnTo>
                    <a:pt x="392" y="176"/>
                  </a:lnTo>
                  <a:lnTo>
                    <a:pt x="372" y="176"/>
                  </a:lnTo>
                  <a:lnTo>
                    <a:pt x="325" y="53"/>
                  </a:lnTo>
                  <a:lnTo>
                    <a:pt x="325" y="53"/>
                  </a:lnTo>
                  <a:lnTo>
                    <a:pt x="325" y="176"/>
                  </a:lnTo>
                  <a:lnTo>
                    <a:pt x="305" y="176"/>
                  </a:lnTo>
                  <a:lnTo>
                    <a:pt x="305" y="35"/>
                  </a:lnTo>
                  <a:close/>
                  <a:moveTo>
                    <a:pt x="0" y="35"/>
                  </a:moveTo>
                  <a:lnTo>
                    <a:pt x="109" y="35"/>
                  </a:lnTo>
                  <a:lnTo>
                    <a:pt x="109" y="52"/>
                  </a:lnTo>
                  <a:lnTo>
                    <a:pt x="65" y="52"/>
                  </a:lnTo>
                  <a:lnTo>
                    <a:pt x="65" y="176"/>
                  </a:lnTo>
                  <a:lnTo>
                    <a:pt x="44" y="176"/>
                  </a:lnTo>
                  <a:lnTo>
                    <a:pt x="44" y="52"/>
                  </a:lnTo>
                  <a:lnTo>
                    <a:pt x="0" y="52"/>
                  </a:lnTo>
                  <a:lnTo>
                    <a:pt x="0" y="35"/>
                  </a:lnTo>
                  <a:close/>
                  <a:moveTo>
                    <a:pt x="573" y="31"/>
                  </a:moveTo>
                  <a:lnTo>
                    <a:pt x="589" y="33"/>
                  </a:lnTo>
                  <a:lnTo>
                    <a:pt x="604" y="38"/>
                  </a:lnTo>
                  <a:lnTo>
                    <a:pt x="603" y="57"/>
                  </a:lnTo>
                  <a:lnTo>
                    <a:pt x="589" y="52"/>
                  </a:lnTo>
                  <a:lnTo>
                    <a:pt x="574" y="50"/>
                  </a:lnTo>
                  <a:lnTo>
                    <a:pt x="555" y="52"/>
                  </a:lnTo>
                  <a:lnTo>
                    <a:pt x="540" y="60"/>
                  </a:lnTo>
                  <a:lnTo>
                    <a:pt x="529" y="72"/>
                  </a:lnTo>
                  <a:lnTo>
                    <a:pt x="521" y="87"/>
                  </a:lnTo>
                  <a:lnTo>
                    <a:pt x="519" y="105"/>
                  </a:lnTo>
                  <a:lnTo>
                    <a:pt x="521" y="124"/>
                  </a:lnTo>
                  <a:lnTo>
                    <a:pt x="530" y="139"/>
                  </a:lnTo>
                  <a:lnTo>
                    <a:pt x="540" y="150"/>
                  </a:lnTo>
                  <a:lnTo>
                    <a:pt x="555" y="158"/>
                  </a:lnTo>
                  <a:lnTo>
                    <a:pt x="573" y="160"/>
                  </a:lnTo>
                  <a:lnTo>
                    <a:pt x="583" y="160"/>
                  </a:lnTo>
                  <a:lnTo>
                    <a:pt x="594" y="157"/>
                  </a:lnTo>
                  <a:lnTo>
                    <a:pt x="604" y="154"/>
                  </a:lnTo>
                  <a:lnTo>
                    <a:pt x="605" y="173"/>
                  </a:lnTo>
                  <a:lnTo>
                    <a:pt x="593" y="177"/>
                  </a:lnTo>
                  <a:lnTo>
                    <a:pt x="582" y="178"/>
                  </a:lnTo>
                  <a:lnTo>
                    <a:pt x="573" y="178"/>
                  </a:lnTo>
                  <a:lnTo>
                    <a:pt x="551" y="176"/>
                  </a:lnTo>
                  <a:lnTo>
                    <a:pt x="533" y="170"/>
                  </a:lnTo>
                  <a:lnTo>
                    <a:pt x="518" y="158"/>
                  </a:lnTo>
                  <a:lnTo>
                    <a:pt x="507" y="144"/>
                  </a:lnTo>
                  <a:lnTo>
                    <a:pt x="500" y="126"/>
                  </a:lnTo>
                  <a:lnTo>
                    <a:pt x="498" y="104"/>
                  </a:lnTo>
                  <a:lnTo>
                    <a:pt x="500" y="84"/>
                  </a:lnTo>
                  <a:lnTo>
                    <a:pt x="507" y="66"/>
                  </a:lnTo>
                  <a:lnTo>
                    <a:pt x="519" y="52"/>
                  </a:lnTo>
                  <a:lnTo>
                    <a:pt x="534" y="41"/>
                  </a:lnTo>
                  <a:lnTo>
                    <a:pt x="552" y="34"/>
                  </a:lnTo>
                  <a:lnTo>
                    <a:pt x="573" y="31"/>
                  </a:lnTo>
                  <a:close/>
                  <a:moveTo>
                    <a:pt x="199" y="31"/>
                  </a:moveTo>
                  <a:lnTo>
                    <a:pt x="219" y="35"/>
                  </a:lnTo>
                  <a:lnTo>
                    <a:pt x="235" y="41"/>
                  </a:lnTo>
                  <a:lnTo>
                    <a:pt x="249" y="53"/>
                  </a:lnTo>
                  <a:lnTo>
                    <a:pt x="259" y="68"/>
                  </a:lnTo>
                  <a:lnTo>
                    <a:pt x="265" y="85"/>
                  </a:lnTo>
                  <a:lnTo>
                    <a:pt x="267" y="105"/>
                  </a:lnTo>
                  <a:lnTo>
                    <a:pt x="265" y="126"/>
                  </a:lnTo>
                  <a:lnTo>
                    <a:pt x="259" y="143"/>
                  </a:lnTo>
                  <a:lnTo>
                    <a:pt x="249" y="158"/>
                  </a:lnTo>
                  <a:lnTo>
                    <a:pt x="235" y="169"/>
                  </a:lnTo>
                  <a:lnTo>
                    <a:pt x="219" y="176"/>
                  </a:lnTo>
                  <a:lnTo>
                    <a:pt x="199" y="178"/>
                  </a:lnTo>
                  <a:lnTo>
                    <a:pt x="178" y="176"/>
                  </a:lnTo>
                  <a:lnTo>
                    <a:pt x="161" y="169"/>
                  </a:lnTo>
                  <a:lnTo>
                    <a:pt x="148" y="158"/>
                  </a:lnTo>
                  <a:lnTo>
                    <a:pt x="139" y="143"/>
                  </a:lnTo>
                  <a:lnTo>
                    <a:pt x="132" y="126"/>
                  </a:lnTo>
                  <a:lnTo>
                    <a:pt x="130" y="105"/>
                  </a:lnTo>
                  <a:lnTo>
                    <a:pt x="132" y="85"/>
                  </a:lnTo>
                  <a:lnTo>
                    <a:pt x="139" y="68"/>
                  </a:lnTo>
                  <a:lnTo>
                    <a:pt x="148" y="53"/>
                  </a:lnTo>
                  <a:lnTo>
                    <a:pt x="162" y="41"/>
                  </a:lnTo>
                  <a:lnTo>
                    <a:pt x="178" y="35"/>
                  </a:lnTo>
                  <a:lnTo>
                    <a:pt x="199" y="31"/>
                  </a:lnTo>
                  <a:close/>
                  <a:moveTo>
                    <a:pt x="967" y="0"/>
                  </a:moveTo>
                  <a:lnTo>
                    <a:pt x="973" y="5"/>
                  </a:lnTo>
                  <a:lnTo>
                    <a:pt x="983" y="8"/>
                  </a:lnTo>
                  <a:lnTo>
                    <a:pt x="992" y="9"/>
                  </a:lnTo>
                  <a:lnTo>
                    <a:pt x="1001" y="8"/>
                  </a:lnTo>
                  <a:lnTo>
                    <a:pt x="1011" y="5"/>
                  </a:lnTo>
                  <a:lnTo>
                    <a:pt x="1017" y="0"/>
                  </a:lnTo>
                  <a:lnTo>
                    <a:pt x="1021" y="19"/>
                  </a:lnTo>
                  <a:lnTo>
                    <a:pt x="1013" y="22"/>
                  </a:lnTo>
                  <a:lnTo>
                    <a:pt x="1001" y="24"/>
                  </a:lnTo>
                  <a:lnTo>
                    <a:pt x="992" y="24"/>
                  </a:lnTo>
                  <a:lnTo>
                    <a:pt x="983" y="24"/>
                  </a:lnTo>
                  <a:lnTo>
                    <a:pt x="972" y="22"/>
                  </a:lnTo>
                  <a:lnTo>
                    <a:pt x="965" y="19"/>
                  </a:lnTo>
                  <a:lnTo>
                    <a:pt x="967" y="0"/>
                  </a:lnTo>
                  <a:close/>
                </a:path>
              </a:pathLst>
            </a:custGeom>
            <a:solidFill>
              <a:srgbClr val="000000">
                <a:lumMod val="95000"/>
                <a:lumOff val="5000"/>
              </a:srgbClr>
            </a:solidFill>
            <a:ln w="0">
              <a:noFill/>
              <a:prstDash val="solid"/>
              <a:round/>
              <a:headEnd/>
              <a:tailEnd/>
            </a:ln>
          </p:spPr>
          <p:txBody>
            <a:bodyPr/>
            <a:lstStyle>
              <a:defPPr>
                <a:defRPr lang="ru-RU"/>
              </a:defPPr>
              <a:lvl1pPr algn="l" rtl="0" fontAlgn="base">
                <a:spcBef>
                  <a:spcPct val="0"/>
                </a:spcBef>
                <a:spcAft>
                  <a:spcPct val="0"/>
                </a:spcAft>
                <a:defRPr sz="1100" kern="1200">
                  <a:solidFill>
                    <a:schemeClr val="tx1"/>
                  </a:solidFill>
                  <a:latin typeface="Arial" charset="0"/>
                  <a:ea typeface="+mn-ea"/>
                  <a:cs typeface="+mn-cs"/>
                </a:defRPr>
              </a:lvl1pPr>
              <a:lvl2pPr marL="457200" algn="l" rtl="0" fontAlgn="base">
                <a:spcBef>
                  <a:spcPct val="0"/>
                </a:spcBef>
                <a:spcAft>
                  <a:spcPct val="0"/>
                </a:spcAft>
                <a:defRPr sz="1100" kern="1200">
                  <a:solidFill>
                    <a:schemeClr val="tx1"/>
                  </a:solidFill>
                  <a:latin typeface="Arial" charset="0"/>
                  <a:ea typeface="+mn-ea"/>
                  <a:cs typeface="+mn-cs"/>
                </a:defRPr>
              </a:lvl2pPr>
              <a:lvl3pPr marL="914400" algn="l" rtl="0" fontAlgn="base">
                <a:spcBef>
                  <a:spcPct val="0"/>
                </a:spcBef>
                <a:spcAft>
                  <a:spcPct val="0"/>
                </a:spcAft>
                <a:defRPr sz="1100" kern="1200">
                  <a:solidFill>
                    <a:schemeClr val="tx1"/>
                  </a:solidFill>
                  <a:latin typeface="Arial" charset="0"/>
                  <a:ea typeface="+mn-ea"/>
                  <a:cs typeface="+mn-cs"/>
                </a:defRPr>
              </a:lvl3pPr>
              <a:lvl4pPr marL="1371600" algn="l" rtl="0" fontAlgn="base">
                <a:spcBef>
                  <a:spcPct val="0"/>
                </a:spcBef>
                <a:spcAft>
                  <a:spcPct val="0"/>
                </a:spcAft>
                <a:defRPr sz="1100" kern="1200">
                  <a:solidFill>
                    <a:schemeClr val="tx1"/>
                  </a:solidFill>
                  <a:latin typeface="Arial" charset="0"/>
                  <a:ea typeface="+mn-ea"/>
                  <a:cs typeface="+mn-cs"/>
                </a:defRPr>
              </a:lvl4pPr>
              <a:lvl5pPr marL="1828800" algn="l" rtl="0" fontAlgn="base">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a:lstStyle>
            <a:p>
              <a:pPr defTabSz="914040">
                <a:defRPr/>
              </a:pPr>
              <a:endParaRPr lang="ru-RU" baseline="-25000">
                <a:solidFill>
                  <a:srgbClr val="000000"/>
                </a:solidFill>
              </a:endParaRPr>
            </a:p>
          </p:txBody>
        </p:sp>
        <p:grpSp>
          <p:nvGrpSpPr>
            <p:cNvPr id="8" name="Group 34"/>
            <p:cNvGrpSpPr>
              <a:grpSpLocks noChangeAspect="1"/>
            </p:cNvGrpSpPr>
            <p:nvPr/>
          </p:nvGrpSpPr>
          <p:grpSpPr bwMode="auto">
            <a:xfrm>
              <a:off x="543275" y="545242"/>
              <a:ext cx="422584" cy="421345"/>
              <a:chOff x="1099" y="205"/>
              <a:chExt cx="341" cy="340"/>
            </a:xfrm>
          </p:grpSpPr>
          <p:sp>
            <p:nvSpPr>
              <p:cNvPr id="9" name="Freeform 38"/>
              <p:cNvSpPr>
                <a:spLocks noEditPoints="1"/>
              </p:cNvSpPr>
              <p:nvPr/>
            </p:nvSpPr>
            <p:spPr bwMode="auto">
              <a:xfrm>
                <a:off x="1099" y="325"/>
                <a:ext cx="341" cy="220"/>
              </a:xfrm>
              <a:custGeom>
                <a:avLst/>
                <a:gdLst>
                  <a:gd name="T0" fmla="*/ 240 w 680"/>
                  <a:gd name="T1" fmla="*/ 240 h 441"/>
                  <a:gd name="T2" fmla="*/ 440 w 680"/>
                  <a:gd name="T3" fmla="*/ 240 h 441"/>
                  <a:gd name="T4" fmla="*/ 440 w 680"/>
                  <a:gd name="T5" fmla="*/ 441 h 441"/>
                  <a:gd name="T6" fmla="*/ 240 w 680"/>
                  <a:gd name="T7" fmla="*/ 441 h 441"/>
                  <a:gd name="T8" fmla="*/ 240 w 680"/>
                  <a:gd name="T9" fmla="*/ 240 h 441"/>
                  <a:gd name="T10" fmla="*/ 480 w 680"/>
                  <a:gd name="T11" fmla="*/ 0 h 441"/>
                  <a:gd name="T12" fmla="*/ 680 w 680"/>
                  <a:gd name="T13" fmla="*/ 0 h 441"/>
                  <a:gd name="T14" fmla="*/ 680 w 680"/>
                  <a:gd name="T15" fmla="*/ 441 h 441"/>
                  <a:gd name="T16" fmla="*/ 480 w 680"/>
                  <a:gd name="T17" fmla="*/ 441 h 441"/>
                  <a:gd name="T18" fmla="*/ 480 w 680"/>
                  <a:gd name="T19" fmla="*/ 0 h 441"/>
                  <a:gd name="T20" fmla="*/ 0 w 680"/>
                  <a:gd name="T21" fmla="*/ 0 h 441"/>
                  <a:gd name="T22" fmla="*/ 200 w 680"/>
                  <a:gd name="T23" fmla="*/ 0 h 441"/>
                  <a:gd name="T24" fmla="*/ 200 w 680"/>
                  <a:gd name="T25" fmla="*/ 441 h 441"/>
                  <a:gd name="T26" fmla="*/ 0 w 680"/>
                  <a:gd name="T27" fmla="*/ 441 h 441"/>
                  <a:gd name="T28" fmla="*/ 0 w 680"/>
                  <a:gd name="T2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441">
                    <a:moveTo>
                      <a:pt x="240" y="240"/>
                    </a:moveTo>
                    <a:lnTo>
                      <a:pt x="440" y="240"/>
                    </a:lnTo>
                    <a:lnTo>
                      <a:pt x="440" y="441"/>
                    </a:lnTo>
                    <a:lnTo>
                      <a:pt x="240" y="441"/>
                    </a:lnTo>
                    <a:lnTo>
                      <a:pt x="240" y="240"/>
                    </a:lnTo>
                    <a:close/>
                    <a:moveTo>
                      <a:pt x="480" y="0"/>
                    </a:moveTo>
                    <a:lnTo>
                      <a:pt x="680" y="0"/>
                    </a:lnTo>
                    <a:lnTo>
                      <a:pt x="680" y="441"/>
                    </a:lnTo>
                    <a:lnTo>
                      <a:pt x="480" y="441"/>
                    </a:lnTo>
                    <a:lnTo>
                      <a:pt x="480" y="0"/>
                    </a:lnTo>
                    <a:close/>
                    <a:moveTo>
                      <a:pt x="0" y="0"/>
                    </a:moveTo>
                    <a:lnTo>
                      <a:pt x="200" y="0"/>
                    </a:lnTo>
                    <a:lnTo>
                      <a:pt x="200" y="441"/>
                    </a:lnTo>
                    <a:lnTo>
                      <a:pt x="0" y="441"/>
                    </a:lnTo>
                    <a:lnTo>
                      <a:pt x="0" y="0"/>
                    </a:lnTo>
                    <a:close/>
                  </a:path>
                </a:pathLst>
              </a:custGeom>
              <a:solidFill>
                <a:srgbClr val="000000">
                  <a:lumMod val="95000"/>
                  <a:lumOff val="5000"/>
                </a:srgbClr>
              </a:solidFill>
              <a:ln w="0">
                <a:noFill/>
                <a:prstDash val="solid"/>
                <a:round/>
                <a:headEnd/>
                <a:tailEnd/>
              </a:ln>
            </p:spPr>
            <p:txBody>
              <a:bodyPr/>
              <a:lstStyle>
                <a:defPPr>
                  <a:defRPr lang="ru-RU"/>
                </a:defPPr>
                <a:lvl1pPr algn="l" rtl="0" fontAlgn="base">
                  <a:spcBef>
                    <a:spcPct val="0"/>
                  </a:spcBef>
                  <a:spcAft>
                    <a:spcPct val="0"/>
                  </a:spcAft>
                  <a:defRPr sz="1100" kern="1200">
                    <a:solidFill>
                      <a:schemeClr val="tx1"/>
                    </a:solidFill>
                    <a:latin typeface="Arial" charset="0"/>
                    <a:ea typeface="+mn-ea"/>
                    <a:cs typeface="+mn-cs"/>
                  </a:defRPr>
                </a:lvl1pPr>
                <a:lvl2pPr marL="457200" algn="l" rtl="0" fontAlgn="base">
                  <a:spcBef>
                    <a:spcPct val="0"/>
                  </a:spcBef>
                  <a:spcAft>
                    <a:spcPct val="0"/>
                  </a:spcAft>
                  <a:defRPr sz="1100" kern="1200">
                    <a:solidFill>
                      <a:schemeClr val="tx1"/>
                    </a:solidFill>
                    <a:latin typeface="Arial" charset="0"/>
                    <a:ea typeface="+mn-ea"/>
                    <a:cs typeface="+mn-cs"/>
                  </a:defRPr>
                </a:lvl2pPr>
                <a:lvl3pPr marL="914400" algn="l" rtl="0" fontAlgn="base">
                  <a:spcBef>
                    <a:spcPct val="0"/>
                  </a:spcBef>
                  <a:spcAft>
                    <a:spcPct val="0"/>
                  </a:spcAft>
                  <a:defRPr sz="1100" kern="1200">
                    <a:solidFill>
                      <a:schemeClr val="tx1"/>
                    </a:solidFill>
                    <a:latin typeface="Arial" charset="0"/>
                    <a:ea typeface="+mn-ea"/>
                    <a:cs typeface="+mn-cs"/>
                  </a:defRPr>
                </a:lvl3pPr>
                <a:lvl4pPr marL="1371600" algn="l" rtl="0" fontAlgn="base">
                  <a:spcBef>
                    <a:spcPct val="0"/>
                  </a:spcBef>
                  <a:spcAft>
                    <a:spcPct val="0"/>
                  </a:spcAft>
                  <a:defRPr sz="1100" kern="1200">
                    <a:solidFill>
                      <a:schemeClr val="tx1"/>
                    </a:solidFill>
                    <a:latin typeface="Arial" charset="0"/>
                    <a:ea typeface="+mn-ea"/>
                    <a:cs typeface="+mn-cs"/>
                  </a:defRPr>
                </a:lvl4pPr>
                <a:lvl5pPr marL="1828800" algn="l" rtl="0" fontAlgn="base">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a:lstStyle>
              <a:p>
                <a:pPr defTabSz="914040">
                  <a:defRPr/>
                </a:pPr>
                <a:endParaRPr lang="ru-RU" baseline="-25000">
                  <a:solidFill>
                    <a:srgbClr val="000000"/>
                  </a:solidFill>
                </a:endParaRPr>
              </a:p>
            </p:txBody>
          </p:sp>
          <p:sp>
            <p:nvSpPr>
              <p:cNvPr id="10" name="Freeform 39"/>
              <p:cNvSpPr>
                <a:spLocks noEditPoints="1"/>
              </p:cNvSpPr>
              <p:nvPr/>
            </p:nvSpPr>
            <p:spPr bwMode="auto">
              <a:xfrm>
                <a:off x="1099" y="205"/>
                <a:ext cx="340" cy="220"/>
              </a:xfrm>
              <a:custGeom>
                <a:avLst/>
                <a:gdLst>
                  <a:gd name="T0" fmla="*/ 30 w 680"/>
                  <a:gd name="T1" fmla="*/ 0 h 441"/>
                  <a:gd name="T2" fmla="*/ 43 w 680"/>
                  <a:gd name="T3" fmla="*/ 0 h 441"/>
                  <a:gd name="T4" fmla="*/ 43 w 680"/>
                  <a:gd name="T5" fmla="*/ 12 h 441"/>
                  <a:gd name="T6" fmla="*/ 30 w 680"/>
                  <a:gd name="T7" fmla="*/ 12 h 441"/>
                  <a:gd name="T8" fmla="*/ 30 w 680"/>
                  <a:gd name="T9" fmla="*/ 0 h 441"/>
                  <a:gd name="T10" fmla="*/ 15 w 680"/>
                  <a:gd name="T11" fmla="*/ 0 h 441"/>
                  <a:gd name="T12" fmla="*/ 28 w 680"/>
                  <a:gd name="T13" fmla="*/ 0 h 441"/>
                  <a:gd name="T14" fmla="*/ 28 w 680"/>
                  <a:gd name="T15" fmla="*/ 27 h 441"/>
                  <a:gd name="T16" fmla="*/ 15 w 680"/>
                  <a:gd name="T17" fmla="*/ 27 h 441"/>
                  <a:gd name="T18" fmla="*/ 15 w 680"/>
                  <a:gd name="T19" fmla="*/ 0 h 441"/>
                  <a:gd name="T20" fmla="*/ 0 w 680"/>
                  <a:gd name="T21" fmla="*/ 0 h 441"/>
                  <a:gd name="T22" fmla="*/ 13 w 680"/>
                  <a:gd name="T23" fmla="*/ 0 h 441"/>
                  <a:gd name="T24" fmla="*/ 13 w 680"/>
                  <a:gd name="T25" fmla="*/ 12 h 441"/>
                  <a:gd name="T26" fmla="*/ 0 w 680"/>
                  <a:gd name="T27" fmla="*/ 12 h 441"/>
                  <a:gd name="T28" fmla="*/ 0 w 680"/>
                  <a:gd name="T29" fmla="*/ 0 h 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0" h="441">
                    <a:moveTo>
                      <a:pt x="480" y="0"/>
                    </a:moveTo>
                    <a:lnTo>
                      <a:pt x="680" y="0"/>
                    </a:lnTo>
                    <a:lnTo>
                      <a:pt x="680" y="201"/>
                    </a:lnTo>
                    <a:lnTo>
                      <a:pt x="480" y="201"/>
                    </a:lnTo>
                    <a:lnTo>
                      <a:pt x="480" y="0"/>
                    </a:lnTo>
                    <a:close/>
                    <a:moveTo>
                      <a:pt x="240" y="0"/>
                    </a:moveTo>
                    <a:lnTo>
                      <a:pt x="440" y="0"/>
                    </a:lnTo>
                    <a:lnTo>
                      <a:pt x="440" y="441"/>
                    </a:lnTo>
                    <a:lnTo>
                      <a:pt x="240" y="441"/>
                    </a:lnTo>
                    <a:lnTo>
                      <a:pt x="240" y="0"/>
                    </a:lnTo>
                    <a:close/>
                    <a:moveTo>
                      <a:pt x="0" y="0"/>
                    </a:moveTo>
                    <a:lnTo>
                      <a:pt x="200" y="0"/>
                    </a:lnTo>
                    <a:lnTo>
                      <a:pt x="200" y="201"/>
                    </a:lnTo>
                    <a:lnTo>
                      <a:pt x="0" y="201"/>
                    </a:lnTo>
                    <a:lnTo>
                      <a:pt x="0" y="0"/>
                    </a:lnTo>
                    <a:close/>
                  </a:path>
                </a:pathLst>
              </a:custGeom>
              <a:solidFill>
                <a:srgbClr val="80BF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ru-RU"/>
                </a:defPPr>
                <a:lvl1pPr algn="l" rtl="0" fontAlgn="base">
                  <a:spcBef>
                    <a:spcPct val="0"/>
                  </a:spcBef>
                  <a:spcAft>
                    <a:spcPct val="0"/>
                  </a:spcAft>
                  <a:defRPr sz="1100" kern="1200">
                    <a:solidFill>
                      <a:schemeClr val="tx1"/>
                    </a:solidFill>
                    <a:latin typeface="Arial" charset="0"/>
                    <a:ea typeface="+mn-ea"/>
                    <a:cs typeface="+mn-cs"/>
                  </a:defRPr>
                </a:lvl1pPr>
                <a:lvl2pPr marL="457200" algn="l" rtl="0" fontAlgn="base">
                  <a:spcBef>
                    <a:spcPct val="0"/>
                  </a:spcBef>
                  <a:spcAft>
                    <a:spcPct val="0"/>
                  </a:spcAft>
                  <a:defRPr sz="1100" kern="1200">
                    <a:solidFill>
                      <a:schemeClr val="tx1"/>
                    </a:solidFill>
                    <a:latin typeface="Arial" charset="0"/>
                    <a:ea typeface="+mn-ea"/>
                    <a:cs typeface="+mn-cs"/>
                  </a:defRPr>
                </a:lvl2pPr>
                <a:lvl3pPr marL="914400" algn="l" rtl="0" fontAlgn="base">
                  <a:spcBef>
                    <a:spcPct val="0"/>
                  </a:spcBef>
                  <a:spcAft>
                    <a:spcPct val="0"/>
                  </a:spcAft>
                  <a:defRPr sz="1100" kern="1200">
                    <a:solidFill>
                      <a:schemeClr val="tx1"/>
                    </a:solidFill>
                    <a:latin typeface="Arial" charset="0"/>
                    <a:ea typeface="+mn-ea"/>
                    <a:cs typeface="+mn-cs"/>
                  </a:defRPr>
                </a:lvl3pPr>
                <a:lvl4pPr marL="1371600" algn="l" rtl="0" fontAlgn="base">
                  <a:spcBef>
                    <a:spcPct val="0"/>
                  </a:spcBef>
                  <a:spcAft>
                    <a:spcPct val="0"/>
                  </a:spcAft>
                  <a:defRPr sz="1100" kern="1200">
                    <a:solidFill>
                      <a:schemeClr val="tx1"/>
                    </a:solidFill>
                    <a:latin typeface="Arial" charset="0"/>
                    <a:ea typeface="+mn-ea"/>
                    <a:cs typeface="+mn-cs"/>
                  </a:defRPr>
                </a:lvl4pPr>
                <a:lvl5pPr marL="1828800" algn="l" rtl="0" fontAlgn="base">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a:lstStyle>
              <a:p>
                <a:pPr defTabSz="914040"/>
                <a:endParaRPr lang="ru-RU">
                  <a:solidFill>
                    <a:srgbClr val="000000"/>
                  </a:solidFill>
                </a:endParaRPr>
              </a:p>
            </p:txBody>
          </p:sp>
        </p:grpSp>
      </p:grpSp>
    </p:spTree>
    <p:extLst>
      <p:ext uri="{BB962C8B-B14F-4D97-AF65-F5344CB8AC3E}">
        <p14:creationId xmlns:p14="http://schemas.microsoft.com/office/powerpoint/2010/main" val="248477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90605" y="2778833"/>
            <a:ext cx="5898221" cy="1985157"/>
          </a:xfrm>
          <a:prstGeom prst="rect">
            <a:avLst/>
          </a:prstGeom>
        </p:spPr>
        <p:txBody>
          <a:bodyPr wrap="square" lIns="68571" tIns="34289" rIns="68571" bIns="34289">
            <a:spAutoFit/>
          </a:bodyPr>
          <a:lstStyle/>
          <a:p>
            <a:r>
              <a:rPr lang="ru-RU" sz="2100" dirty="0">
                <a:ea typeface="Calibri" panose="020F0502020204030204" pitchFamily="34" charset="0"/>
                <a:cs typeface="Times New Roman" panose="02020603050405020304" pitchFamily="18" charset="0"/>
              </a:rPr>
              <a:t>                            </a:t>
            </a:r>
            <a:r>
              <a:rPr lang="ru-RU" sz="1700" dirty="0">
                <a:ea typeface="Calibri" panose="020F0502020204030204" pitchFamily="34" charset="0"/>
                <a:cs typeface="Times New Roman" panose="02020603050405020304" pitchFamily="18" charset="0"/>
              </a:rPr>
              <a:t>Новый урбанизм</a:t>
            </a:r>
          </a:p>
          <a:p>
            <a:r>
              <a:rPr lang="en-US" sz="1700" dirty="0">
                <a:ea typeface="Calibri" panose="020F0502020204030204" pitchFamily="34" charset="0"/>
                <a:cs typeface="Times New Roman" panose="02020603050405020304" pitchFamily="18" charset="0"/>
              </a:rPr>
              <a:t>R2C </a:t>
            </a:r>
            <a:endParaRPr lang="ru-RU" sz="1700" dirty="0">
              <a:ea typeface="Calibri" panose="020F0502020204030204" pitchFamily="34" charset="0"/>
              <a:cs typeface="Times New Roman" panose="02020603050405020304" pitchFamily="18" charset="0"/>
            </a:endParaRPr>
          </a:p>
          <a:p>
            <a:r>
              <a:rPr lang="ru-RU" sz="1700" dirty="0">
                <a:cs typeface="Times New Roman" panose="02020603050405020304" pitchFamily="18" charset="0"/>
              </a:rPr>
              <a:t>Теория диверсификации экономики города</a:t>
            </a:r>
            <a:endParaRPr lang="en-US" sz="1700" dirty="0">
              <a:cs typeface="Times New Roman" panose="02020603050405020304" pitchFamily="18" charset="0"/>
            </a:endParaRPr>
          </a:p>
          <a:p>
            <a:r>
              <a:rPr lang="ru-RU" sz="1700" dirty="0">
                <a:cs typeface="Times New Roman" panose="02020603050405020304" pitchFamily="18" charset="0"/>
              </a:rPr>
              <a:t>Соучаствующее проектирование </a:t>
            </a:r>
          </a:p>
          <a:p>
            <a:r>
              <a:rPr lang="ru-RU" sz="1700" dirty="0">
                <a:cs typeface="Times New Roman" panose="02020603050405020304" pitchFamily="18" charset="0"/>
              </a:rPr>
              <a:t>Городские сообщества</a:t>
            </a:r>
          </a:p>
          <a:p>
            <a:r>
              <a:rPr lang="ru-RU" sz="1700" dirty="0">
                <a:cs typeface="Times New Roman" panose="02020603050405020304" pitchFamily="18" charset="0"/>
              </a:rPr>
              <a:t>Управление пространственным развитием города</a:t>
            </a:r>
            <a:endParaRPr lang="en-US" sz="1700" dirty="0">
              <a:cs typeface="Times New Roman" panose="02020603050405020304" pitchFamily="18" charset="0"/>
            </a:endParaRPr>
          </a:p>
          <a:p>
            <a:r>
              <a:rPr lang="ru-RU" sz="1700" dirty="0">
                <a:cs typeface="Times New Roman" panose="02020603050405020304" pitchFamily="18" charset="0"/>
              </a:rPr>
              <a:t>Онлайн и офлайн коммуникации</a:t>
            </a:r>
            <a:endParaRPr lang="ru-RU" sz="1700" dirty="0"/>
          </a:p>
        </p:txBody>
      </p:sp>
      <p:sp>
        <p:nvSpPr>
          <p:cNvPr id="3" name="Прямоугольник 2"/>
          <p:cNvSpPr/>
          <p:nvPr/>
        </p:nvSpPr>
        <p:spPr>
          <a:xfrm>
            <a:off x="147973" y="131492"/>
            <a:ext cx="8686159" cy="807913"/>
          </a:xfrm>
          <a:prstGeom prst="rect">
            <a:avLst/>
          </a:prstGeom>
        </p:spPr>
        <p:txBody>
          <a:bodyPr wrap="none" lIns="68571" tIns="34289" rIns="68571" bIns="34289">
            <a:spAutoFit/>
          </a:bodyPr>
          <a:lstStyle/>
          <a:p>
            <a:pPr algn="ctr"/>
            <a:r>
              <a:rPr lang="ru-RU" sz="2400" b="1" dirty="0">
                <a:solidFill>
                  <a:schemeClr val="tx2"/>
                </a:solidFill>
              </a:rPr>
              <a:t>Интегрированная методология включения горожан </a:t>
            </a:r>
            <a:endParaRPr lang="en-US" sz="2400" b="1" dirty="0">
              <a:solidFill>
                <a:schemeClr val="tx2"/>
              </a:solidFill>
            </a:endParaRPr>
          </a:p>
          <a:p>
            <a:pPr algn="ctr"/>
            <a:r>
              <a:rPr lang="ru-RU" sz="2400" b="1" dirty="0">
                <a:solidFill>
                  <a:schemeClr val="tx2"/>
                </a:solidFill>
              </a:rPr>
              <a:t>в обсуждение и решение градостроительных вопросов</a:t>
            </a:r>
            <a:endParaRPr lang="ru-RU" sz="2400" b="1" dirty="0">
              <a:solidFill>
                <a:schemeClr val="tx2"/>
              </a:solidFill>
            </a:endParaRPr>
          </a:p>
        </p:txBody>
      </p:sp>
      <p:sp>
        <p:nvSpPr>
          <p:cNvPr id="4" name="Прямоугольник 3"/>
          <p:cNvSpPr/>
          <p:nvPr/>
        </p:nvSpPr>
        <p:spPr>
          <a:xfrm>
            <a:off x="683573" y="862929"/>
            <a:ext cx="5808415" cy="1938991"/>
          </a:xfrm>
          <a:prstGeom prst="rect">
            <a:avLst/>
          </a:prstGeom>
        </p:spPr>
        <p:txBody>
          <a:bodyPr wrap="square" lIns="68571" tIns="34289" rIns="68571" bIns="34289">
            <a:spAutoFit/>
          </a:bodyPr>
          <a:lstStyle/>
          <a:p>
            <a:r>
              <a:rPr lang="ru-RU"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Human </a:t>
            </a:r>
            <a:r>
              <a:rPr lang="en-US" sz="1700" dirty="0">
                <a:latin typeface="Arial" panose="020B0604020202020204" pitchFamily="34" charset="0"/>
                <a:cs typeface="Arial" panose="020B0604020202020204" pitchFamily="34" charset="0"/>
              </a:rPr>
              <a:t>Smart </a:t>
            </a:r>
            <a:r>
              <a:rPr lang="en-US" sz="1700" dirty="0">
                <a:latin typeface="Arial" panose="020B0604020202020204" pitchFamily="34" charset="0"/>
                <a:cs typeface="Arial" panose="020B0604020202020204" pitchFamily="34" charset="0"/>
              </a:rPr>
              <a:t>City</a:t>
            </a:r>
            <a:r>
              <a:rPr lang="ru-RU" sz="1700" dirty="0">
                <a:latin typeface="Arial" panose="020B0604020202020204" pitchFamily="34" charset="0"/>
                <a:cs typeface="Arial" panose="020B0604020202020204" pitchFamily="34" charset="0"/>
              </a:rPr>
              <a:t> </a:t>
            </a:r>
            <a:endParaRPr lang="ru-RU"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Community</a:t>
            </a:r>
            <a:r>
              <a:rPr lang="ru-RU" sz="17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based participatory research </a:t>
            </a:r>
            <a:endParaRPr lang="ru-RU"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Public Engagement in </a:t>
            </a:r>
            <a:r>
              <a:rPr lang="en-US" sz="1700" dirty="0">
                <a:latin typeface="Arial" panose="020B0604020202020204" pitchFamily="34" charset="0"/>
                <a:cs typeface="Arial" panose="020B0604020202020204" pitchFamily="34" charset="0"/>
              </a:rPr>
              <a:t>Responsible Research and Innovation</a:t>
            </a:r>
            <a:endParaRPr lang="ru-RU"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Living Labs</a:t>
            </a:r>
            <a:endParaRPr lang="ru-RU"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Citizen Science and Open </a:t>
            </a:r>
            <a:r>
              <a:rPr lang="en-US" sz="1700" dirty="0">
                <a:latin typeface="Arial" panose="020B0604020202020204" pitchFamily="34" charset="0"/>
                <a:cs typeface="Arial" panose="020B0604020202020204" pitchFamily="34" charset="0"/>
              </a:rPr>
              <a:t>Innovation</a:t>
            </a:r>
            <a:endParaRPr lang="ru-RU"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Crowdsourcing</a:t>
            </a:r>
            <a:endParaRPr lang="ru-RU" sz="1700"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flipV="1">
            <a:off x="491779" y="2715766"/>
            <a:ext cx="8265968" cy="52236"/>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1049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a:solidFill>
                  <a:prstClr val="black">
                    <a:tint val="75000"/>
                  </a:prstClr>
                </a:solidFill>
              </a:rPr>
              <a:pPr/>
              <a:t>3</a:t>
            </a:fld>
            <a:endParaRPr lang="ru-RU" sz="900" dirty="0">
              <a:solidFill>
                <a:prstClr val="black">
                  <a:tint val="75000"/>
                </a:prstClr>
              </a:solidFill>
            </a:endParaRPr>
          </a:p>
        </p:txBody>
      </p:sp>
      <p:sp>
        <p:nvSpPr>
          <p:cNvPr id="10" name="Заголовок 1"/>
          <p:cNvSpPr>
            <a:spLocks noGrp="1"/>
          </p:cNvSpPr>
          <p:nvPr>
            <p:ph type="title"/>
          </p:nvPr>
        </p:nvSpPr>
        <p:spPr>
          <a:xfrm>
            <a:off x="457199" y="52202"/>
            <a:ext cx="8229600" cy="360363"/>
          </a:xfrm>
        </p:spPr>
        <p:txBody>
          <a:bodyPr>
            <a:noAutofit/>
          </a:bodyPr>
          <a:lstStyle/>
          <a:p>
            <a:r>
              <a:rPr lang="en-US" sz="2000" b="1" dirty="0">
                <a:solidFill>
                  <a:srgbClr val="80C535"/>
                </a:solidFill>
              </a:rPr>
              <a:t>“Smartness that matters”*: </a:t>
            </a:r>
            <a:r>
              <a:rPr lang="ru-RU" sz="2000" b="1" dirty="0">
                <a:solidFill>
                  <a:srgbClr val="80C535"/>
                </a:solidFill>
              </a:rPr>
              <a:t>на пути к</a:t>
            </a:r>
            <a:r>
              <a:rPr lang="en-US" sz="2000" b="1" dirty="0">
                <a:solidFill>
                  <a:srgbClr val="80C535"/>
                </a:solidFill>
              </a:rPr>
              <a:t> Human Smart City</a:t>
            </a:r>
            <a:endParaRPr lang="en-US" altLang="ru-RU" sz="2000" b="1" dirty="0">
              <a:solidFill>
                <a:srgbClr val="80C535"/>
              </a:solidFill>
              <a:latin typeface="Arial" pitchFamily="34" charset="0"/>
              <a:ea typeface="Verdana" pitchFamily="34" charset="0"/>
              <a:cs typeface="Arial" pitchFamily="34" charset="0"/>
            </a:endParaRPr>
          </a:p>
        </p:txBody>
      </p:sp>
      <p:sp>
        <p:nvSpPr>
          <p:cNvPr id="11" name="Прямоугольник 10"/>
          <p:cNvSpPr/>
          <p:nvPr/>
        </p:nvSpPr>
        <p:spPr>
          <a:xfrm>
            <a:off x="973623" y="395412"/>
            <a:ext cx="7488832" cy="1492716"/>
          </a:xfrm>
          <a:prstGeom prst="rect">
            <a:avLst/>
          </a:prstGeom>
        </p:spPr>
        <p:txBody>
          <a:bodyPr wrap="square" lIns="91408" tIns="45704" rIns="91408" bIns="45704">
            <a:spAutoFit/>
          </a:bodyPr>
          <a:lstStyle/>
          <a:p>
            <a:pPr>
              <a:spcBef>
                <a:spcPts val="300"/>
              </a:spcBef>
              <a:spcAft>
                <a:spcPts val="300"/>
              </a:spcAft>
            </a:pPr>
            <a:r>
              <a:rPr lang="en-US" sz="1700" dirty="0"/>
              <a:t>Smart city is “a </a:t>
            </a:r>
            <a:r>
              <a:rPr lang="en-US" sz="1700" dirty="0">
                <a:solidFill>
                  <a:srgbClr val="80C535"/>
                </a:solidFill>
              </a:rPr>
              <a:t>community</a:t>
            </a:r>
            <a:r>
              <a:rPr lang="en-US" sz="1700" dirty="0"/>
              <a:t> that systematically promotes the overall wellbeing for all of its members, and flexible enough to proactively and sustainably become an increasingly better place to live, work and play”. </a:t>
            </a:r>
          </a:p>
          <a:p>
            <a:pPr algn="r">
              <a:spcBef>
                <a:spcPts val="300"/>
              </a:spcBef>
              <a:spcAft>
                <a:spcPts val="300"/>
              </a:spcAft>
            </a:pPr>
            <a:r>
              <a:rPr lang="en-US" sz="2000" b="1" dirty="0">
                <a:solidFill>
                  <a:srgbClr val="007635"/>
                </a:solidFill>
                <a:ea typeface="Verdana" pitchFamily="34" charset="0"/>
                <a:cs typeface="Arial" pitchFamily="34" charset="0"/>
              </a:rPr>
              <a:t> * </a:t>
            </a:r>
            <a:r>
              <a:rPr lang="en-US" sz="1900" b="1" dirty="0">
                <a:solidFill>
                  <a:srgbClr val="007635"/>
                </a:solidFill>
                <a:ea typeface="Verdana" pitchFamily="34" charset="0"/>
                <a:cs typeface="Arial" pitchFamily="34" charset="0"/>
              </a:rPr>
              <a:t> </a:t>
            </a:r>
            <a:r>
              <a:rPr lang="en-US" sz="1200" dirty="0"/>
              <a:t>A. Prado Lara et al. Smartness that matters: towards a comprehensive and human-</a:t>
            </a:r>
            <a:r>
              <a:rPr lang="en-US" sz="1200" dirty="0" err="1"/>
              <a:t>centred</a:t>
            </a:r>
            <a:r>
              <a:rPr lang="en-US" sz="1200" dirty="0"/>
              <a:t>      </a:t>
            </a:r>
            <a:r>
              <a:rPr lang="en-US" sz="1200" dirty="0" err="1"/>
              <a:t>characterisation</a:t>
            </a:r>
            <a:r>
              <a:rPr lang="en-US" sz="1200" dirty="0"/>
              <a:t> of smart cities, 2016.</a:t>
            </a:r>
            <a:endParaRPr lang="en-US" sz="1200" b="1" dirty="0">
              <a:solidFill>
                <a:srgbClr val="007635"/>
              </a:solidFill>
              <a:ea typeface="Verdana" pitchFamily="34" charset="0"/>
              <a:cs typeface="Arial" pitchFamily="34" charset="0"/>
            </a:endParaRPr>
          </a:p>
        </p:txBody>
      </p:sp>
      <p:sp>
        <p:nvSpPr>
          <p:cNvPr id="12" name="Прямоугольник 11"/>
          <p:cNvSpPr/>
          <p:nvPr/>
        </p:nvSpPr>
        <p:spPr>
          <a:xfrm>
            <a:off x="1002225" y="1834848"/>
            <a:ext cx="7488832" cy="1092607"/>
          </a:xfrm>
          <a:prstGeom prst="rect">
            <a:avLst/>
          </a:prstGeom>
        </p:spPr>
        <p:txBody>
          <a:bodyPr wrap="square" lIns="91408" tIns="45704" rIns="91408" bIns="45704">
            <a:spAutoFit/>
          </a:bodyPr>
          <a:lstStyle/>
          <a:p>
            <a:pPr>
              <a:spcBef>
                <a:spcPts val="300"/>
              </a:spcBef>
              <a:spcAft>
                <a:spcPts val="300"/>
              </a:spcAft>
            </a:pPr>
            <a:r>
              <a:rPr lang="en-US" sz="1700" dirty="0">
                <a:ea typeface="Verdana" pitchFamily="34" charset="0"/>
                <a:cs typeface="Arial" pitchFamily="34" charset="0"/>
              </a:rPr>
              <a:t>The pillars of cities smartness: </a:t>
            </a:r>
            <a:r>
              <a:rPr lang="en-US" sz="1700" dirty="0">
                <a:solidFill>
                  <a:srgbClr val="80C535"/>
                </a:solidFill>
                <a:ea typeface="Verdana" pitchFamily="34" charset="0"/>
                <a:cs typeface="Arial" pitchFamily="34" charset="0"/>
              </a:rPr>
              <a:t>participatory governance </a:t>
            </a:r>
            <a:r>
              <a:rPr lang="en-US" sz="1700" dirty="0">
                <a:ea typeface="Verdana" pitchFamily="34" charset="0"/>
                <a:cs typeface="Arial" pitchFamily="34" charset="0"/>
              </a:rPr>
              <a:t>based on the </a:t>
            </a:r>
            <a:r>
              <a:rPr lang="en-US" sz="1700" dirty="0">
                <a:solidFill>
                  <a:srgbClr val="80C535"/>
                </a:solidFill>
                <a:ea typeface="Verdana" pitchFamily="34" charset="0"/>
                <a:cs typeface="Arial" pitchFamily="34" charset="0"/>
              </a:rPr>
              <a:t>engagement</a:t>
            </a:r>
            <a:r>
              <a:rPr lang="en-US" sz="1700" dirty="0">
                <a:ea typeface="Verdana" pitchFamily="34" charset="0"/>
                <a:cs typeface="Arial" pitchFamily="34" charset="0"/>
              </a:rPr>
              <a:t> of civil society in the processes of urban transformation.</a:t>
            </a:r>
          </a:p>
          <a:p>
            <a:pPr>
              <a:spcBef>
                <a:spcPts val="300"/>
              </a:spcBef>
              <a:spcAft>
                <a:spcPts val="300"/>
              </a:spcAft>
            </a:pPr>
            <a:r>
              <a:rPr lang="en-US" sz="1200" dirty="0">
                <a:ea typeface="Verdana" pitchFamily="34" charset="0"/>
                <a:cs typeface="Arial" pitchFamily="34" charset="0"/>
              </a:rPr>
              <a:t>F. Rizzo et al. The living lab approach to co-design solutions for human smart cities: lessons learnt from </a:t>
            </a:r>
            <a:r>
              <a:rPr lang="en-US" sz="1200" dirty="0" err="1">
                <a:ea typeface="Verdana" pitchFamily="34" charset="0"/>
                <a:cs typeface="Arial" pitchFamily="34" charset="0"/>
              </a:rPr>
              <a:t>Periphèria</a:t>
            </a:r>
            <a:r>
              <a:rPr lang="en-US" sz="1200" dirty="0">
                <a:ea typeface="Verdana" pitchFamily="34" charset="0"/>
                <a:cs typeface="Arial" pitchFamily="34" charset="0"/>
              </a:rPr>
              <a:t> Project, 2013.</a:t>
            </a:r>
          </a:p>
        </p:txBody>
      </p:sp>
      <p:sp>
        <p:nvSpPr>
          <p:cNvPr id="13" name="Прямоугольник 12"/>
          <p:cNvSpPr/>
          <p:nvPr/>
        </p:nvSpPr>
        <p:spPr>
          <a:xfrm>
            <a:off x="505979" y="2931793"/>
            <a:ext cx="8132043" cy="1604282"/>
          </a:xfrm>
          <a:prstGeom prst="rect">
            <a:avLst/>
          </a:prstGeom>
        </p:spPr>
        <p:txBody>
          <a:bodyPr wrap="square" lIns="91408" tIns="45704" rIns="91408" bIns="45704">
            <a:spAutoFit/>
          </a:bodyPr>
          <a:lstStyle/>
          <a:p>
            <a:pPr>
              <a:spcBef>
                <a:spcPts val="300"/>
              </a:spcBef>
              <a:spcAft>
                <a:spcPts val="300"/>
              </a:spcAft>
            </a:pPr>
            <a:r>
              <a:rPr lang="en-US" sz="1700" dirty="0">
                <a:ea typeface="Verdana" pitchFamily="34" charset="0"/>
                <a:cs typeface="Arial" pitchFamily="34" charset="0"/>
              </a:rPr>
              <a:t>The reality is therefore that </a:t>
            </a:r>
            <a:r>
              <a:rPr lang="en-US" sz="1700" dirty="0">
                <a:solidFill>
                  <a:srgbClr val="80C535"/>
                </a:solidFill>
                <a:ea typeface="Verdana" pitchFamily="34" charset="0"/>
                <a:cs typeface="Arial" pitchFamily="34" charset="0"/>
              </a:rPr>
              <a:t>cities</a:t>
            </a:r>
            <a:r>
              <a:rPr lang="en-US" sz="1700" dirty="0">
                <a:ea typeface="Verdana" pitchFamily="34" charset="0"/>
                <a:cs typeface="Arial" pitchFamily="34" charset="0"/>
              </a:rPr>
              <a:t> are only </a:t>
            </a:r>
            <a:r>
              <a:rPr lang="en-US" sz="1700" dirty="0">
                <a:solidFill>
                  <a:srgbClr val="80C535"/>
                </a:solidFill>
                <a:ea typeface="Verdana" pitchFamily="34" charset="0"/>
                <a:cs typeface="Arial" pitchFamily="34" charset="0"/>
              </a:rPr>
              <a:t>smart</a:t>
            </a:r>
            <a:r>
              <a:rPr lang="en-US" sz="1700" dirty="0">
                <a:ea typeface="Verdana" pitchFamily="34" charset="0"/>
                <a:cs typeface="Arial" pitchFamily="34" charset="0"/>
              </a:rPr>
              <a:t> when they manage to take full advantage of the </a:t>
            </a:r>
            <a:r>
              <a:rPr lang="en-US" sz="1700" dirty="0">
                <a:solidFill>
                  <a:srgbClr val="80C535"/>
                </a:solidFill>
                <a:ea typeface="Verdana" pitchFamily="34" charset="0"/>
                <a:cs typeface="Arial" pitchFamily="34" charset="0"/>
              </a:rPr>
              <a:t>human capital of their citizens</a:t>
            </a:r>
            <a:r>
              <a:rPr lang="en-US" sz="1700" dirty="0">
                <a:ea typeface="Verdana" pitchFamily="34" charset="0"/>
                <a:cs typeface="Arial" pitchFamily="34" charset="0"/>
              </a:rPr>
              <a:t>, creating innovation ecosystems where the new dynamics of wealth and job creation takes place and promotes </a:t>
            </a:r>
            <a:r>
              <a:rPr lang="en-US" sz="1700" dirty="0">
                <a:solidFill>
                  <a:srgbClr val="80C535"/>
                </a:solidFill>
                <a:ea typeface="Verdana" pitchFamily="34" charset="0"/>
                <a:cs typeface="Arial" pitchFamily="34" charset="0"/>
              </a:rPr>
              <a:t>new forms of participatory governance</a:t>
            </a:r>
            <a:r>
              <a:rPr lang="en-US" sz="1700" dirty="0">
                <a:ea typeface="Verdana" pitchFamily="34" charset="0"/>
                <a:cs typeface="Arial" pitchFamily="34" charset="0"/>
              </a:rPr>
              <a:t>, in short, when they become Human Smart Cities. </a:t>
            </a:r>
            <a:r>
              <a:rPr lang="en-US" sz="1200" dirty="0">
                <a:solidFill>
                  <a:prstClr val="black"/>
                </a:solidFill>
              </a:rPr>
              <a:t>From The Human Smart Cities Manifesto: A Global Perspective (</a:t>
            </a:r>
            <a:r>
              <a:rPr lang="en-US" sz="1200" dirty="0" err="1">
                <a:solidFill>
                  <a:prstClr val="black"/>
                </a:solidFill>
              </a:rPr>
              <a:t>Àlvaro</a:t>
            </a:r>
            <a:r>
              <a:rPr lang="en-US" sz="1200" dirty="0">
                <a:solidFill>
                  <a:prstClr val="black"/>
                </a:solidFill>
              </a:rPr>
              <a:t> Duarte de Oliveira), Rome, June 2013.</a:t>
            </a:r>
            <a:endParaRPr lang="en-US" sz="1200" dirty="0">
              <a:ea typeface="Verdana" pitchFamily="34" charset="0"/>
              <a:cs typeface="Arial" pitchFamily="34" charset="0"/>
            </a:endParaRPr>
          </a:p>
        </p:txBody>
      </p:sp>
    </p:spTree>
    <p:extLst>
      <p:ext uri="{BB962C8B-B14F-4D97-AF65-F5344CB8AC3E}">
        <p14:creationId xmlns:p14="http://schemas.microsoft.com/office/powerpoint/2010/main" val="281253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Заголовок 1"/>
          <p:cNvSpPr>
            <a:spLocks noGrp="1"/>
          </p:cNvSpPr>
          <p:nvPr>
            <p:ph type="title"/>
          </p:nvPr>
        </p:nvSpPr>
        <p:spPr>
          <a:xfrm>
            <a:off x="457200" y="123827"/>
            <a:ext cx="8229600" cy="360363"/>
          </a:xfrm>
        </p:spPr>
        <p:txBody>
          <a:bodyPr>
            <a:noAutofit/>
          </a:bodyPr>
          <a:lstStyle/>
          <a:p>
            <a:r>
              <a:rPr lang="en-US" altLang="ru-RU" sz="1800" b="1" dirty="0">
                <a:solidFill>
                  <a:srgbClr val="87CB3D"/>
                </a:solidFill>
                <a:latin typeface="Arial" pitchFamily="34" charset="0"/>
                <a:ea typeface="Verdana" pitchFamily="34" charset="0"/>
                <a:cs typeface="Arial" pitchFamily="34" charset="0"/>
              </a:rPr>
              <a:t>Community-based participatory research </a:t>
            </a:r>
            <a:endParaRPr lang="en-US" altLang="ru-RU" sz="1800" b="1" dirty="0">
              <a:solidFill>
                <a:srgbClr val="87CB3D"/>
              </a:solidFill>
              <a:latin typeface="Arial" pitchFamily="34" charset="0"/>
              <a:ea typeface="Verdana" pitchFamily="34" charset="0"/>
              <a:cs typeface="Arial" pitchFamily="34" charset="0"/>
            </a:endParaRPr>
          </a:p>
        </p:txBody>
      </p:sp>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a:solidFill>
                  <a:prstClr val="black">
                    <a:tint val="75000"/>
                  </a:prstClr>
                </a:solidFill>
              </a:rPr>
              <a:pPr/>
              <a:t>4</a:t>
            </a:fld>
            <a:endParaRPr lang="ru-RU" sz="900" dirty="0">
              <a:solidFill>
                <a:prstClr val="black">
                  <a:tint val="75000"/>
                </a:prstClr>
              </a:solidFill>
            </a:endParaRPr>
          </a:p>
        </p:txBody>
      </p:sp>
      <p:sp>
        <p:nvSpPr>
          <p:cNvPr id="22" name="Прямоугольник 21"/>
          <p:cNvSpPr/>
          <p:nvPr/>
        </p:nvSpPr>
        <p:spPr>
          <a:xfrm>
            <a:off x="629132" y="1347615"/>
            <a:ext cx="7615277" cy="923309"/>
          </a:xfrm>
          <a:prstGeom prst="rect">
            <a:avLst/>
          </a:prstGeom>
        </p:spPr>
        <p:txBody>
          <a:bodyPr wrap="square" lIns="91408" tIns="45704" rIns="91408" bIns="45704">
            <a:spAutoFit/>
          </a:bodyPr>
          <a:lstStyle/>
          <a:p>
            <a:pPr algn="ctr">
              <a:spcBef>
                <a:spcPts val="600"/>
              </a:spcBef>
              <a:spcAft>
                <a:spcPts val="600"/>
              </a:spcAft>
            </a:pPr>
            <a:r>
              <a:rPr lang="ru-RU" b="1" dirty="0">
                <a:solidFill>
                  <a:prstClr val="black"/>
                </a:solidFill>
                <a:ea typeface="Verdana" pitchFamily="34" charset="0"/>
                <a:cs typeface="Arial" pitchFamily="34" charset="0"/>
              </a:rPr>
              <a:t>CBPR - это </a:t>
            </a:r>
            <a:r>
              <a:rPr lang="ru-RU" b="1" dirty="0" smtClean="0">
                <a:solidFill>
                  <a:prstClr val="black"/>
                </a:solidFill>
                <a:ea typeface="Verdana" pitchFamily="34" charset="0"/>
                <a:cs typeface="Arial" pitchFamily="34" charset="0"/>
              </a:rPr>
              <a:t>совместный </a:t>
            </a:r>
            <a:r>
              <a:rPr lang="ru-RU" b="1" dirty="0">
                <a:solidFill>
                  <a:prstClr val="black"/>
                </a:solidFill>
                <a:ea typeface="Verdana" pitchFamily="34" charset="0"/>
                <a:cs typeface="Arial" pitchFamily="34" charset="0"/>
              </a:rPr>
              <a:t>процесс, который равномерно вовлекает всех партнеров в исследовательский процесс и признает уникальные преимущества, которые каждый приносит.</a:t>
            </a:r>
            <a:endParaRPr lang="en-US" dirty="0" smtClean="0">
              <a:solidFill>
                <a:prstClr val="black"/>
              </a:solidFill>
              <a:ea typeface="Verdana" pitchFamily="34" charset="0"/>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31" y="2389667"/>
            <a:ext cx="2540124" cy="254012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5" y="2359976"/>
            <a:ext cx="2627287" cy="2569815"/>
          </a:xfrm>
          <a:prstGeom prst="rect">
            <a:avLst/>
          </a:prstGeom>
        </p:spPr>
      </p:pic>
    </p:spTree>
    <p:extLst>
      <p:ext uri="{BB962C8B-B14F-4D97-AF65-F5344CB8AC3E}">
        <p14:creationId xmlns:p14="http://schemas.microsoft.com/office/powerpoint/2010/main" val="70567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a:xfrm>
            <a:off x="8722524" y="4824414"/>
            <a:ext cx="385763" cy="273844"/>
          </a:xfrm>
        </p:spPr>
        <p:txBody>
          <a:bodyPr/>
          <a:lstStyle/>
          <a:p>
            <a:pPr algn="ctr"/>
            <a:fld id="{51ACA59A-3544-4F56-87B6-F5808291B21B}" type="slidenum">
              <a:rPr lang="ru-RU" sz="1500">
                <a:solidFill>
                  <a:prstClr val="white"/>
                </a:solidFill>
              </a:rPr>
              <a:pPr algn="ctr"/>
              <a:t>5</a:t>
            </a:fld>
            <a:endParaRPr lang="ru-RU" sz="1500" dirty="0">
              <a:solidFill>
                <a:prstClr val="white"/>
              </a:solidFill>
            </a:endParaRPr>
          </a:p>
        </p:txBody>
      </p:sp>
      <p:sp>
        <p:nvSpPr>
          <p:cNvPr id="6" name="Заголовок 1"/>
          <p:cNvSpPr txBox="1">
            <a:spLocks/>
          </p:cNvSpPr>
          <p:nvPr/>
        </p:nvSpPr>
        <p:spPr>
          <a:xfrm>
            <a:off x="2199905" y="133964"/>
            <a:ext cx="6804561" cy="407483"/>
          </a:xfrm>
          <a:prstGeom prst="rect">
            <a:avLst/>
          </a:prstGeom>
        </p:spPr>
        <p:txBody>
          <a:bodyPr vert="horz" lIns="68573" tIns="34289" rIns="68573" bIns="3428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dirty="0">
                <a:solidFill>
                  <a:prstClr val="white"/>
                </a:solidFill>
                <a:latin typeface="Calibri" panose="020F0502020204030204"/>
              </a:rPr>
              <a:t>Public Participation</a:t>
            </a:r>
            <a:endParaRPr lang="ru-RU" sz="2300" dirty="0">
              <a:solidFill>
                <a:prstClr val="white"/>
              </a:solidFill>
              <a:latin typeface="Calibri" panose="020F0502020204030204"/>
            </a:endParaRPr>
          </a:p>
        </p:txBody>
      </p:sp>
      <p:sp>
        <p:nvSpPr>
          <p:cNvPr id="2" name="Прямоугольник 1"/>
          <p:cNvSpPr/>
          <p:nvPr/>
        </p:nvSpPr>
        <p:spPr>
          <a:xfrm>
            <a:off x="5888821" y="4303700"/>
            <a:ext cx="2608593" cy="727119"/>
          </a:xfrm>
          <a:prstGeom prst="rect">
            <a:avLst/>
          </a:prstGeom>
        </p:spPr>
        <p:txBody>
          <a:bodyPr wrap="square" lIns="68573" tIns="34289" rIns="68573" bIns="34289">
            <a:spAutoFit/>
          </a:bodyPr>
          <a:lstStyle/>
          <a:p>
            <a:r>
              <a:rPr lang="en-US" sz="1400" b="1" dirty="0">
                <a:hlinkClick r:id="rId3"/>
              </a:rPr>
              <a:t>IAP2 </a:t>
            </a:r>
            <a:r>
              <a:rPr lang="en-US" sz="1400" b="1" dirty="0">
                <a:hlinkClick r:id="rId3"/>
              </a:rPr>
              <a:t>(International Association for Public Participation) Spectrum </a:t>
            </a:r>
            <a:r>
              <a:rPr lang="en-US" sz="1400" b="1" dirty="0">
                <a:hlinkClick r:id="rId3"/>
              </a:rPr>
              <a:t>of Public Participation</a:t>
            </a:r>
            <a:r>
              <a:rPr lang="en-US" sz="1400" dirty="0">
                <a:hlinkClick r:id="rId3"/>
              </a:rPr>
              <a:t> </a:t>
            </a:r>
            <a:endParaRPr lang="ru-RU" sz="1400" dirty="0"/>
          </a:p>
        </p:txBody>
      </p:sp>
      <p:sp>
        <p:nvSpPr>
          <p:cNvPr id="7" name="Заголовок 1"/>
          <p:cNvSpPr txBox="1">
            <a:spLocks/>
          </p:cNvSpPr>
          <p:nvPr/>
        </p:nvSpPr>
        <p:spPr>
          <a:xfrm>
            <a:off x="457200" y="123827"/>
            <a:ext cx="8229600" cy="360363"/>
          </a:xfrm>
          <a:prstGeom prst="rect">
            <a:avLst/>
          </a:prstGeom>
        </p:spPr>
        <p:txBody>
          <a:bodyPr vert="horz" lIns="91402" tIns="45701" rIns="91402" bIns="45701" rtlCol="0" anchor="ctr">
            <a:noAutofit/>
          </a:bodyPr>
          <a:lstStyle>
            <a:lvl1pPr algn="ctr" defTabSz="913995" rtl="0" eaLnBrk="1" latinLnBrk="0" hangingPunct="1">
              <a:spcBef>
                <a:spcPct val="0"/>
              </a:spcBef>
              <a:buNone/>
              <a:defRPr sz="4400" kern="1200">
                <a:solidFill>
                  <a:schemeClr val="tx1"/>
                </a:solidFill>
                <a:latin typeface="+mj-lt"/>
                <a:ea typeface="+mj-ea"/>
                <a:cs typeface="+mj-cs"/>
              </a:defRPr>
            </a:lvl1pPr>
          </a:lstStyle>
          <a:p>
            <a:r>
              <a:rPr lang="ru-RU" altLang="ru-RU" sz="1800" b="1" dirty="0">
                <a:solidFill>
                  <a:srgbClr val="87CB3D"/>
                </a:solidFill>
                <a:latin typeface="Arial" pitchFamily="34" charset="0"/>
                <a:ea typeface="Verdana" pitchFamily="34" charset="0"/>
                <a:cs typeface="Arial" pitchFamily="34" charset="0"/>
              </a:rPr>
              <a:t>Зарубежный опыт </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9" y="464092"/>
            <a:ext cx="5544616" cy="4197398"/>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348" y="774066"/>
            <a:ext cx="2038341" cy="186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035182" y="2621488"/>
            <a:ext cx="3131840" cy="750203"/>
          </a:xfrm>
          <a:prstGeom prst="rect">
            <a:avLst/>
          </a:prstGeom>
        </p:spPr>
        <p:txBody>
          <a:bodyPr wrap="square" lIns="91438" tIns="45719" rIns="91438" bIns="45719">
            <a:spAutoFit/>
          </a:bodyPr>
          <a:lstStyle/>
          <a:p>
            <a:r>
              <a:rPr lang="en-US" sz="1400" dirty="0"/>
              <a:t>Kris Steen and Ellen van </a:t>
            </a:r>
            <a:r>
              <a:rPr lang="en-US" sz="1400" dirty="0" err="1"/>
              <a:t>Bueren</a:t>
            </a:r>
            <a:r>
              <a:rPr lang="en-US" sz="1400" dirty="0"/>
              <a:t>, 2017, Amsterdam Institute for Advanced Metropolitan Solutions</a:t>
            </a:r>
            <a:endParaRPr lang="ru-RU" sz="1400" dirty="0"/>
          </a:p>
        </p:txBody>
      </p:sp>
    </p:spTree>
    <p:extLst>
      <p:ext uri="{BB962C8B-B14F-4D97-AF65-F5344CB8AC3E}">
        <p14:creationId xmlns:p14="http://schemas.microsoft.com/office/powerpoint/2010/main" val="2082685158"/>
      </p:ext>
    </p:extLst>
  </p:cSld>
  <p:clrMapOvr>
    <a:masterClrMapping/>
  </p:clrMapOvr>
  <p:transition spd="slow" advTm="9000">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Заголовок 1"/>
          <p:cNvSpPr>
            <a:spLocks noGrp="1"/>
          </p:cNvSpPr>
          <p:nvPr>
            <p:ph type="title"/>
          </p:nvPr>
        </p:nvSpPr>
        <p:spPr>
          <a:xfrm>
            <a:off x="395536" y="411511"/>
            <a:ext cx="8229600" cy="360363"/>
          </a:xfrm>
        </p:spPr>
        <p:txBody>
          <a:bodyPr>
            <a:noAutofit/>
          </a:bodyPr>
          <a:lstStyle/>
          <a:p>
            <a:r>
              <a:rPr lang="ru-RU" altLang="ru-RU" sz="1800" b="1" dirty="0">
                <a:solidFill>
                  <a:srgbClr val="87CB3D"/>
                </a:solidFill>
                <a:latin typeface="Arial" pitchFamily="34" charset="0"/>
                <a:ea typeface="Verdana" pitchFamily="34" charset="0"/>
                <a:cs typeface="Arial" pitchFamily="34" charset="0"/>
              </a:rPr>
              <a:t>Зарубежный опыт. </a:t>
            </a:r>
            <a:r>
              <a:rPr lang="ru-RU" altLang="ru-RU" sz="1800" b="1" dirty="0" err="1">
                <a:solidFill>
                  <a:srgbClr val="87CB3D"/>
                </a:solidFill>
                <a:latin typeface="Arial" pitchFamily="34" charset="0"/>
                <a:ea typeface="Verdana" pitchFamily="34" charset="0"/>
                <a:cs typeface="Arial" pitchFamily="34" charset="0"/>
              </a:rPr>
              <a:t>Краудсорсинг</a:t>
            </a:r>
            <a:r>
              <a:rPr lang="ru-RU" altLang="ru-RU" sz="1800" b="1" dirty="0">
                <a:solidFill>
                  <a:srgbClr val="87CB3D"/>
                </a:solidFill>
                <a:latin typeface="Arial" pitchFamily="34" charset="0"/>
                <a:ea typeface="Verdana" pitchFamily="34" charset="0"/>
                <a:cs typeface="Arial" pitchFamily="34" charset="0"/>
              </a:rPr>
              <a:t> и </a:t>
            </a:r>
            <a:r>
              <a:rPr lang="ru-RU" altLang="ru-RU" sz="1800" b="1" dirty="0" err="1">
                <a:solidFill>
                  <a:srgbClr val="87CB3D"/>
                </a:solidFill>
                <a:latin typeface="Arial" pitchFamily="34" charset="0"/>
                <a:ea typeface="Verdana" pitchFamily="34" charset="0"/>
                <a:cs typeface="Arial" pitchFamily="34" charset="0"/>
              </a:rPr>
              <a:t>партисипаторное</a:t>
            </a:r>
            <a:r>
              <a:rPr lang="ru-RU" altLang="ru-RU" sz="1800" b="1" dirty="0">
                <a:solidFill>
                  <a:srgbClr val="87CB3D"/>
                </a:solidFill>
                <a:latin typeface="Arial" pitchFamily="34" charset="0"/>
                <a:ea typeface="Verdana" pitchFamily="34" charset="0"/>
                <a:cs typeface="Arial" pitchFamily="34" charset="0"/>
              </a:rPr>
              <a:t> бюджетирование</a:t>
            </a:r>
            <a:endParaRPr lang="en-US" altLang="ru-RU" sz="1800" b="1" dirty="0">
              <a:solidFill>
                <a:srgbClr val="87CB3D"/>
              </a:solidFill>
              <a:latin typeface="Arial" pitchFamily="34" charset="0"/>
              <a:ea typeface="Verdana" pitchFamily="34" charset="0"/>
              <a:cs typeface="Arial" pitchFamily="34" charset="0"/>
            </a:endParaRPr>
          </a:p>
        </p:txBody>
      </p:sp>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a:solidFill>
                  <a:prstClr val="black">
                    <a:tint val="75000"/>
                  </a:prstClr>
                </a:solidFill>
              </a:rPr>
              <a:pPr/>
              <a:t>6</a:t>
            </a:fld>
            <a:endParaRPr lang="ru-RU" sz="900" dirty="0">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557" y="2501166"/>
            <a:ext cx="4681537"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317885"/>
            <a:ext cx="2443860" cy="166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007445"/>
            <a:ext cx="1942599" cy="127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948" y="843559"/>
            <a:ext cx="7538121" cy="152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07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8911" y="1539776"/>
            <a:ext cx="6162677" cy="2290668"/>
          </a:xfrm>
        </p:spPr>
        <p:txBody>
          <a:bodyPr anchor="t">
            <a:noAutofit/>
          </a:bodyPr>
          <a:lstStyle/>
          <a:p>
            <a:r>
              <a:rPr lang="en-US" b="1" dirty="0">
                <a:latin typeface="+mn-lt"/>
                <a:hlinkClick r:id="rId3"/>
              </a:rPr>
              <a:t>Citizen science projects</a:t>
            </a:r>
            <a:r>
              <a:rPr lang="en-US" b="1" dirty="0">
                <a:latin typeface="+mn-lt"/>
              </a:rPr>
              <a:t/>
            </a:r>
            <a:br>
              <a:rPr lang="en-US" b="1" dirty="0">
                <a:latin typeface="+mn-lt"/>
              </a:rPr>
            </a:br>
            <a:r>
              <a:rPr lang="en-US" b="1" dirty="0">
                <a:latin typeface="+mn-lt"/>
              </a:rPr>
              <a:t/>
            </a:r>
            <a:br>
              <a:rPr lang="en-US" b="1" dirty="0">
                <a:latin typeface="+mn-lt"/>
              </a:rPr>
            </a:br>
            <a:r>
              <a:rPr lang="en-US" b="1" dirty="0">
                <a:latin typeface="+mn-lt"/>
                <a:hlinkClick r:id="rId4"/>
              </a:rPr>
              <a:t>SPOTTERON - the Citizen Science platform</a:t>
            </a:r>
            <a:r>
              <a:rPr lang="en-US" b="1" dirty="0">
                <a:latin typeface="+mn-lt"/>
              </a:rPr>
              <a:t/>
            </a:r>
            <a:br>
              <a:rPr lang="en-US" b="1" dirty="0">
                <a:latin typeface="+mn-lt"/>
              </a:rPr>
            </a:br>
            <a:r>
              <a:rPr lang="en-US" b="1" dirty="0">
                <a:latin typeface="+mn-lt"/>
              </a:rPr>
              <a:t/>
            </a:r>
            <a:br>
              <a:rPr lang="en-US" b="1" dirty="0">
                <a:latin typeface="+mn-lt"/>
              </a:rPr>
            </a:br>
            <a:endParaRPr lang="ru-RU" b="1" dirty="0">
              <a:latin typeface="+mn-lt"/>
            </a:endParaRPr>
          </a:p>
        </p:txBody>
      </p:sp>
      <p:sp>
        <p:nvSpPr>
          <p:cNvPr id="9" name="Номер слайда 8"/>
          <p:cNvSpPr>
            <a:spLocks noGrp="1"/>
          </p:cNvSpPr>
          <p:nvPr>
            <p:ph type="sldNum" sz="quarter" idx="12"/>
          </p:nvPr>
        </p:nvSpPr>
        <p:spPr>
          <a:xfrm>
            <a:off x="8722525" y="4824414"/>
            <a:ext cx="385763" cy="273844"/>
          </a:xfrm>
        </p:spPr>
        <p:txBody>
          <a:bodyPr/>
          <a:lstStyle/>
          <a:p>
            <a:pPr algn="ctr">
              <a:defRPr/>
            </a:pPr>
            <a:fld id="{51ACA59A-3544-4F56-87B6-F5808291B21B}" type="slidenum">
              <a:rPr lang="ru-RU" sz="1500">
                <a:solidFill>
                  <a:prstClr val="white"/>
                </a:solidFill>
              </a:rPr>
              <a:pPr algn="ctr">
                <a:defRPr/>
              </a:pPr>
              <a:t>7</a:t>
            </a:fld>
            <a:endParaRPr lang="ru-RU" sz="1500" dirty="0">
              <a:solidFill>
                <a:prstClr val="white"/>
              </a:solidFill>
            </a:endParaRPr>
          </a:p>
        </p:txBody>
      </p:sp>
      <p:sp>
        <p:nvSpPr>
          <p:cNvPr id="6" name="Заголовок 1"/>
          <p:cNvSpPr txBox="1">
            <a:spLocks/>
          </p:cNvSpPr>
          <p:nvPr/>
        </p:nvSpPr>
        <p:spPr>
          <a:xfrm>
            <a:off x="2336006" y="249749"/>
            <a:ext cx="6065043" cy="407483"/>
          </a:xfrm>
          <a:prstGeom prst="rect">
            <a:avLst/>
          </a:prstGeom>
        </p:spPr>
        <p:txBody>
          <a:bodyPr vert="horz" lIns="68571" tIns="34289" rIns="68571" bIns="3428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dirty="0">
                <a:solidFill>
                  <a:prstClr val="white"/>
                </a:solidFill>
                <a:latin typeface="Calibri" panose="020F0502020204030204"/>
              </a:rPr>
              <a:t>RRI dimensions</a:t>
            </a:r>
            <a:br>
              <a:rPr lang="en-US" sz="2400" dirty="0">
                <a:solidFill>
                  <a:prstClr val="white"/>
                </a:solidFill>
                <a:latin typeface="Calibri" panose="020F0502020204030204"/>
              </a:rPr>
            </a:br>
            <a:endParaRPr lang="ru-RU" sz="2400" dirty="0">
              <a:solidFill>
                <a:prstClr val="white"/>
              </a:solidFill>
              <a:latin typeface="Calibri" panose="020F0502020204030204"/>
            </a:endParaRPr>
          </a:p>
        </p:txBody>
      </p:sp>
      <p:sp>
        <p:nvSpPr>
          <p:cNvPr id="7" name="Заголовок 1"/>
          <p:cNvSpPr txBox="1">
            <a:spLocks/>
          </p:cNvSpPr>
          <p:nvPr/>
        </p:nvSpPr>
        <p:spPr>
          <a:xfrm>
            <a:off x="409807" y="1070610"/>
            <a:ext cx="4256978" cy="445889"/>
          </a:xfrm>
          <a:prstGeom prst="rect">
            <a:avLst/>
          </a:prstGeom>
        </p:spPr>
        <p:txBody>
          <a:bodyPr vert="horz" lIns="68571" tIns="34289" rIns="68571" bIns="3428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rgbClr val="97C11F"/>
                </a:solidFill>
                <a:latin typeface="Calibri" panose="020F0502020204030204"/>
              </a:rPr>
              <a:t>Citizen Science</a:t>
            </a:r>
            <a:endParaRPr lang="ru-RU" sz="2400" b="1" dirty="0">
              <a:solidFill>
                <a:srgbClr val="97C11F"/>
              </a:solidFill>
              <a:latin typeface="Calibri" panose="020F0502020204030204"/>
            </a:endParaRPr>
          </a:p>
        </p:txBody>
      </p:sp>
      <p:pic>
        <p:nvPicPr>
          <p:cNvPr id="4" name="Рисунок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039" y="1927245"/>
            <a:ext cx="1594973" cy="1594973"/>
          </a:xfrm>
          <a:prstGeom prst="rect">
            <a:avLst/>
          </a:prstGeom>
        </p:spPr>
      </p:pic>
      <p:sp>
        <p:nvSpPr>
          <p:cNvPr id="8" name="Заголовок 1"/>
          <p:cNvSpPr txBox="1">
            <a:spLocks/>
          </p:cNvSpPr>
          <p:nvPr/>
        </p:nvSpPr>
        <p:spPr>
          <a:xfrm>
            <a:off x="457200" y="123827"/>
            <a:ext cx="8229600" cy="360363"/>
          </a:xfrm>
          <a:prstGeom prst="rect">
            <a:avLst/>
          </a:prstGeom>
        </p:spPr>
        <p:txBody>
          <a:bodyPr vert="horz" lIns="91402" tIns="45701" rIns="91402" bIns="45701" rtlCol="0" anchor="ctr">
            <a:noAutofit/>
          </a:bodyPr>
          <a:lstStyle>
            <a:lvl1pPr algn="ctr" defTabSz="913995" rtl="0" eaLnBrk="1" latinLnBrk="0" hangingPunct="1">
              <a:spcBef>
                <a:spcPct val="0"/>
              </a:spcBef>
              <a:buNone/>
              <a:defRPr sz="4400" kern="1200">
                <a:solidFill>
                  <a:schemeClr val="tx1"/>
                </a:solidFill>
                <a:latin typeface="+mj-lt"/>
                <a:ea typeface="+mj-ea"/>
                <a:cs typeface="+mj-cs"/>
              </a:defRPr>
            </a:lvl1pPr>
          </a:lstStyle>
          <a:p>
            <a:r>
              <a:rPr lang="ru-RU" altLang="ru-RU" sz="1800" b="1" dirty="0">
                <a:solidFill>
                  <a:srgbClr val="87CB3D"/>
                </a:solidFill>
                <a:ea typeface="Verdana" pitchFamily="34" charset="0"/>
                <a:cs typeface="Arial" pitchFamily="34" charset="0"/>
              </a:rPr>
              <a:t>Зарубежный опыт </a:t>
            </a:r>
          </a:p>
        </p:txBody>
      </p:sp>
    </p:spTree>
    <p:extLst>
      <p:ext uri="{BB962C8B-B14F-4D97-AF65-F5344CB8AC3E}">
        <p14:creationId xmlns:p14="http://schemas.microsoft.com/office/powerpoint/2010/main" val="2307386760"/>
      </p:ext>
    </p:extLst>
  </p:cSld>
  <p:clrMapOvr>
    <a:masterClrMapping/>
  </p:clrMapOvr>
  <p:transition spd="slow" advTm="9000">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0719" y="879063"/>
            <a:ext cx="2796504" cy="2290668"/>
          </a:xfrm>
        </p:spPr>
        <p:txBody>
          <a:bodyPr anchor="t">
            <a:noAutofit/>
          </a:bodyPr>
          <a:lstStyle/>
          <a:p>
            <a:r>
              <a:rPr lang="en-US" sz="2800" b="1" dirty="0">
                <a:latin typeface="+mn-lt"/>
              </a:rPr>
              <a:t>Driving safer</a:t>
            </a:r>
            <a:br>
              <a:rPr lang="en-US" sz="2800" b="1" dirty="0">
                <a:latin typeface="+mn-lt"/>
              </a:rPr>
            </a:br>
            <a:r>
              <a:rPr lang="en-US" sz="2800" b="1" dirty="0">
                <a:latin typeface="+mn-lt"/>
              </a:rPr>
              <a:t> for humans and animals</a:t>
            </a:r>
            <a:r>
              <a:rPr lang="en-US" b="1" dirty="0">
                <a:latin typeface="+mn-lt"/>
              </a:rPr>
              <a:t/>
            </a:r>
            <a:br>
              <a:rPr lang="en-US" b="1" dirty="0">
                <a:latin typeface="+mn-lt"/>
              </a:rPr>
            </a:br>
            <a:endParaRPr lang="ru-RU" b="1" dirty="0">
              <a:latin typeface="+mn-lt"/>
            </a:endParaRPr>
          </a:p>
        </p:txBody>
      </p:sp>
      <p:sp>
        <p:nvSpPr>
          <p:cNvPr id="9" name="Номер слайда 8"/>
          <p:cNvSpPr>
            <a:spLocks noGrp="1"/>
          </p:cNvSpPr>
          <p:nvPr>
            <p:ph type="sldNum" sz="quarter" idx="12"/>
          </p:nvPr>
        </p:nvSpPr>
        <p:spPr>
          <a:xfrm>
            <a:off x="8722525" y="4824414"/>
            <a:ext cx="385763" cy="273844"/>
          </a:xfrm>
        </p:spPr>
        <p:txBody>
          <a:bodyPr/>
          <a:lstStyle/>
          <a:p>
            <a:pPr algn="ctr">
              <a:defRPr/>
            </a:pPr>
            <a:fld id="{51ACA59A-3544-4F56-87B6-F5808291B21B}" type="slidenum">
              <a:rPr lang="ru-RU" sz="1500">
                <a:solidFill>
                  <a:prstClr val="white"/>
                </a:solidFill>
              </a:rPr>
              <a:pPr algn="ctr">
                <a:defRPr/>
              </a:pPr>
              <a:t>8</a:t>
            </a:fld>
            <a:endParaRPr lang="ru-RU" sz="1500" dirty="0">
              <a:solidFill>
                <a:prstClr val="white"/>
              </a:solidFill>
            </a:endParaRPr>
          </a:p>
        </p:txBody>
      </p:sp>
      <p:sp>
        <p:nvSpPr>
          <p:cNvPr id="6" name="Заголовок 1"/>
          <p:cNvSpPr txBox="1">
            <a:spLocks/>
          </p:cNvSpPr>
          <p:nvPr/>
        </p:nvSpPr>
        <p:spPr>
          <a:xfrm>
            <a:off x="2336006" y="249749"/>
            <a:ext cx="6065043" cy="407483"/>
          </a:xfrm>
          <a:prstGeom prst="rect">
            <a:avLst/>
          </a:prstGeom>
        </p:spPr>
        <p:txBody>
          <a:bodyPr vert="horz" lIns="68571" tIns="34289" rIns="68571" bIns="3428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dirty="0">
                <a:solidFill>
                  <a:prstClr val="white"/>
                </a:solidFill>
                <a:latin typeface="Calibri" panose="020F0502020204030204"/>
              </a:rPr>
              <a:t>RRI dimensions</a:t>
            </a:r>
            <a:br>
              <a:rPr lang="en-US" sz="2400" dirty="0">
                <a:solidFill>
                  <a:prstClr val="white"/>
                </a:solidFill>
                <a:latin typeface="Calibri" panose="020F0502020204030204"/>
              </a:rPr>
            </a:br>
            <a:endParaRPr lang="ru-RU" sz="2400" dirty="0">
              <a:solidFill>
                <a:prstClr val="white"/>
              </a:solidFill>
              <a:latin typeface="Calibri" panose="020F0502020204030204"/>
            </a:endParaRPr>
          </a:p>
        </p:txBody>
      </p:sp>
      <p:sp>
        <p:nvSpPr>
          <p:cNvPr id="7" name="Заголовок 1"/>
          <p:cNvSpPr txBox="1">
            <a:spLocks/>
          </p:cNvSpPr>
          <p:nvPr/>
        </p:nvSpPr>
        <p:spPr>
          <a:xfrm>
            <a:off x="469663" y="520329"/>
            <a:ext cx="4256978" cy="445889"/>
          </a:xfrm>
          <a:prstGeom prst="rect">
            <a:avLst/>
          </a:prstGeom>
        </p:spPr>
        <p:txBody>
          <a:bodyPr vert="horz" lIns="68571" tIns="34289" rIns="68571" bIns="3428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rgbClr val="97C11F"/>
                </a:solidFill>
                <a:latin typeface="Calibri" panose="020F0502020204030204"/>
              </a:rPr>
              <a:t>Citizen Science</a:t>
            </a:r>
            <a:endParaRPr lang="ru-RU" sz="2400" b="1" dirty="0">
              <a:solidFill>
                <a:srgbClr val="97C11F"/>
              </a:solidFill>
              <a:latin typeface="Calibri" panose="020F0502020204030204"/>
            </a:endParaRPr>
          </a:p>
        </p:txBody>
      </p:sp>
      <p:pic>
        <p:nvPicPr>
          <p:cNvPr id="4" name="Рисунок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05" y="1927245"/>
            <a:ext cx="1594973" cy="1594973"/>
          </a:xfrm>
          <a:prstGeom prst="rect">
            <a:avLst/>
          </a:prstGeom>
        </p:spPr>
      </p:pic>
      <p:pic>
        <p:nvPicPr>
          <p:cNvPr id="3" name="Рисунок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773448"/>
            <a:ext cx="3453324" cy="2194772"/>
          </a:xfrm>
          <a:prstGeom prst="rect">
            <a:avLst/>
          </a:prstGeom>
        </p:spPr>
      </p:pic>
      <p:sp>
        <p:nvSpPr>
          <p:cNvPr id="8" name="Заголовок 1"/>
          <p:cNvSpPr txBox="1">
            <a:spLocks/>
          </p:cNvSpPr>
          <p:nvPr/>
        </p:nvSpPr>
        <p:spPr>
          <a:xfrm>
            <a:off x="1909477" y="3147815"/>
            <a:ext cx="6622964" cy="1656184"/>
          </a:xfrm>
          <a:prstGeom prst="rect">
            <a:avLst/>
          </a:prstGeom>
        </p:spPr>
        <p:txBody>
          <a:bodyPr vert="horz" lIns="68571" tIns="34289" rIns="68571" bIns="3428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283" indent="-214283">
              <a:spcAft>
                <a:spcPts val="450"/>
              </a:spcAft>
              <a:buFont typeface="Arial" panose="020B0604020202020204" pitchFamily="34" charset="0"/>
              <a:buChar char="•"/>
            </a:pPr>
            <a:r>
              <a:rPr lang="ru-RU" sz="1800" b="1" dirty="0">
                <a:latin typeface="+mn-lt"/>
              </a:rPr>
              <a:t>Экология дороги</a:t>
            </a:r>
            <a:endParaRPr lang="en-US" sz="1800" b="1" dirty="0">
              <a:latin typeface="+mn-lt"/>
            </a:endParaRPr>
          </a:p>
          <a:p>
            <a:pPr marL="214283" indent="-214283">
              <a:spcAft>
                <a:spcPts val="450"/>
              </a:spcAft>
              <a:buFont typeface="Arial" panose="020B0604020202020204" pitchFamily="34" charset="0"/>
              <a:buChar char="•"/>
            </a:pPr>
            <a:r>
              <a:rPr lang="ru-RU" sz="1800" b="1" dirty="0">
                <a:latin typeface="+mn-lt"/>
              </a:rPr>
              <a:t>Горожане посредством мобильных приложений помогают собрать данные</a:t>
            </a:r>
            <a:r>
              <a:rPr lang="en-US" sz="1800" b="1" dirty="0">
                <a:latin typeface="+mn-lt"/>
              </a:rPr>
              <a:t>.</a:t>
            </a:r>
            <a:endParaRPr lang="en-US" sz="1800" b="1" dirty="0">
              <a:latin typeface="+mn-lt"/>
            </a:endParaRPr>
          </a:p>
          <a:p>
            <a:pPr marL="214283" indent="-214283">
              <a:spcAft>
                <a:spcPts val="450"/>
              </a:spcAft>
              <a:buFont typeface="Arial" panose="020B0604020202020204" pitchFamily="34" charset="0"/>
              <a:buChar char="•"/>
            </a:pPr>
            <a:r>
              <a:rPr lang="ru-RU" sz="1800" b="1" dirty="0">
                <a:latin typeface="+mn-lt"/>
              </a:rPr>
              <a:t>Результаты включают в себя проблемные участки на дорогах и повышают чувствительность к последствиям жизнедеятельности горожан.</a:t>
            </a:r>
            <a:endParaRPr lang="en-US" sz="1800" b="1" dirty="0">
              <a:latin typeface="+mn-lt"/>
            </a:endParaRPr>
          </a:p>
        </p:txBody>
      </p:sp>
      <p:sp>
        <p:nvSpPr>
          <p:cNvPr id="10" name="Заголовок 1"/>
          <p:cNvSpPr txBox="1">
            <a:spLocks/>
          </p:cNvSpPr>
          <p:nvPr/>
        </p:nvSpPr>
        <p:spPr>
          <a:xfrm>
            <a:off x="457200" y="123827"/>
            <a:ext cx="8229600" cy="360363"/>
          </a:xfrm>
          <a:prstGeom prst="rect">
            <a:avLst/>
          </a:prstGeom>
        </p:spPr>
        <p:txBody>
          <a:bodyPr vert="horz" lIns="91402" tIns="45701" rIns="91402" bIns="45701" rtlCol="0" anchor="ctr">
            <a:noAutofit/>
          </a:bodyPr>
          <a:lstStyle>
            <a:lvl1pPr algn="ctr" defTabSz="913995" rtl="0" eaLnBrk="1" latinLnBrk="0" hangingPunct="1">
              <a:spcBef>
                <a:spcPct val="0"/>
              </a:spcBef>
              <a:buNone/>
              <a:defRPr sz="4400" kern="1200">
                <a:solidFill>
                  <a:schemeClr val="tx1"/>
                </a:solidFill>
                <a:latin typeface="+mj-lt"/>
                <a:ea typeface="+mj-ea"/>
                <a:cs typeface="+mj-cs"/>
              </a:defRPr>
            </a:lvl1pPr>
          </a:lstStyle>
          <a:p>
            <a:r>
              <a:rPr lang="ru-RU" altLang="ru-RU" sz="1800" b="1" dirty="0">
                <a:solidFill>
                  <a:srgbClr val="87CB3D"/>
                </a:solidFill>
                <a:ea typeface="Verdana" pitchFamily="34" charset="0"/>
                <a:cs typeface="Arial" pitchFamily="34" charset="0"/>
              </a:rPr>
              <a:t>Зарубежный опыт </a:t>
            </a:r>
          </a:p>
        </p:txBody>
      </p:sp>
    </p:spTree>
    <p:extLst>
      <p:ext uri="{BB962C8B-B14F-4D97-AF65-F5344CB8AC3E}">
        <p14:creationId xmlns:p14="http://schemas.microsoft.com/office/powerpoint/2010/main" val="1342251664"/>
      </p:ext>
    </p:extLst>
  </p:cSld>
  <p:clrMapOvr>
    <a:masterClrMapping/>
  </p:clrMapOvr>
  <p:transition spd="slow" advTm="9000">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Заголовок 1"/>
          <p:cNvSpPr>
            <a:spLocks noGrp="1"/>
          </p:cNvSpPr>
          <p:nvPr>
            <p:ph type="title"/>
          </p:nvPr>
        </p:nvSpPr>
        <p:spPr>
          <a:xfrm>
            <a:off x="683568" y="223909"/>
            <a:ext cx="8229600" cy="360363"/>
          </a:xfrm>
        </p:spPr>
        <p:txBody>
          <a:bodyPr>
            <a:noAutofit/>
          </a:bodyPr>
          <a:lstStyle/>
          <a:p>
            <a:r>
              <a:rPr lang="ru-RU" altLang="ru-RU" sz="1800" b="1" dirty="0">
                <a:solidFill>
                  <a:srgbClr val="87CB3D"/>
                </a:solidFill>
                <a:latin typeface="Arial" pitchFamily="34" charset="0"/>
                <a:ea typeface="Verdana" pitchFamily="34" charset="0"/>
                <a:cs typeface="Arial" pitchFamily="34" charset="0"/>
              </a:rPr>
              <a:t>Соучаствующее проектирование </a:t>
            </a:r>
          </a:p>
        </p:txBody>
      </p:sp>
      <p:sp>
        <p:nvSpPr>
          <p:cNvPr id="14" name="Номер слайда 3"/>
          <p:cNvSpPr>
            <a:spLocks noGrp="1"/>
          </p:cNvSpPr>
          <p:nvPr>
            <p:ph type="sldNum" sz="quarter" idx="12"/>
          </p:nvPr>
        </p:nvSpPr>
        <p:spPr>
          <a:xfrm>
            <a:off x="6948264" y="4759722"/>
            <a:ext cx="2057400" cy="273844"/>
          </a:xfrm>
        </p:spPr>
        <p:txBody>
          <a:bodyPr/>
          <a:lstStyle/>
          <a:p>
            <a:fld id="{64A77760-2868-4E5F-89A3-AA702303B1E5}" type="slidenum">
              <a:rPr lang="ru-RU" sz="900">
                <a:solidFill>
                  <a:prstClr val="black">
                    <a:tint val="75000"/>
                  </a:prstClr>
                </a:solidFill>
              </a:rPr>
              <a:pPr/>
              <a:t>9</a:t>
            </a:fld>
            <a:endParaRPr lang="ru-RU" sz="900" dirty="0">
              <a:solidFill>
                <a:prstClr val="black">
                  <a:tint val="75000"/>
                </a:prstClr>
              </a:solidFill>
            </a:endParaRPr>
          </a:p>
        </p:txBody>
      </p:sp>
      <p:sp>
        <p:nvSpPr>
          <p:cNvPr id="22" name="Прямоугольник 21"/>
          <p:cNvSpPr/>
          <p:nvPr/>
        </p:nvSpPr>
        <p:spPr>
          <a:xfrm>
            <a:off x="3131840" y="987575"/>
            <a:ext cx="6120699" cy="2954635"/>
          </a:xfrm>
          <a:prstGeom prst="rect">
            <a:avLst/>
          </a:prstGeom>
        </p:spPr>
        <p:txBody>
          <a:bodyPr wrap="square" lIns="91408" tIns="45704" rIns="91408" bIns="45704">
            <a:spAutoFit/>
          </a:bodyPr>
          <a:lstStyle/>
          <a:p>
            <a:pPr algn="ctr">
              <a:spcBef>
                <a:spcPts val="600"/>
              </a:spcBef>
              <a:spcAft>
                <a:spcPts val="600"/>
              </a:spcAft>
            </a:pPr>
            <a:r>
              <a:rPr lang="ru-RU" b="1" dirty="0">
                <a:solidFill>
                  <a:srgbClr val="00B050"/>
                </a:solidFill>
                <a:ea typeface="Verdana" pitchFamily="34" charset="0"/>
                <a:cs typeface="Arial" pitchFamily="34" charset="0"/>
              </a:rPr>
              <a:t>Принципы вовлечения</a:t>
            </a:r>
          </a:p>
          <a:p>
            <a:pPr algn="ctr">
              <a:spcBef>
                <a:spcPts val="600"/>
              </a:spcBef>
              <a:spcAft>
                <a:spcPts val="600"/>
              </a:spcAft>
            </a:pPr>
            <a:r>
              <a:rPr lang="ru-RU" b="1" dirty="0">
                <a:solidFill>
                  <a:prstClr val="black"/>
                </a:solidFill>
                <a:ea typeface="Verdana" pitchFamily="34" charset="0"/>
                <a:cs typeface="Arial" pitchFamily="34" charset="0"/>
              </a:rPr>
              <a:t>Принцип 1. Простое участие, открытая </a:t>
            </a:r>
            <a:r>
              <a:rPr lang="ru-RU" b="1" dirty="0" smtClean="0">
                <a:solidFill>
                  <a:prstClr val="black"/>
                </a:solidFill>
                <a:ea typeface="Verdana" pitchFamily="34" charset="0"/>
                <a:cs typeface="Arial" pitchFamily="34" charset="0"/>
              </a:rPr>
              <a:t>информация</a:t>
            </a:r>
          </a:p>
          <a:p>
            <a:pPr algn="ctr">
              <a:spcBef>
                <a:spcPts val="600"/>
              </a:spcBef>
              <a:spcAft>
                <a:spcPts val="600"/>
              </a:spcAft>
            </a:pPr>
            <a:r>
              <a:rPr lang="ru-RU" b="1" dirty="0">
                <a:solidFill>
                  <a:prstClr val="black"/>
                </a:solidFill>
                <a:ea typeface="Verdana" pitchFamily="34" charset="0"/>
                <a:cs typeface="Arial" pitchFamily="34" charset="0"/>
              </a:rPr>
              <a:t>Принцип 2. Одинаковые условия </a:t>
            </a:r>
            <a:r>
              <a:rPr lang="ru-RU" b="1" dirty="0" smtClean="0">
                <a:solidFill>
                  <a:prstClr val="black"/>
                </a:solidFill>
                <a:ea typeface="Verdana" pitchFamily="34" charset="0"/>
                <a:cs typeface="Arial" pitchFamily="34" charset="0"/>
              </a:rPr>
              <a:t>участия</a:t>
            </a:r>
          </a:p>
          <a:p>
            <a:pPr algn="ctr">
              <a:spcBef>
                <a:spcPts val="600"/>
              </a:spcBef>
              <a:spcAft>
                <a:spcPts val="600"/>
              </a:spcAft>
            </a:pPr>
            <a:r>
              <a:rPr lang="ru-RU" b="1" dirty="0">
                <a:solidFill>
                  <a:prstClr val="black"/>
                </a:solidFill>
                <a:ea typeface="Verdana" pitchFamily="34" charset="0"/>
                <a:cs typeface="Arial" pitchFamily="34" charset="0"/>
              </a:rPr>
              <a:t>Принцип 3. Участие на самых ранних </a:t>
            </a:r>
            <a:r>
              <a:rPr lang="ru-RU" b="1" dirty="0" smtClean="0">
                <a:solidFill>
                  <a:prstClr val="black"/>
                </a:solidFill>
                <a:ea typeface="Verdana" pitchFamily="34" charset="0"/>
                <a:cs typeface="Arial" pitchFamily="34" charset="0"/>
              </a:rPr>
              <a:t>этапах</a:t>
            </a:r>
          </a:p>
          <a:p>
            <a:pPr algn="ctr">
              <a:spcBef>
                <a:spcPts val="600"/>
              </a:spcBef>
              <a:spcAft>
                <a:spcPts val="600"/>
              </a:spcAft>
            </a:pPr>
            <a:r>
              <a:rPr lang="ru-RU" b="1" dirty="0">
                <a:solidFill>
                  <a:prstClr val="black"/>
                </a:solidFill>
                <a:ea typeface="Verdana" pitchFamily="34" charset="0"/>
                <a:cs typeface="Arial" pitchFamily="34" charset="0"/>
              </a:rPr>
              <a:t>Принцип 4. Гибкие условия </a:t>
            </a:r>
            <a:r>
              <a:rPr lang="ru-RU" b="1" dirty="0" smtClean="0">
                <a:solidFill>
                  <a:prstClr val="black"/>
                </a:solidFill>
                <a:ea typeface="Verdana" pitchFamily="34" charset="0"/>
                <a:cs typeface="Arial" pitchFamily="34" charset="0"/>
              </a:rPr>
              <a:t>участия</a:t>
            </a:r>
          </a:p>
          <a:p>
            <a:pPr algn="ctr">
              <a:spcBef>
                <a:spcPts val="600"/>
              </a:spcBef>
              <a:spcAft>
                <a:spcPts val="600"/>
              </a:spcAft>
            </a:pPr>
            <a:r>
              <a:rPr lang="ru-RU" b="1" dirty="0">
                <a:solidFill>
                  <a:prstClr val="black"/>
                </a:solidFill>
                <a:ea typeface="Verdana" pitchFamily="34" charset="0"/>
                <a:cs typeface="Arial" pitchFamily="34" charset="0"/>
              </a:rPr>
              <a:t>Принцип 5. Заметный эффект </a:t>
            </a:r>
            <a:r>
              <a:rPr lang="ru-RU" b="1" dirty="0" smtClean="0">
                <a:solidFill>
                  <a:prstClr val="black"/>
                </a:solidFill>
                <a:ea typeface="Verdana" pitchFamily="34" charset="0"/>
                <a:cs typeface="Arial" pitchFamily="34" charset="0"/>
              </a:rPr>
              <a:t>участия</a:t>
            </a:r>
          </a:p>
          <a:p>
            <a:pPr algn="ctr">
              <a:spcBef>
                <a:spcPts val="600"/>
              </a:spcBef>
              <a:spcAft>
                <a:spcPts val="600"/>
              </a:spcAft>
            </a:pPr>
            <a:endParaRPr lang="en-US" dirty="0" smtClean="0">
              <a:solidFill>
                <a:prstClr val="black"/>
              </a:solidFill>
              <a:ea typeface="Verdana" pitchFamily="34" charset="0"/>
              <a:cs typeface="Arial"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843559"/>
            <a:ext cx="3344428" cy="2232248"/>
          </a:xfrm>
          <a:prstGeom prst="rect">
            <a:avLst/>
          </a:prstGeom>
        </p:spPr>
      </p:pic>
    </p:spTree>
    <p:extLst>
      <p:ext uri="{BB962C8B-B14F-4D97-AF65-F5344CB8AC3E}">
        <p14:creationId xmlns:p14="http://schemas.microsoft.com/office/powerpoint/2010/main" val="514651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76263" rtl="0" eaLnBrk="1" fontAlgn="base" latinLnBrk="0" hangingPunct="1">
          <a:lnSpc>
            <a:spcPct val="100000"/>
          </a:lnSpc>
          <a:spcBef>
            <a:spcPct val="0"/>
          </a:spcBef>
          <a:spcAft>
            <a:spcPct val="0"/>
          </a:spcAft>
          <a:buClrTx/>
          <a:buSzTx/>
          <a:buFontTx/>
          <a:buNone/>
          <a:tabLst/>
          <a:defRPr kumimoji="0" lang="ru-RU"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76263" rtl="0" eaLnBrk="1" fontAlgn="base" latinLnBrk="0" hangingPunct="1">
          <a:lnSpc>
            <a:spcPct val="100000"/>
          </a:lnSpc>
          <a:spcBef>
            <a:spcPct val="0"/>
          </a:spcBef>
          <a:spcAft>
            <a:spcPct val="0"/>
          </a:spcAft>
          <a:buClrTx/>
          <a:buSzTx/>
          <a:buFontTx/>
          <a:buNone/>
          <a:tabLst/>
          <a:defRPr kumimoji="0" lang="ru-RU" sz="11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33356</TotalTime>
  <Words>767</Words>
  <Application>Microsoft Office PowerPoint</Application>
  <PresentationFormat>Экран (16:9)</PresentationFormat>
  <Paragraphs>104</Paragraphs>
  <Slides>17</Slides>
  <Notes>14</Notes>
  <HiddenSlides>0</HiddenSlides>
  <MMClips>0</MMClips>
  <ScaleCrop>false</ScaleCrop>
  <HeadingPairs>
    <vt:vector size="4" baseType="variant">
      <vt:variant>
        <vt:lpstr>Тема</vt:lpstr>
      </vt:variant>
      <vt:variant>
        <vt:i4>4</vt:i4>
      </vt:variant>
      <vt:variant>
        <vt:lpstr>Заголовки слайдов</vt:lpstr>
      </vt:variant>
      <vt:variant>
        <vt:i4>17</vt:i4>
      </vt:variant>
    </vt:vector>
  </HeadingPairs>
  <TitlesOfParts>
    <vt:vector size="21" baseType="lpstr">
      <vt:lpstr>Тема Office</vt:lpstr>
      <vt:lpstr>Оформление по умолчанию</vt:lpstr>
      <vt:lpstr>2_Тема Office</vt:lpstr>
      <vt:lpstr>12_Тема Office</vt:lpstr>
      <vt:lpstr> </vt:lpstr>
      <vt:lpstr>Презентация PowerPoint</vt:lpstr>
      <vt:lpstr>“Smartness that matters”*: на пути к Human Smart City</vt:lpstr>
      <vt:lpstr>Community-based participatory research </vt:lpstr>
      <vt:lpstr>Презентация PowerPoint</vt:lpstr>
      <vt:lpstr>Зарубежный опыт. Краудсорсинг и партисипаторное бюджетирование</vt:lpstr>
      <vt:lpstr>Citizen science projects  SPOTTERON - the Citizen Science platform  </vt:lpstr>
      <vt:lpstr>Driving safer  for humans and animals </vt:lpstr>
      <vt:lpstr>Соучаствующее проектирование </vt:lpstr>
      <vt:lpstr>Исследование “Качество жизни”</vt:lpstr>
      <vt:lpstr>Презентация PowerPoint</vt:lpstr>
      <vt:lpstr>Презентация PowerPoint</vt:lpstr>
      <vt:lpstr>Объекты приоритетного строительства на месте снесенных домов (в %)</vt:lpstr>
      <vt:lpstr>Образы будущего деревянных домов. Метод креативного воркшопа с иностранными студентами</vt:lpstr>
      <vt:lpstr>Образ Томска глазами иностранных студентов. Метод ментальных карт</vt:lpstr>
      <vt:lpstr>Модель краудсорсинговой платформы по принципу  R2C (Researchers to Communities) в ТПУ  </vt:lpstr>
      <vt:lpstr>Спасибо за внимание!  Наталья Александровна Гончарова к.э.н., доцент Школа базовой инженерной подготовки Национальный исследовательский Томский политехнический университет natg@tpu.ru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Рейтинги</dc:title>
  <dc:creator>Anastasiya G. Peshkovskaya</dc:creator>
  <cp:lastModifiedBy>User</cp:lastModifiedBy>
  <cp:revision>1731</cp:revision>
  <cp:lastPrinted>2017-06-26T11:28:49Z</cp:lastPrinted>
  <dcterms:created xsi:type="dcterms:W3CDTF">2015-01-20T03:13:47Z</dcterms:created>
  <dcterms:modified xsi:type="dcterms:W3CDTF">2018-06-22T03:27:25Z</dcterms:modified>
</cp:coreProperties>
</file>