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03" r:id="rId2"/>
    <p:sldId id="534" r:id="rId3"/>
    <p:sldId id="535" r:id="rId4"/>
    <p:sldId id="536" r:id="rId5"/>
    <p:sldId id="537" r:id="rId6"/>
    <p:sldId id="538" r:id="rId7"/>
    <p:sldId id="539" r:id="rId8"/>
    <p:sldId id="540" r:id="rId9"/>
    <p:sldId id="412" r:id="rId10"/>
    <p:sldId id="32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C3C"/>
    <a:srgbClr val="00518E"/>
    <a:srgbClr val="005696"/>
    <a:srgbClr val="4CA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73" autoAdjust="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85117-7A01-45C6-9865-57192D10E956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F5322-FD68-4002-9BE5-3BB86E4BF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4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5322-FD68-4002-9BE5-3BB86E4BF55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0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20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0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6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9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3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3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03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1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F69E0-D762-4C84-AB9F-16B90BB3A53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CBDA-CFDC-4830-95EA-620463AE0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9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6209"/>
            <a:ext cx="7342584" cy="7225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412776"/>
            <a:ext cx="91805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2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3030051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Спасибо за внимание</a:t>
            </a:r>
            <a:endParaRPr lang="ru-RU" sz="48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10550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06032"/>
            <a:ext cx="8352928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изменений в закон Забайкальского края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«Об обеспечении бесплатным питанием детей из малоимущих семей, обучающихся в государственных и муниципальных общеобразовательных учреждениях Забайкальского края»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3988221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Предлагалось увеличить стоимость одного дня питания обучающегося за счет средств бюджета Забайкальского края с 13,80 до 20 рублей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95536" y="5733256"/>
            <a:ext cx="8361122" cy="565533"/>
            <a:chOff x="1115616" y="3250713"/>
            <a:chExt cx="6991628" cy="565533"/>
          </a:xfrm>
        </p:grpSpPr>
        <p:sp>
          <p:nvSpPr>
            <p:cNvPr id="16" name="TextBox 15"/>
            <p:cNvSpPr txBox="1"/>
            <p:nvPr/>
          </p:nvSpPr>
          <p:spPr>
            <a:xfrm>
              <a:off x="1230480" y="3364202"/>
              <a:ext cx="6876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Законопроект находится на площадке Законодательного </a:t>
              </a:r>
              <a:r>
                <a:rPr lang="ru-RU" sz="1600" b="1" dirty="0">
                  <a:solidFill>
                    <a:schemeClr val="bg1"/>
                  </a:solidFill>
                </a:rPr>
                <a:t>С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обрания Забайкальского края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1115616" y="3250713"/>
              <a:ext cx="6912768" cy="565533"/>
            </a:xfrm>
            <a:prstGeom prst="frame">
              <a:avLst/>
            </a:prstGeom>
            <a:ln w="0" cap="flat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926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06032"/>
            <a:ext cx="8352928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изменений в статью 2 Закона Забайкальского края «Об отдельных вопросах формирования органов местного самоуправления в Забайкальском крае»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3356992"/>
            <a:ext cx="8568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Предлагалось установить возможность выбора варианта избрания Главы городского округа и определить, что Глава городского округа возглавляет местную администрацию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95536" y="5733256"/>
            <a:ext cx="8361122" cy="565533"/>
            <a:chOff x="1115616" y="3250713"/>
            <a:chExt cx="6991628" cy="565533"/>
          </a:xfrm>
        </p:grpSpPr>
        <p:sp>
          <p:nvSpPr>
            <p:cNvPr id="16" name="TextBox 15"/>
            <p:cNvSpPr txBox="1"/>
            <p:nvPr/>
          </p:nvSpPr>
          <p:spPr>
            <a:xfrm>
              <a:off x="1230480" y="3364202"/>
              <a:ext cx="68767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Законопроект находится на площадке Законодательного </a:t>
              </a:r>
              <a:r>
                <a:rPr lang="ru-RU" sz="1600" b="1" dirty="0">
                  <a:solidFill>
                    <a:schemeClr val="bg1"/>
                  </a:solidFill>
                </a:rPr>
                <a:t>С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обрания Забайкальского края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1115616" y="3250713"/>
              <a:ext cx="6912768" cy="565533"/>
            </a:xfrm>
            <a:prstGeom prst="frame">
              <a:avLst/>
            </a:prstGeom>
            <a:ln w="0" cap="flat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6392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72816"/>
            <a:ext cx="8352928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«О ежемесячной компенсационной выплате родителям (законным представителям), имеющим детей в возрасте от 1,5 до 5 лет, не посещающих государственную или муниципальную образовательную организацию, реализующую основную общеобразовательную программу дошкольного образования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445162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Предлагалось установить ежемесячную компенсационную выплату в размере: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2000 рублей на ребенка в возрасте от 1,5 до 3 лет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2500 на ребенка в возрасте от 3 до 5 лет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65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1769731"/>
            <a:ext cx="8100900" cy="2677656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проекта Закона Забайкальского края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«О перераспределении между органами местного самоуправления городского округа «Город Чита» и органами государственной власти Забайкальского края полномочия по распоряжению земельными участками на территории города Читы, государственная собственность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 которые не разграничена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207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72816"/>
            <a:ext cx="8352928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проекта законодательной инициативы Законодательного Собрания Забайкальского края, по внесению в Государственную Думу Федерального Собрания Российской Федерации проекта федерального закона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«О внесении изменений в статью 46 Бюджетного кодекса Российской Федерации»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4471952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Суммы денежных взысканий (штрафов) за нарушение правил ГИБДД должны подлежать зачислению в бюджеты субъектов Российской Федерации, по нормативу 50 процентов и в бюджеты муниципальных образований по месту нахождения органа или должностного лица, принявшего решение о наложении денежного взыскания (штрафа) по нормативу 50 процентов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52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72816"/>
            <a:ext cx="8352928" cy="230832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проекта законодательной инициативы Законодательного Собрания Забайкальского края, по внесению в Государственную Думу Федерального Собрания Российской Федерации проекта федерального закона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«О внесении изменений в Бюджетный кодекс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Российской Федерации»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4737338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Суммы налога на прибыль организаций подлежали бы зачислению в бюджеты субъектов Российской Федерации, по нормативу </a:t>
            </a:r>
            <a:r>
              <a:rPr lang="ru-RU" sz="2000" b="1" dirty="0" smtClean="0">
                <a:solidFill>
                  <a:schemeClr val="bg1"/>
                </a:solidFill>
              </a:rPr>
              <a:t>95%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 по нормативу 5% для муниципалитета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60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58217"/>
            <a:ext cx="7920880" cy="7225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Законодательные инициативы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1787332"/>
            <a:ext cx="8352928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 внесении в Законодательное Собрание Забайкальского края проекта закона Забайкальского края «О внесении изменения в часть 3 статьи 7 Закона Забайкальского края «О межбюджетных отношениях в Забайкальском крае»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12074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3814008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Налог на доходы физических лиц, уплачиваемый иностранными гражданами на основании патента подлежит зачислению в бюджеты городских округов по нормативу 50 процентов поступлений в консолидированный бюджет Забайкальского края от указанного налога с территории данного городского округа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885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726332" cy="782986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9512" y="1055046"/>
            <a:ext cx="8784976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09" y="1225723"/>
            <a:ext cx="7258182" cy="544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2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6392</TotalTime>
  <Words>431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Законодательные инициативы</vt:lpstr>
      <vt:lpstr>Законодательные инициативы</vt:lpstr>
      <vt:lpstr>Законодательные инициативы</vt:lpstr>
      <vt:lpstr>Законодательные инициативы</vt:lpstr>
      <vt:lpstr>Законодательные инициативы</vt:lpstr>
      <vt:lpstr>Законодательные инициативы</vt:lpstr>
      <vt:lpstr>Законодательные инициативы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Зенков</cp:lastModifiedBy>
  <cp:revision>326</cp:revision>
  <dcterms:created xsi:type="dcterms:W3CDTF">2016-02-15T02:01:40Z</dcterms:created>
  <dcterms:modified xsi:type="dcterms:W3CDTF">2017-04-17T01:50:43Z</dcterms:modified>
</cp:coreProperties>
</file>