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5" r:id="rId2"/>
    <p:sldId id="293" r:id="rId3"/>
    <p:sldId id="294" r:id="rId4"/>
    <p:sldId id="262" r:id="rId5"/>
    <p:sldId id="269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5" r:id="rId14"/>
    <p:sldId id="284" r:id="rId15"/>
    <p:sldId id="267" r:id="rId1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97" userDrawn="1">
          <p15:clr>
            <a:srgbClr val="A4A3A4"/>
          </p15:clr>
        </p15:guide>
        <p15:guide id="2" pos="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80" y="-80"/>
      </p:cViewPr>
      <p:guideLst>
        <p:guide orient="horz" pos="3997"/>
        <p:guide pos="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59F50B-8323-4320-9416-68CD61C27EF7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2551006-D089-4AA2-A684-984A6CBFB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1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51006-D089-4AA2-A684-984A6CBFBD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51006-D089-4AA2-A684-984A6CBFBD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="" xmlns:a16="http://schemas.microsoft.com/office/drawing/2014/main" id="{5319E6AB-2DD4-4324-8B0A-E394C73C20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="" xmlns:a16="http://schemas.microsoft.com/office/drawing/2014/main" id="{5E56645C-D254-432C-925A-250356692B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="" xmlns:a16="http://schemas.microsoft.com/office/drawing/2014/main" id="{3459DEFB-3B85-4821-8C33-6BEF59D74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098E54-C30C-4BB5-945F-85047233941F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6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51006-D089-4AA2-A684-984A6CBFBD6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51006-D089-4AA2-A684-984A6CBFBD6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7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2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1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2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8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1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2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1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9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8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A868-72CB-4C0F-AD8F-C64E4BAD74F3}" type="datetimeFigureOut">
              <a:rPr lang="ru-RU" smtClean="0"/>
              <a:t>20.06.18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2E72-43A3-486B-81B5-0508F822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23.jpe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>
            <a:extLst>
              <a:ext uri="{FF2B5EF4-FFF2-40B4-BE49-F238E27FC236}">
                <a16:creationId xmlns="" xmlns:a16="http://schemas.microsoft.com/office/drawing/2014/main" id="{89B71F5A-A453-4EDB-8050-E9927B4F2E2F}"/>
              </a:ext>
            </a:extLst>
          </p:cNvPr>
          <p:cNvSpPr/>
          <p:nvPr/>
        </p:nvSpPr>
        <p:spPr>
          <a:xfrm rot="20380162" flipH="1" flipV="1">
            <a:off x="-1393615" y="-1862243"/>
            <a:ext cx="13463185" cy="5232518"/>
          </a:xfrm>
          <a:custGeom>
            <a:avLst/>
            <a:gdLst>
              <a:gd name="connsiteX0" fmla="*/ 0 w 11172739"/>
              <a:gd name="connsiteY0" fmla="*/ 0 h 8156406"/>
              <a:gd name="connsiteX1" fmla="*/ 11172739 w 11172739"/>
              <a:gd name="connsiteY1" fmla="*/ 0 h 8156406"/>
              <a:gd name="connsiteX2" fmla="*/ 11172739 w 11172739"/>
              <a:gd name="connsiteY2" fmla="*/ 8156406 h 8156406"/>
              <a:gd name="connsiteX3" fmla="*/ 0 w 11172739"/>
              <a:gd name="connsiteY3" fmla="*/ 8156406 h 8156406"/>
              <a:gd name="connsiteX4" fmla="*/ 0 w 11172739"/>
              <a:gd name="connsiteY4" fmla="*/ 0 h 8156406"/>
              <a:gd name="connsiteX0" fmla="*/ 1341087 w 11172739"/>
              <a:gd name="connsiteY0" fmla="*/ 0 h 8167445"/>
              <a:gd name="connsiteX1" fmla="*/ 11172739 w 11172739"/>
              <a:gd name="connsiteY1" fmla="*/ 11039 h 8167445"/>
              <a:gd name="connsiteX2" fmla="*/ 11172739 w 11172739"/>
              <a:gd name="connsiteY2" fmla="*/ 8167445 h 8167445"/>
              <a:gd name="connsiteX3" fmla="*/ 0 w 11172739"/>
              <a:gd name="connsiteY3" fmla="*/ 8167445 h 8167445"/>
              <a:gd name="connsiteX4" fmla="*/ 1341087 w 11172739"/>
              <a:gd name="connsiteY4" fmla="*/ 0 h 8167445"/>
              <a:gd name="connsiteX0" fmla="*/ 1527394 w 11359046"/>
              <a:gd name="connsiteY0" fmla="*/ 0 h 8167445"/>
              <a:gd name="connsiteX1" fmla="*/ 11359046 w 11359046"/>
              <a:gd name="connsiteY1" fmla="*/ 11039 h 8167445"/>
              <a:gd name="connsiteX2" fmla="*/ 11359046 w 11359046"/>
              <a:gd name="connsiteY2" fmla="*/ 8167445 h 8167445"/>
              <a:gd name="connsiteX3" fmla="*/ 186307 w 11359046"/>
              <a:gd name="connsiteY3" fmla="*/ 8167445 h 8167445"/>
              <a:gd name="connsiteX4" fmla="*/ 1527394 w 11359046"/>
              <a:gd name="connsiteY4" fmla="*/ 0 h 8167445"/>
              <a:gd name="connsiteX0" fmla="*/ 1527394 w 11359046"/>
              <a:gd name="connsiteY0" fmla="*/ 0 h 8167445"/>
              <a:gd name="connsiteX1" fmla="*/ 9638715 w 11359046"/>
              <a:gd name="connsiteY1" fmla="*/ 6393 h 8167445"/>
              <a:gd name="connsiteX2" fmla="*/ 11359046 w 11359046"/>
              <a:gd name="connsiteY2" fmla="*/ 8167445 h 8167445"/>
              <a:gd name="connsiteX3" fmla="*/ 186307 w 11359046"/>
              <a:gd name="connsiteY3" fmla="*/ 8167445 h 8167445"/>
              <a:gd name="connsiteX4" fmla="*/ 1527394 w 11359046"/>
              <a:gd name="connsiteY4" fmla="*/ 0 h 8167445"/>
              <a:gd name="connsiteX0" fmla="*/ 1527394 w 9638715"/>
              <a:gd name="connsiteY0" fmla="*/ 0 h 8167445"/>
              <a:gd name="connsiteX1" fmla="*/ 9638715 w 9638715"/>
              <a:gd name="connsiteY1" fmla="*/ 6393 h 8167445"/>
              <a:gd name="connsiteX2" fmla="*/ 7475620 w 9638715"/>
              <a:gd name="connsiteY2" fmla="*/ 6022679 h 8167445"/>
              <a:gd name="connsiteX3" fmla="*/ 186307 w 9638715"/>
              <a:gd name="connsiteY3" fmla="*/ 8167445 h 8167445"/>
              <a:gd name="connsiteX4" fmla="*/ 1527394 w 9638715"/>
              <a:gd name="connsiteY4" fmla="*/ 0 h 8167445"/>
              <a:gd name="connsiteX0" fmla="*/ 1527394 w 9638715"/>
              <a:gd name="connsiteY0" fmla="*/ 0 h 8167445"/>
              <a:gd name="connsiteX1" fmla="*/ 9638715 w 9638715"/>
              <a:gd name="connsiteY1" fmla="*/ 6393 h 8167445"/>
              <a:gd name="connsiteX2" fmla="*/ 8841304 w 9638715"/>
              <a:gd name="connsiteY2" fmla="*/ 7175302 h 8167445"/>
              <a:gd name="connsiteX3" fmla="*/ 186307 w 9638715"/>
              <a:gd name="connsiteY3" fmla="*/ 8167445 h 8167445"/>
              <a:gd name="connsiteX4" fmla="*/ 1527394 w 9638715"/>
              <a:gd name="connsiteY4" fmla="*/ 0 h 8167445"/>
              <a:gd name="connsiteX0" fmla="*/ 1527394 w 10136350"/>
              <a:gd name="connsiteY0" fmla="*/ 0 h 8167445"/>
              <a:gd name="connsiteX1" fmla="*/ 9638715 w 10136350"/>
              <a:gd name="connsiteY1" fmla="*/ 6393 h 8167445"/>
              <a:gd name="connsiteX2" fmla="*/ 8841304 w 10136350"/>
              <a:gd name="connsiteY2" fmla="*/ 7175302 h 8167445"/>
              <a:gd name="connsiteX3" fmla="*/ 186307 w 10136350"/>
              <a:gd name="connsiteY3" fmla="*/ 8167445 h 8167445"/>
              <a:gd name="connsiteX4" fmla="*/ 1527394 w 10136350"/>
              <a:gd name="connsiteY4" fmla="*/ 0 h 8167445"/>
              <a:gd name="connsiteX0" fmla="*/ 1527394 w 11346505"/>
              <a:gd name="connsiteY0" fmla="*/ 0 h 8167445"/>
              <a:gd name="connsiteX1" fmla="*/ 9638715 w 11346505"/>
              <a:gd name="connsiteY1" fmla="*/ 6393 h 8167445"/>
              <a:gd name="connsiteX2" fmla="*/ 8841304 w 11346505"/>
              <a:gd name="connsiteY2" fmla="*/ 7175302 h 8167445"/>
              <a:gd name="connsiteX3" fmla="*/ 186307 w 11346505"/>
              <a:gd name="connsiteY3" fmla="*/ 8167445 h 8167445"/>
              <a:gd name="connsiteX4" fmla="*/ 1527394 w 11346505"/>
              <a:gd name="connsiteY4" fmla="*/ 0 h 8167445"/>
              <a:gd name="connsiteX0" fmla="*/ 1341087 w 11160198"/>
              <a:gd name="connsiteY0" fmla="*/ 0 h 8167445"/>
              <a:gd name="connsiteX1" fmla="*/ 9452408 w 11160198"/>
              <a:gd name="connsiteY1" fmla="*/ 6393 h 8167445"/>
              <a:gd name="connsiteX2" fmla="*/ 8654997 w 11160198"/>
              <a:gd name="connsiteY2" fmla="*/ 7175302 h 8167445"/>
              <a:gd name="connsiteX3" fmla="*/ 0 w 11160198"/>
              <a:gd name="connsiteY3" fmla="*/ 8167445 h 8167445"/>
              <a:gd name="connsiteX4" fmla="*/ 1341087 w 11160198"/>
              <a:gd name="connsiteY4" fmla="*/ 0 h 8167445"/>
              <a:gd name="connsiteX0" fmla="*/ 1838141 w 11657252"/>
              <a:gd name="connsiteY0" fmla="*/ 0 h 8167445"/>
              <a:gd name="connsiteX1" fmla="*/ 9949462 w 11657252"/>
              <a:gd name="connsiteY1" fmla="*/ 6393 h 8167445"/>
              <a:gd name="connsiteX2" fmla="*/ 9152051 w 11657252"/>
              <a:gd name="connsiteY2" fmla="*/ 7175302 h 8167445"/>
              <a:gd name="connsiteX3" fmla="*/ 497054 w 11657252"/>
              <a:gd name="connsiteY3" fmla="*/ 8167445 h 8167445"/>
              <a:gd name="connsiteX4" fmla="*/ 1138939 w 11657252"/>
              <a:gd name="connsiteY4" fmla="*/ 3610098 h 8167445"/>
              <a:gd name="connsiteX5" fmla="*/ 1838141 w 11657252"/>
              <a:gd name="connsiteY5" fmla="*/ 0 h 8167445"/>
              <a:gd name="connsiteX0" fmla="*/ 1974735 w 11793846"/>
              <a:gd name="connsiteY0" fmla="*/ 0 h 8167445"/>
              <a:gd name="connsiteX1" fmla="*/ 10086056 w 11793846"/>
              <a:gd name="connsiteY1" fmla="*/ 6393 h 8167445"/>
              <a:gd name="connsiteX2" fmla="*/ 9288645 w 11793846"/>
              <a:gd name="connsiteY2" fmla="*/ 7175302 h 8167445"/>
              <a:gd name="connsiteX3" fmla="*/ 633648 w 11793846"/>
              <a:gd name="connsiteY3" fmla="*/ 8167445 h 8167445"/>
              <a:gd name="connsiteX4" fmla="*/ 677250 w 11793846"/>
              <a:gd name="connsiteY4" fmla="*/ 4031752 h 8167445"/>
              <a:gd name="connsiteX5" fmla="*/ 1974735 w 11793846"/>
              <a:gd name="connsiteY5" fmla="*/ 0 h 8167445"/>
              <a:gd name="connsiteX0" fmla="*/ 1974735 w 11793846"/>
              <a:gd name="connsiteY0" fmla="*/ 0 h 8167445"/>
              <a:gd name="connsiteX1" fmla="*/ 10086056 w 11793846"/>
              <a:gd name="connsiteY1" fmla="*/ 6393 h 8167445"/>
              <a:gd name="connsiteX2" fmla="*/ 9288645 w 11793846"/>
              <a:gd name="connsiteY2" fmla="*/ 7175302 h 8167445"/>
              <a:gd name="connsiteX3" fmla="*/ 633648 w 11793846"/>
              <a:gd name="connsiteY3" fmla="*/ 8167445 h 8167445"/>
              <a:gd name="connsiteX4" fmla="*/ 677250 w 11793846"/>
              <a:gd name="connsiteY4" fmla="*/ 4031752 h 8167445"/>
              <a:gd name="connsiteX5" fmla="*/ 1974735 w 11793846"/>
              <a:gd name="connsiteY5" fmla="*/ 0 h 8167445"/>
              <a:gd name="connsiteX0" fmla="*/ 1974735 w 11793846"/>
              <a:gd name="connsiteY0" fmla="*/ 0 h 8167445"/>
              <a:gd name="connsiteX1" fmla="*/ 10086056 w 11793846"/>
              <a:gd name="connsiteY1" fmla="*/ 6393 h 8167445"/>
              <a:gd name="connsiteX2" fmla="*/ 9288645 w 11793846"/>
              <a:gd name="connsiteY2" fmla="*/ 7175302 h 8167445"/>
              <a:gd name="connsiteX3" fmla="*/ 633648 w 11793846"/>
              <a:gd name="connsiteY3" fmla="*/ 8167445 h 8167445"/>
              <a:gd name="connsiteX4" fmla="*/ 677250 w 11793846"/>
              <a:gd name="connsiteY4" fmla="*/ 4031752 h 8167445"/>
              <a:gd name="connsiteX5" fmla="*/ 1974735 w 11793846"/>
              <a:gd name="connsiteY5" fmla="*/ 0 h 8167445"/>
              <a:gd name="connsiteX0" fmla="*/ 1974735 w 11591184"/>
              <a:gd name="connsiteY0" fmla="*/ 0 h 8167445"/>
              <a:gd name="connsiteX1" fmla="*/ 10086056 w 11591184"/>
              <a:gd name="connsiteY1" fmla="*/ 6393 h 8167445"/>
              <a:gd name="connsiteX2" fmla="*/ 8686153 w 11591184"/>
              <a:gd name="connsiteY2" fmla="*/ 6460931 h 8167445"/>
              <a:gd name="connsiteX3" fmla="*/ 633648 w 11591184"/>
              <a:gd name="connsiteY3" fmla="*/ 8167445 h 8167445"/>
              <a:gd name="connsiteX4" fmla="*/ 677250 w 11591184"/>
              <a:gd name="connsiteY4" fmla="*/ 4031752 h 8167445"/>
              <a:gd name="connsiteX5" fmla="*/ 1974735 w 11591184"/>
              <a:gd name="connsiteY5" fmla="*/ 0 h 8167445"/>
              <a:gd name="connsiteX0" fmla="*/ 1974735 w 11820978"/>
              <a:gd name="connsiteY0" fmla="*/ 0 h 8167445"/>
              <a:gd name="connsiteX1" fmla="*/ 10086056 w 11820978"/>
              <a:gd name="connsiteY1" fmla="*/ 6393 h 8167445"/>
              <a:gd name="connsiteX2" fmla="*/ 9361066 w 11820978"/>
              <a:gd name="connsiteY2" fmla="*/ 7171122 h 8167445"/>
              <a:gd name="connsiteX3" fmla="*/ 633648 w 11820978"/>
              <a:gd name="connsiteY3" fmla="*/ 8167445 h 8167445"/>
              <a:gd name="connsiteX4" fmla="*/ 677250 w 11820978"/>
              <a:gd name="connsiteY4" fmla="*/ 4031752 h 8167445"/>
              <a:gd name="connsiteX5" fmla="*/ 1974735 w 11820978"/>
              <a:gd name="connsiteY5" fmla="*/ 0 h 8167445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3197142 w 11181208"/>
              <a:gd name="connsiteY3" fmla="*/ 5680012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3197142 w 11181208"/>
              <a:gd name="connsiteY3" fmla="*/ 5680012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4369934 w 11181208"/>
              <a:gd name="connsiteY3" fmla="*/ 4313098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4314371 w 11181208"/>
              <a:gd name="connsiteY3" fmla="*/ 5598095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4314371 w 11181208"/>
              <a:gd name="connsiteY3" fmla="*/ 5598095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297485 w 11143728"/>
              <a:gd name="connsiteY0" fmla="*/ 0 h 7171122"/>
              <a:gd name="connsiteX1" fmla="*/ 9408806 w 11143728"/>
              <a:gd name="connsiteY1" fmla="*/ 6393 h 7171122"/>
              <a:gd name="connsiteX2" fmla="*/ 8683816 w 11143728"/>
              <a:gd name="connsiteY2" fmla="*/ 7171122 h 7171122"/>
              <a:gd name="connsiteX3" fmla="*/ 4276891 w 11143728"/>
              <a:gd name="connsiteY3" fmla="*/ 5598095 h 7171122"/>
              <a:gd name="connsiteX4" fmla="*/ 0 w 11143728"/>
              <a:gd name="connsiteY4" fmla="*/ 4031752 h 7171122"/>
              <a:gd name="connsiteX5" fmla="*/ 1297485 w 11143728"/>
              <a:gd name="connsiteY5" fmla="*/ 0 h 7171122"/>
              <a:gd name="connsiteX0" fmla="*/ 1297485 w 9408806"/>
              <a:gd name="connsiteY0" fmla="*/ 0 h 7171122"/>
              <a:gd name="connsiteX1" fmla="*/ 9408806 w 9408806"/>
              <a:gd name="connsiteY1" fmla="*/ 6393 h 7171122"/>
              <a:gd name="connsiteX2" fmla="*/ 8683816 w 9408806"/>
              <a:gd name="connsiteY2" fmla="*/ 7171122 h 7171122"/>
              <a:gd name="connsiteX3" fmla="*/ 4276891 w 9408806"/>
              <a:gd name="connsiteY3" fmla="*/ 5598095 h 7171122"/>
              <a:gd name="connsiteX4" fmla="*/ 0 w 9408806"/>
              <a:gd name="connsiteY4" fmla="*/ 4031752 h 7171122"/>
              <a:gd name="connsiteX5" fmla="*/ 1297485 w 9408806"/>
              <a:gd name="connsiteY5" fmla="*/ 0 h 7171122"/>
              <a:gd name="connsiteX0" fmla="*/ 1297485 w 9408806"/>
              <a:gd name="connsiteY0" fmla="*/ 0 h 7171122"/>
              <a:gd name="connsiteX1" fmla="*/ 9408806 w 9408806"/>
              <a:gd name="connsiteY1" fmla="*/ 6393 h 7171122"/>
              <a:gd name="connsiteX2" fmla="*/ 9338025 w 9408806"/>
              <a:gd name="connsiteY2" fmla="*/ 552753 h 7171122"/>
              <a:gd name="connsiteX3" fmla="*/ 8683816 w 9408806"/>
              <a:gd name="connsiteY3" fmla="*/ 7171122 h 7171122"/>
              <a:gd name="connsiteX4" fmla="*/ 4276891 w 9408806"/>
              <a:gd name="connsiteY4" fmla="*/ 5598095 h 7171122"/>
              <a:gd name="connsiteX5" fmla="*/ 0 w 9408806"/>
              <a:gd name="connsiteY5" fmla="*/ 4031752 h 7171122"/>
              <a:gd name="connsiteX6" fmla="*/ 1297485 w 9408806"/>
              <a:gd name="connsiteY6" fmla="*/ 0 h 7171122"/>
              <a:gd name="connsiteX0" fmla="*/ 1297485 w 11058001"/>
              <a:gd name="connsiteY0" fmla="*/ 0 h 7171122"/>
              <a:gd name="connsiteX1" fmla="*/ 9408806 w 11058001"/>
              <a:gd name="connsiteY1" fmla="*/ 6393 h 7171122"/>
              <a:gd name="connsiteX2" fmla="*/ 11058001 w 11058001"/>
              <a:gd name="connsiteY2" fmla="*/ 714545 h 7171122"/>
              <a:gd name="connsiteX3" fmla="*/ 8683816 w 11058001"/>
              <a:gd name="connsiteY3" fmla="*/ 7171122 h 7171122"/>
              <a:gd name="connsiteX4" fmla="*/ 4276891 w 11058001"/>
              <a:gd name="connsiteY4" fmla="*/ 5598095 h 7171122"/>
              <a:gd name="connsiteX5" fmla="*/ 0 w 11058001"/>
              <a:gd name="connsiteY5" fmla="*/ 4031752 h 7171122"/>
              <a:gd name="connsiteX6" fmla="*/ 1297485 w 11058001"/>
              <a:gd name="connsiteY6" fmla="*/ 0 h 7171122"/>
              <a:gd name="connsiteX0" fmla="*/ 1434217 w 11058001"/>
              <a:gd name="connsiteY0" fmla="*/ 4701 h 7164729"/>
              <a:gd name="connsiteX1" fmla="*/ 9408806 w 11058001"/>
              <a:gd name="connsiteY1" fmla="*/ 0 h 7164729"/>
              <a:gd name="connsiteX2" fmla="*/ 11058001 w 11058001"/>
              <a:gd name="connsiteY2" fmla="*/ 708152 h 7164729"/>
              <a:gd name="connsiteX3" fmla="*/ 8683816 w 11058001"/>
              <a:gd name="connsiteY3" fmla="*/ 7164729 h 7164729"/>
              <a:gd name="connsiteX4" fmla="*/ 4276891 w 11058001"/>
              <a:gd name="connsiteY4" fmla="*/ 5591702 h 7164729"/>
              <a:gd name="connsiteX5" fmla="*/ 0 w 11058001"/>
              <a:gd name="connsiteY5" fmla="*/ 4025359 h 7164729"/>
              <a:gd name="connsiteX6" fmla="*/ 1434217 w 11058001"/>
              <a:gd name="connsiteY6" fmla="*/ 4701 h 7164729"/>
              <a:gd name="connsiteX0" fmla="*/ 1175192 w 11058001"/>
              <a:gd name="connsiteY0" fmla="*/ 13327 h 7164729"/>
              <a:gd name="connsiteX1" fmla="*/ 9408806 w 11058001"/>
              <a:gd name="connsiteY1" fmla="*/ 0 h 7164729"/>
              <a:gd name="connsiteX2" fmla="*/ 11058001 w 11058001"/>
              <a:gd name="connsiteY2" fmla="*/ 708152 h 7164729"/>
              <a:gd name="connsiteX3" fmla="*/ 8683816 w 11058001"/>
              <a:gd name="connsiteY3" fmla="*/ 7164729 h 7164729"/>
              <a:gd name="connsiteX4" fmla="*/ 4276891 w 11058001"/>
              <a:gd name="connsiteY4" fmla="*/ 5591702 h 7164729"/>
              <a:gd name="connsiteX5" fmla="*/ 0 w 11058001"/>
              <a:gd name="connsiteY5" fmla="*/ 4025359 h 7164729"/>
              <a:gd name="connsiteX6" fmla="*/ 1175192 w 11058001"/>
              <a:gd name="connsiteY6" fmla="*/ 13327 h 7164729"/>
              <a:gd name="connsiteX0" fmla="*/ 1299642 w 11182451"/>
              <a:gd name="connsiteY0" fmla="*/ 13327 h 7164729"/>
              <a:gd name="connsiteX1" fmla="*/ 9533256 w 11182451"/>
              <a:gd name="connsiteY1" fmla="*/ 0 h 7164729"/>
              <a:gd name="connsiteX2" fmla="*/ 11182451 w 11182451"/>
              <a:gd name="connsiteY2" fmla="*/ 708152 h 7164729"/>
              <a:gd name="connsiteX3" fmla="*/ 8808266 w 11182451"/>
              <a:gd name="connsiteY3" fmla="*/ 7164729 h 7164729"/>
              <a:gd name="connsiteX4" fmla="*/ 4401341 w 11182451"/>
              <a:gd name="connsiteY4" fmla="*/ 5591702 h 7164729"/>
              <a:gd name="connsiteX5" fmla="*/ 0 w 11182451"/>
              <a:gd name="connsiteY5" fmla="*/ 3980323 h 7164729"/>
              <a:gd name="connsiteX6" fmla="*/ 1299642 w 11182451"/>
              <a:gd name="connsiteY6" fmla="*/ 13327 h 7164729"/>
              <a:gd name="connsiteX0" fmla="*/ 961132 w 10843941"/>
              <a:gd name="connsiteY0" fmla="*/ 13327 h 7164729"/>
              <a:gd name="connsiteX1" fmla="*/ 9194746 w 10843941"/>
              <a:gd name="connsiteY1" fmla="*/ 0 h 7164729"/>
              <a:gd name="connsiteX2" fmla="*/ 10843941 w 10843941"/>
              <a:gd name="connsiteY2" fmla="*/ 708152 h 7164729"/>
              <a:gd name="connsiteX3" fmla="*/ 8469756 w 10843941"/>
              <a:gd name="connsiteY3" fmla="*/ 7164729 h 7164729"/>
              <a:gd name="connsiteX4" fmla="*/ 4062831 w 10843941"/>
              <a:gd name="connsiteY4" fmla="*/ 5591702 h 7164729"/>
              <a:gd name="connsiteX5" fmla="*/ 0 w 10843941"/>
              <a:gd name="connsiteY5" fmla="*/ 2187320 h 7164729"/>
              <a:gd name="connsiteX6" fmla="*/ 961132 w 10843941"/>
              <a:gd name="connsiteY6" fmla="*/ 13327 h 7164729"/>
              <a:gd name="connsiteX0" fmla="*/ 191496 w 10074305"/>
              <a:gd name="connsiteY0" fmla="*/ 13327 h 7164729"/>
              <a:gd name="connsiteX1" fmla="*/ 8425110 w 10074305"/>
              <a:gd name="connsiteY1" fmla="*/ 0 h 7164729"/>
              <a:gd name="connsiteX2" fmla="*/ 10074305 w 10074305"/>
              <a:gd name="connsiteY2" fmla="*/ 708152 h 7164729"/>
              <a:gd name="connsiteX3" fmla="*/ 7700120 w 10074305"/>
              <a:gd name="connsiteY3" fmla="*/ 7164729 h 7164729"/>
              <a:gd name="connsiteX4" fmla="*/ 3293195 w 10074305"/>
              <a:gd name="connsiteY4" fmla="*/ 5591702 h 7164729"/>
              <a:gd name="connsiteX5" fmla="*/ 0 w 10074305"/>
              <a:gd name="connsiteY5" fmla="*/ 1213800 h 7164729"/>
              <a:gd name="connsiteX6" fmla="*/ 191496 w 10074305"/>
              <a:gd name="connsiteY6" fmla="*/ 13327 h 7164729"/>
              <a:gd name="connsiteX0" fmla="*/ 830101 w 10712910"/>
              <a:gd name="connsiteY0" fmla="*/ 13327 h 7164729"/>
              <a:gd name="connsiteX1" fmla="*/ 9063715 w 10712910"/>
              <a:gd name="connsiteY1" fmla="*/ 0 h 7164729"/>
              <a:gd name="connsiteX2" fmla="*/ 10712910 w 10712910"/>
              <a:gd name="connsiteY2" fmla="*/ 708152 h 7164729"/>
              <a:gd name="connsiteX3" fmla="*/ 8338725 w 10712910"/>
              <a:gd name="connsiteY3" fmla="*/ 7164729 h 7164729"/>
              <a:gd name="connsiteX4" fmla="*/ 3931800 w 10712910"/>
              <a:gd name="connsiteY4" fmla="*/ 5591702 h 7164729"/>
              <a:gd name="connsiteX5" fmla="*/ 0 w 10712910"/>
              <a:gd name="connsiteY5" fmla="*/ 2416656 h 7164729"/>
              <a:gd name="connsiteX6" fmla="*/ 830101 w 10712910"/>
              <a:gd name="connsiteY6" fmla="*/ 13327 h 7164729"/>
              <a:gd name="connsiteX0" fmla="*/ 830101 w 10712910"/>
              <a:gd name="connsiteY0" fmla="*/ 13327 h 7164729"/>
              <a:gd name="connsiteX1" fmla="*/ 9063715 w 10712910"/>
              <a:gd name="connsiteY1" fmla="*/ 0 h 7164729"/>
              <a:gd name="connsiteX2" fmla="*/ 10712910 w 10712910"/>
              <a:gd name="connsiteY2" fmla="*/ 708152 h 7164729"/>
              <a:gd name="connsiteX3" fmla="*/ 8338725 w 10712910"/>
              <a:gd name="connsiteY3" fmla="*/ 7164729 h 7164729"/>
              <a:gd name="connsiteX4" fmla="*/ 0 w 10712910"/>
              <a:gd name="connsiteY4" fmla="*/ 2416656 h 7164729"/>
              <a:gd name="connsiteX5" fmla="*/ 830101 w 10712910"/>
              <a:gd name="connsiteY5" fmla="*/ 13327 h 7164729"/>
              <a:gd name="connsiteX0" fmla="*/ 830101 w 10712910"/>
              <a:gd name="connsiteY0" fmla="*/ 13327 h 3774550"/>
              <a:gd name="connsiteX1" fmla="*/ 9063715 w 10712910"/>
              <a:gd name="connsiteY1" fmla="*/ 0 h 3774550"/>
              <a:gd name="connsiteX2" fmla="*/ 10712910 w 10712910"/>
              <a:gd name="connsiteY2" fmla="*/ 708152 h 3774550"/>
              <a:gd name="connsiteX3" fmla="*/ 8581042 w 10712910"/>
              <a:gd name="connsiteY3" fmla="*/ 3774550 h 3774550"/>
              <a:gd name="connsiteX4" fmla="*/ 0 w 10712910"/>
              <a:gd name="connsiteY4" fmla="*/ 2416656 h 3774550"/>
              <a:gd name="connsiteX5" fmla="*/ 830101 w 10712910"/>
              <a:gd name="connsiteY5" fmla="*/ 13327 h 3774550"/>
              <a:gd name="connsiteX0" fmla="*/ 830101 w 10712910"/>
              <a:gd name="connsiteY0" fmla="*/ 13327 h 5069517"/>
              <a:gd name="connsiteX1" fmla="*/ 9063715 w 10712910"/>
              <a:gd name="connsiteY1" fmla="*/ 0 h 5069517"/>
              <a:gd name="connsiteX2" fmla="*/ 10712910 w 10712910"/>
              <a:gd name="connsiteY2" fmla="*/ 708152 h 5069517"/>
              <a:gd name="connsiteX3" fmla="*/ 7309841 w 10712910"/>
              <a:gd name="connsiteY3" fmla="*/ 5069517 h 5069517"/>
              <a:gd name="connsiteX4" fmla="*/ 0 w 10712910"/>
              <a:gd name="connsiteY4" fmla="*/ 2416656 h 5069517"/>
              <a:gd name="connsiteX5" fmla="*/ 830101 w 10712910"/>
              <a:gd name="connsiteY5" fmla="*/ 13327 h 5069517"/>
              <a:gd name="connsiteX0" fmla="*/ 830101 w 9072660"/>
              <a:gd name="connsiteY0" fmla="*/ 13327 h 5069517"/>
              <a:gd name="connsiteX1" fmla="*/ 9063715 w 9072660"/>
              <a:gd name="connsiteY1" fmla="*/ 0 h 5069517"/>
              <a:gd name="connsiteX2" fmla="*/ 9072660 w 9072660"/>
              <a:gd name="connsiteY2" fmla="*/ 745954 h 5069517"/>
              <a:gd name="connsiteX3" fmla="*/ 7309841 w 9072660"/>
              <a:gd name="connsiteY3" fmla="*/ 5069517 h 5069517"/>
              <a:gd name="connsiteX4" fmla="*/ 0 w 9072660"/>
              <a:gd name="connsiteY4" fmla="*/ 2416656 h 5069517"/>
              <a:gd name="connsiteX5" fmla="*/ 830101 w 9072660"/>
              <a:gd name="connsiteY5" fmla="*/ 13327 h 5069517"/>
              <a:gd name="connsiteX0" fmla="*/ 830101 w 9063715"/>
              <a:gd name="connsiteY0" fmla="*/ 13327 h 5069517"/>
              <a:gd name="connsiteX1" fmla="*/ 9063715 w 9063715"/>
              <a:gd name="connsiteY1" fmla="*/ 0 h 5069517"/>
              <a:gd name="connsiteX2" fmla="*/ 7309841 w 9063715"/>
              <a:gd name="connsiteY2" fmla="*/ 5069517 h 5069517"/>
              <a:gd name="connsiteX3" fmla="*/ 0 w 9063715"/>
              <a:gd name="connsiteY3" fmla="*/ 2416656 h 5069517"/>
              <a:gd name="connsiteX4" fmla="*/ 830101 w 9063715"/>
              <a:gd name="connsiteY4" fmla="*/ 13327 h 5069517"/>
              <a:gd name="connsiteX0" fmla="*/ 830101 w 9063715"/>
              <a:gd name="connsiteY0" fmla="*/ 13327 h 2416656"/>
              <a:gd name="connsiteX1" fmla="*/ 9063715 w 9063715"/>
              <a:gd name="connsiteY1" fmla="*/ 0 h 2416656"/>
              <a:gd name="connsiteX2" fmla="*/ 4350181 w 9063715"/>
              <a:gd name="connsiteY2" fmla="*/ 409281 h 2416656"/>
              <a:gd name="connsiteX3" fmla="*/ 0 w 9063715"/>
              <a:gd name="connsiteY3" fmla="*/ 2416656 h 2416656"/>
              <a:gd name="connsiteX4" fmla="*/ 830101 w 9063715"/>
              <a:gd name="connsiteY4" fmla="*/ 13327 h 2416656"/>
              <a:gd name="connsiteX0" fmla="*/ 830101 w 9063715"/>
              <a:gd name="connsiteY0" fmla="*/ 13327 h 2795956"/>
              <a:gd name="connsiteX1" fmla="*/ 9063715 w 9063715"/>
              <a:gd name="connsiteY1" fmla="*/ 0 h 2795956"/>
              <a:gd name="connsiteX2" fmla="*/ 2545415 w 9063715"/>
              <a:gd name="connsiteY2" fmla="*/ 2795956 h 2795956"/>
              <a:gd name="connsiteX3" fmla="*/ 0 w 9063715"/>
              <a:gd name="connsiteY3" fmla="*/ 2416656 h 2795956"/>
              <a:gd name="connsiteX4" fmla="*/ 830101 w 9063715"/>
              <a:gd name="connsiteY4" fmla="*/ 13327 h 2795956"/>
              <a:gd name="connsiteX0" fmla="*/ 0 w 8233614"/>
              <a:gd name="connsiteY0" fmla="*/ 13327 h 2795956"/>
              <a:gd name="connsiteX1" fmla="*/ 8233614 w 8233614"/>
              <a:gd name="connsiteY1" fmla="*/ 0 h 2795956"/>
              <a:gd name="connsiteX2" fmla="*/ 1715314 w 8233614"/>
              <a:gd name="connsiteY2" fmla="*/ 2795956 h 2795956"/>
              <a:gd name="connsiteX3" fmla="*/ 1036119 w 8233614"/>
              <a:gd name="connsiteY3" fmla="*/ 1638657 h 2795956"/>
              <a:gd name="connsiteX4" fmla="*/ 0 w 8233614"/>
              <a:gd name="connsiteY4" fmla="*/ 13327 h 2795956"/>
              <a:gd name="connsiteX0" fmla="*/ 0 w 8233614"/>
              <a:gd name="connsiteY0" fmla="*/ 13327 h 2795956"/>
              <a:gd name="connsiteX1" fmla="*/ 8233614 w 8233614"/>
              <a:gd name="connsiteY1" fmla="*/ 0 h 2795956"/>
              <a:gd name="connsiteX2" fmla="*/ 1715314 w 8233614"/>
              <a:gd name="connsiteY2" fmla="*/ 2795956 h 2795956"/>
              <a:gd name="connsiteX3" fmla="*/ 0 w 8233614"/>
              <a:gd name="connsiteY3" fmla="*/ 13327 h 2795956"/>
              <a:gd name="connsiteX0" fmla="*/ 0 w 8233614"/>
              <a:gd name="connsiteY0" fmla="*/ 13327 h 998073"/>
              <a:gd name="connsiteX1" fmla="*/ 8233614 w 8233614"/>
              <a:gd name="connsiteY1" fmla="*/ 0 h 998073"/>
              <a:gd name="connsiteX2" fmla="*/ 1802778 w 8233614"/>
              <a:gd name="connsiteY2" fmla="*/ 998073 h 998073"/>
              <a:gd name="connsiteX3" fmla="*/ 0 w 8233614"/>
              <a:gd name="connsiteY3" fmla="*/ 13327 h 998073"/>
              <a:gd name="connsiteX0" fmla="*/ 0 w 8233614"/>
              <a:gd name="connsiteY0" fmla="*/ 13327 h 2212765"/>
              <a:gd name="connsiteX1" fmla="*/ 8233614 w 8233614"/>
              <a:gd name="connsiteY1" fmla="*/ 0 h 2212765"/>
              <a:gd name="connsiteX2" fmla="*/ 2302393 w 8233614"/>
              <a:gd name="connsiteY2" fmla="*/ 2212765 h 2212765"/>
              <a:gd name="connsiteX3" fmla="*/ 0 w 8233614"/>
              <a:gd name="connsiteY3" fmla="*/ 13327 h 2212765"/>
              <a:gd name="connsiteX0" fmla="*/ 0 w 6792178"/>
              <a:gd name="connsiteY0" fmla="*/ 26131 h 2212765"/>
              <a:gd name="connsiteX1" fmla="*/ 6792178 w 6792178"/>
              <a:gd name="connsiteY1" fmla="*/ 0 h 2212765"/>
              <a:gd name="connsiteX2" fmla="*/ 860957 w 6792178"/>
              <a:gd name="connsiteY2" fmla="*/ 2212765 h 2212765"/>
              <a:gd name="connsiteX3" fmla="*/ 0 w 6792178"/>
              <a:gd name="connsiteY3" fmla="*/ 26131 h 2212765"/>
              <a:gd name="connsiteX0" fmla="*/ 0 w 6283164"/>
              <a:gd name="connsiteY0" fmla="*/ 19806 h 2206440"/>
              <a:gd name="connsiteX1" fmla="*/ 6283164 w 6283164"/>
              <a:gd name="connsiteY1" fmla="*/ 0 h 2206440"/>
              <a:gd name="connsiteX2" fmla="*/ 860957 w 6283164"/>
              <a:gd name="connsiteY2" fmla="*/ 2206440 h 2206440"/>
              <a:gd name="connsiteX3" fmla="*/ 0 w 6283164"/>
              <a:gd name="connsiteY3" fmla="*/ 19806 h 2206440"/>
              <a:gd name="connsiteX0" fmla="*/ 0 w 6310556"/>
              <a:gd name="connsiteY0" fmla="*/ 19806 h 2206440"/>
              <a:gd name="connsiteX1" fmla="*/ 6283164 w 6310556"/>
              <a:gd name="connsiteY1" fmla="*/ 0 h 2206440"/>
              <a:gd name="connsiteX2" fmla="*/ 6294358 w 6310556"/>
              <a:gd name="connsiteY2" fmla="*/ 204020 h 2206440"/>
              <a:gd name="connsiteX3" fmla="*/ 860957 w 6310556"/>
              <a:gd name="connsiteY3" fmla="*/ 2206440 h 2206440"/>
              <a:gd name="connsiteX4" fmla="*/ 0 w 6310556"/>
              <a:gd name="connsiteY4" fmla="*/ 19806 h 2206440"/>
              <a:gd name="connsiteX0" fmla="*/ 0 w 6295991"/>
              <a:gd name="connsiteY0" fmla="*/ 10864 h 2197498"/>
              <a:gd name="connsiteX1" fmla="*/ 4788149 w 6295991"/>
              <a:gd name="connsiteY1" fmla="*/ 0 h 2197498"/>
              <a:gd name="connsiteX2" fmla="*/ 6294358 w 6295991"/>
              <a:gd name="connsiteY2" fmla="*/ 195078 h 2197498"/>
              <a:gd name="connsiteX3" fmla="*/ 860957 w 6295991"/>
              <a:gd name="connsiteY3" fmla="*/ 2197498 h 2197498"/>
              <a:gd name="connsiteX4" fmla="*/ 0 w 6295991"/>
              <a:gd name="connsiteY4" fmla="*/ 10864 h 2197498"/>
              <a:gd name="connsiteX0" fmla="*/ 0 w 4788149"/>
              <a:gd name="connsiteY0" fmla="*/ 10864 h 2197498"/>
              <a:gd name="connsiteX1" fmla="*/ 4788149 w 4788149"/>
              <a:gd name="connsiteY1" fmla="*/ 0 h 2197498"/>
              <a:gd name="connsiteX2" fmla="*/ 4385553 w 4788149"/>
              <a:gd name="connsiteY2" fmla="*/ 860357 h 2197498"/>
              <a:gd name="connsiteX3" fmla="*/ 860957 w 4788149"/>
              <a:gd name="connsiteY3" fmla="*/ 2197498 h 2197498"/>
              <a:gd name="connsiteX4" fmla="*/ 0 w 4788149"/>
              <a:gd name="connsiteY4" fmla="*/ 10864 h 2197498"/>
              <a:gd name="connsiteX0" fmla="*/ 0 w 4898141"/>
              <a:gd name="connsiteY0" fmla="*/ 10864 h 2197498"/>
              <a:gd name="connsiteX1" fmla="*/ 4788149 w 4898141"/>
              <a:gd name="connsiteY1" fmla="*/ 0 h 2197498"/>
              <a:gd name="connsiteX2" fmla="*/ 4887581 w 4898141"/>
              <a:gd name="connsiteY2" fmla="*/ 522613 h 2197498"/>
              <a:gd name="connsiteX3" fmla="*/ 860957 w 4898141"/>
              <a:gd name="connsiteY3" fmla="*/ 2197498 h 2197498"/>
              <a:gd name="connsiteX4" fmla="*/ 0 w 4898141"/>
              <a:gd name="connsiteY4" fmla="*/ 10864 h 2197498"/>
              <a:gd name="connsiteX0" fmla="*/ 0 w 4898141"/>
              <a:gd name="connsiteY0" fmla="*/ 10864 h 1465618"/>
              <a:gd name="connsiteX1" fmla="*/ 4788149 w 4898141"/>
              <a:gd name="connsiteY1" fmla="*/ 0 h 1465618"/>
              <a:gd name="connsiteX2" fmla="*/ 4887581 w 4898141"/>
              <a:gd name="connsiteY2" fmla="*/ 522613 h 1465618"/>
              <a:gd name="connsiteX3" fmla="*/ 1392857 w 4898141"/>
              <a:gd name="connsiteY3" fmla="*/ 1465618 h 1465618"/>
              <a:gd name="connsiteX4" fmla="*/ 0 w 4898141"/>
              <a:gd name="connsiteY4" fmla="*/ 10864 h 1465618"/>
              <a:gd name="connsiteX0" fmla="*/ 0 w 4898141"/>
              <a:gd name="connsiteY0" fmla="*/ 10864 h 1870799"/>
              <a:gd name="connsiteX1" fmla="*/ 4788149 w 4898141"/>
              <a:gd name="connsiteY1" fmla="*/ 0 h 1870799"/>
              <a:gd name="connsiteX2" fmla="*/ 4887581 w 4898141"/>
              <a:gd name="connsiteY2" fmla="*/ 522613 h 1870799"/>
              <a:gd name="connsiteX3" fmla="*/ 1098734 w 4898141"/>
              <a:gd name="connsiteY3" fmla="*/ 1870799 h 1870799"/>
              <a:gd name="connsiteX4" fmla="*/ 0 w 4898141"/>
              <a:gd name="connsiteY4" fmla="*/ 10864 h 1870799"/>
              <a:gd name="connsiteX0" fmla="*/ 0 w 4525584"/>
              <a:gd name="connsiteY0" fmla="*/ 11140 h 1870799"/>
              <a:gd name="connsiteX1" fmla="*/ 4415592 w 4525584"/>
              <a:gd name="connsiteY1" fmla="*/ 0 h 1870799"/>
              <a:gd name="connsiteX2" fmla="*/ 4515024 w 4525584"/>
              <a:gd name="connsiteY2" fmla="*/ 522613 h 1870799"/>
              <a:gd name="connsiteX3" fmla="*/ 726177 w 4525584"/>
              <a:gd name="connsiteY3" fmla="*/ 1870799 h 1870799"/>
              <a:gd name="connsiteX4" fmla="*/ 0 w 4525584"/>
              <a:gd name="connsiteY4" fmla="*/ 11140 h 1870799"/>
              <a:gd name="connsiteX0" fmla="*/ 0 w 4634370"/>
              <a:gd name="connsiteY0" fmla="*/ 11140 h 1870799"/>
              <a:gd name="connsiteX1" fmla="*/ 4415592 w 4634370"/>
              <a:gd name="connsiteY1" fmla="*/ 0 h 1870799"/>
              <a:gd name="connsiteX2" fmla="*/ 4627023 w 4634370"/>
              <a:gd name="connsiteY2" fmla="*/ 565961 h 1870799"/>
              <a:gd name="connsiteX3" fmla="*/ 726177 w 4634370"/>
              <a:gd name="connsiteY3" fmla="*/ 1870799 h 1870799"/>
              <a:gd name="connsiteX4" fmla="*/ 0 w 4634370"/>
              <a:gd name="connsiteY4" fmla="*/ 11140 h 1870799"/>
              <a:gd name="connsiteX0" fmla="*/ 0 w 4627023"/>
              <a:gd name="connsiteY0" fmla="*/ 11140 h 1870799"/>
              <a:gd name="connsiteX1" fmla="*/ 4415592 w 4627023"/>
              <a:gd name="connsiteY1" fmla="*/ 0 h 1870799"/>
              <a:gd name="connsiteX2" fmla="*/ 4627023 w 4627023"/>
              <a:gd name="connsiteY2" fmla="*/ 565961 h 1870799"/>
              <a:gd name="connsiteX3" fmla="*/ 726177 w 4627023"/>
              <a:gd name="connsiteY3" fmla="*/ 1870799 h 1870799"/>
              <a:gd name="connsiteX4" fmla="*/ 0 w 4627023"/>
              <a:gd name="connsiteY4" fmla="*/ 11140 h 1870799"/>
              <a:gd name="connsiteX0" fmla="*/ 0 w 4627023"/>
              <a:gd name="connsiteY0" fmla="*/ 11140 h 1870799"/>
              <a:gd name="connsiteX1" fmla="*/ 4415592 w 4627023"/>
              <a:gd name="connsiteY1" fmla="*/ 0 h 1870799"/>
              <a:gd name="connsiteX2" fmla="*/ 4627023 w 4627023"/>
              <a:gd name="connsiteY2" fmla="*/ 565961 h 1870799"/>
              <a:gd name="connsiteX3" fmla="*/ 726177 w 4627023"/>
              <a:gd name="connsiteY3" fmla="*/ 1870799 h 1870799"/>
              <a:gd name="connsiteX4" fmla="*/ 0 w 4627023"/>
              <a:gd name="connsiteY4" fmla="*/ 11140 h 1870799"/>
              <a:gd name="connsiteX0" fmla="*/ 0 w 4627023"/>
              <a:gd name="connsiteY0" fmla="*/ 11140 h 1929411"/>
              <a:gd name="connsiteX1" fmla="*/ 4415592 w 4627023"/>
              <a:gd name="connsiteY1" fmla="*/ 0 h 1929411"/>
              <a:gd name="connsiteX2" fmla="*/ 4627023 w 4627023"/>
              <a:gd name="connsiteY2" fmla="*/ 565961 h 1929411"/>
              <a:gd name="connsiteX3" fmla="*/ 748784 w 4627023"/>
              <a:gd name="connsiteY3" fmla="*/ 1929411 h 1929411"/>
              <a:gd name="connsiteX4" fmla="*/ 0 w 4627023"/>
              <a:gd name="connsiteY4" fmla="*/ 11140 h 1929411"/>
              <a:gd name="connsiteX0" fmla="*/ 0 w 4627023"/>
              <a:gd name="connsiteY0" fmla="*/ 9962 h 1928233"/>
              <a:gd name="connsiteX1" fmla="*/ 3714399 w 4627023"/>
              <a:gd name="connsiteY1" fmla="*/ 0 h 1928233"/>
              <a:gd name="connsiteX2" fmla="*/ 4627023 w 4627023"/>
              <a:gd name="connsiteY2" fmla="*/ 564783 h 1928233"/>
              <a:gd name="connsiteX3" fmla="*/ 748784 w 4627023"/>
              <a:gd name="connsiteY3" fmla="*/ 1928233 h 1928233"/>
              <a:gd name="connsiteX4" fmla="*/ 0 w 4627023"/>
              <a:gd name="connsiteY4" fmla="*/ 9962 h 1928233"/>
              <a:gd name="connsiteX0" fmla="*/ 0 w 3714399"/>
              <a:gd name="connsiteY0" fmla="*/ 9962 h 1928233"/>
              <a:gd name="connsiteX1" fmla="*/ 3714399 w 3714399"/>
              <a:gd name="connsiteY1" fmla="*/ 0 h 1928233"/>
              <a:gd name="connsiteX2" fmla="*/ 3484852 w 3714399"/>
              <a:gd name="connsiteY2" fmla="*/ 500145 h 1928233"/>
              <a:gd name="connsiteX3" fmla="*/ 748784 w 3714399"/>
              <a:gd name="connsiteY3" fmla="*/ 1928233 h 1928233"/>
              <a:gd name="connsiteX4" fmla="*/ 0 w 3714399"/>
              <a:gd name="connsiteY4" fmla="*/ 9962 h 1928233"/>
              <a:gd name="connsiteX0" fmla="*/ 0 w 4045859"/>
              <a:gd name="connsiteY0" fmla="*/ 9962 h 1928233"/>
              <a:gd name="connsiteX1" fmla="*/ 3714399 w 4045859"/>
              <a:gd name="connsiteY1" fmla="*/ 0 h 1928233"/>
              <a:gd name="connsiteX2" fmla="*/ 4045859 w 4045859"/>
              <a:gd name="connsiteY2" fmla="*/ 793191 h 1928233"/>
              <a:gd name="connsiteX3" fmla="*/ 748784 w 4045859"/>
              <a:gd name="connsiteY3" fmla="*/ 1928233 h 1928233"/>
              <a:gd name="connsiteX4" fmla="*/ 0 w 4045859"/>
              <a:gd name="connsiteY4" fmla="*/ 9962 h 1928233"/>
              <a:gd name="connsiteX0" fmla="*/ 0 w 4045859"/>
              <a:gd name="connsiteY0" fmla="*/ 7611 h 1925882"/>
              <a:gd name="connsiteX1" fmla="*/ 3736895 w 4045859"/>
              <a:gd name="connsiteY1" fmla="*/ 0 h 1925882"/>
              <a:gd name="connsiteX2" fmla="*/ 4045859 w 4045859"/>
              <a:gd name="connsiteY2" fmla="*/ 790840 h 1925882"/>
              <a:gd name="connsiteX3" fmla="*/ 748784 w 4045859"/>
              <a:gd name="connsiteY3" fmla="*/ 1925882 h 1925882"/>
              <a:gd name="connsiteX4" fmla="*/ 0 w 4045859"/>
              <a:gd name="connsiteY4" fmla="*/ 7611 h 1925882"/>
              <a:gd name="connsiteX0" fmla="*/ 0 w 3829701"/>
              <a:gd name="connsiteY0" fmla="*/ 8302 h 1925882"/>
              <a:gd name="connsiteX1" fmla="*/ 3520737 w 3829701"/>
              <a:gd name="connsiteY1" fmla="*/ 0 h 1925882"/>
              <a:gd name="connsiteX2" fmla="*/ 3829701 w 3829701"/>
              <a:gd name="connsiteY2" fmla="*/ 790840 h 1925882"/>
              <a:gd name="connsiteX3" fmla="*/ 532626 w 3829701"/>
              <a:gd name="connsiteY3" fmla="*/ 1925882 h 1925882"/>
              <a:gd name="connsiteX4" fmla="*/ 0 w 3829701"/>
              <a:gd name="connsiteY4" fmla="*/ 8302 h 1925882"/>
              <a:gd name="connsiteX0" fmla="*/ 0 w 3829701"/>
              <a:gd name="connsiteY0" fmla="*/ 8302 h 1802167"/>
              <a:gd name="connsiteX1" fmla="*/ 3520737 w 3829701"/>
              <a:gd name="connsiteY1" fmla="*/ 0 h 1802167"/>
              <a:gd name="connsiteX2" fmla="*/ 3829701 w 3829701"/>
              <a:gd name="connsiteY2" fmla="*/ 790840 h 1802167"/>
              <a:gd name="connsiteX3" fmla="*/ 878910 w 3829701"/>
              <a:gd name="connsiteY3" fmla="*/ 1802167 h 1802167"/>
              <a:gd name="connsiteX4" fmla="*/ 0 w 3829701"/>
              <a:gd name="connsiteY4" fmla="*/ 8302 h 1802167"/>
              <a:gd name="connsiteX0" fmla="*/ 0 w 3829701"/>
              <a:gd name="connsiteY0" fmla="*/ 8302 h 1888875"/>
              <a:gd name="connsiteX1" fmla="*/ 3520737 w 3829701"/>
              <a:gd name="connsiteY1" fmla="*/ 0 h 1888875"/>
              <a:gd name="connsiteX2" fmla="*/ 3829701 w 3829701"/>
              <a:gd name="connsiteY2" fmla="*/ 790840 h 1888875"/>
              <a:gd name="connsiteX3" fmla="*/ 723449 w 3829701"/>
              <a:gd name="connsiteY3" fmla="*/ 1888875 h 1888875"/>
              <a:gd name="connsiteX4" fmla="*/ 0 w 3829701"/>
              <a:gd name="connsiteY4" fmla="*/ 8302 h 1888875"/>
              <a:gd name="connsiteX0" fmla="*/ 0 w 3520737"/>
              <a:gd name="connsiteY0" fmla="*/ 8302 h 1888875"/>
              <a:gd name="connsiteX1" fmla="*/ 3520737 w 3520737"/>
              <a:gd name="connsiteY1" fmla="*/ 0 h 1888875"/>
              <a:gd name="connsiteX2" fmla="*/ 3179925 w 3520737"/>
              <a:gd name="connsiteY2" fmla="*/ 758343 h 1888875"/>
              <a:gd name="connsiteX3" fmla="*/ 723449 w 3520737"/>
              <a:gd name="connsiteY3" fmla="*/ 1888875 h 1888875"/>
              <a:gd name="connsiteX4" fmla="*/ 0 w 3520737"/>
              <a:gd name="connsiteY4" fmla="*/ 8302 h 1888875"/>
              <a:gd name="connsiteX0" fmla="*/ 0 w 3578934"/>
              <a:gd name="connsiteY0" fmla="*/ 8302 h 1888875"/>
              <a:gd name="connsiteX1" fmla="*/ 3520737 w 3578934"/>
              <a:gd name="connsiteY1" fmla="*/ 0 h 1888875"/>
              <a:gd name="connsiteX2" fmla="*/ 3578934 w 3578934"/>
              <a:gd name="connsiteY2" fmla="*/ 876231 h 1888875"/>
              <a:gd name="connsiteX3" fmla="*/ 723449 w 3578934"/>
              <a:gd name="connsiteY3" fmla="*/ 1888875 h 1888875"/>
              <a:gd name="connsiteX4" fmla="*/ 0 w 3578934"/>
              <a:gd name="connsiteY4" fmla="*/ 8302 h 1888875"/>
              <a:gd name="connsiteX0" fmla="*/ 0 w 3578934"/>
              <a:gd name="connsiteY0" fmla="*/ 9616 h 1890189"/>
              <a:gd name="connsiteX1" fmla="*/ 3253985 w 3578934"/>
              <a:gd name="connsiteY1" fmla="*/ 0 h 1890189"/>
              <a:gd name="connsiteX2" fmla="*/ 3578934 w 3578934"/>
              <a:gd name="connsiteY2" fmla="*/ 877545 h 1890189"/>
              <a:gd name="connsiteX3" fmla="*/ 723449 w 3578934"/>
              <a:gd name="connsiteY3" fmla="*/ 1890189 h 1890189"/>
              <a:gd name="connsiteX4" fmla="*/ 0 w 3578934"/>
              <a:gd name="connsiteY4" fmla="*/ 9616 h 1890189"/>
              <a:gd name="connsiteX0" fmla="*/ 0 w 3479313"/>
              <a:gd name="connsiteY0" fmla="*/ 7630 h 1890189"/>
              <a:gd name="connsiteX1" fmla="*/ 3154364 w 3479313"/>
              <a:gd name="connsiteY1" fmla="*/ 0 h 1890189"/>
              <a:gd name="connsiteX2" fmla="*/ 3479313 w 3479313"/>
              <a:gd name="connsiteY2" fmla="*/ 877545 h 1890189"/>
              <a:gd name="connsiteX3" fmla="*/ 623828 w 3479313"/>
              <a:gd name="connsiteY3" fmla="*/ 1890189 h 1890189"/>
              <a:gd name="connsiteX4" fmla="*/ 0 w 3479313"/>
              <a:gd name="connsiteY4" fmla="*/ 7630 h 1890189"/>
              <a:gd name="connsiteX0" fmla="*/ 0 w 3479313"/>
              <a:gd name="connsiteY0" fmla="*/ 7630 h 1713899"/>
              <a:gd name="connsiteX1" fmla="*/ 3154364 w 3479313"/>
              <a:gd name="connsiteY1" fmla="*/ 0 h 1713899"/>
              <a:gd name="connsiteX2" fmla="*/ 3479313 w 3479313"/>
              <a:gd name="connsiteY2" fmla="*/ 877545 h 1713899"/>
              <a:gd name="connsiteX3" fmla="*/ 987933 w 3479313"/>
              <a:gd name="connsiteY3" fmla="*/ 1713899 h 1713899"/>
              <a:gd name="connsiteX4" fmla="*/ 0 w 3479313"/>
              <a:gd name="connsiteY4" fmla="*/ 7630 h 1713899"/>
              <a:gd name="connsiteX0" fmla="*/ 0 w 3479313"/>
              <a:gd name="connsiteY0" fmla="*/ 7630 h 1862359"/>
              <a:gd name="connsiteX1" fmla="*/ 3154364 w 3479313"/>
              <a:gd name="connsiteY1" fmla="*/ 0 h 1862359"/>
              <a:gd name="connsiteX2" fmla="*/ 3479313 w 3479313"/>
              <a:gd name="connsiteY2" fmla="*/ 877545 h 1862359"/>
              <a:gd name="connsiteX3" fmla="*/ 713481 w 3479313"/>
              <a:gd name="connsiteY3" fmla="*/ 1862359 h 1862359"/>
              <a:gd name="connsiteX4" fmla="*/ 0 w 3479313"/>
              <a:gd name="connsiteY4" fmla="*/ 7630 h 1862359"/>
              <a:gd name="connsiteX0" fmla="*/ 0 w 3229503"/>
              <a:gd name="connsiteY0" fmla="*/ 7630 h 1862359"/>
              <a:gd name="connsiteX1" fmla="*/ 3154364 w 3229503"/>
              <a:gd name="connsiteY1" fmla="*/ 0 h 1862359"/>
              <a:gd name="connsiteX2" fmla="*/ 3229503 w 3229503"/>
              <a:gd name="connsiteY2" fmla="*/ 546730 h 1862359"/>
              <a:gd name="connsiteX3" fmla="*/ 713481 w 3229503"/>
              <a:gd name="connsiteY3" fmla="*/ 1862359 h 1862359"/>
              <a:gd name="connsiteX4" fmla="*/ 0 w 3229503"/>
              <a:gd name="connsiteY4" fmla="*/ 7630 h 1862359"/>
              <a:gd name="connsiteX0" fmla="*/ 0 w 3382161"/>
              <a:gd name="connsiteY0" fmla="*/ 7630 h 1862359"/>
              <a:gd name="connsiteX1" fmla="*/ 3154364 w 3382161"/>
              <a:gd name="connsiteY1" fmla="*/ 0 h 1862359"/>
              <a:gd name="connsiteX2" fmla="*/ 3382161 w 3382161"/>
              <a:gd name="connsiteY2" fmla="*/ 580404 h 1862359"/>
              <a:gd name="connsiteX3" fmla="*/ 713481 w 3382161"/>
              <a:gd name="connsiteY3" fmla="*/ 1862359 h 1862359"/>
              <a:gd name="connsiteX4" fmla="*/ 0 w 3382161"/>
              <a:gd name="connsiteY4" fmla="*/ 7630 h 1862359"/>
              <a:gd name="connsiteX0" fmla="*/ 0 w 3382161"/>
              <a:gd name="connsiteY0" fmla="*/ 7630 h 1321411"/>
              <a:gd name="connsiteX1" fmla="*/ 3154364 w 3382161"/>
              <a:gd name="connsiteY1" fmla="*/ 0 h 1321411"/>
              <a:gd name="connsiteX2" fmla="*/ 3382161 w 3382161"/>
              <a:gd name="connsiteY2" fmla="*/ 580404 h 1321411"/>
              <a:gd name="connsiteX3" fmla="*/ 910745 w 3382161"/>
              <a:gd name="connsiteY3" fmla="*/ 1321411 h 1321411"/>
              <a:gd name="connsiteX4" fmla="*/ 0 w 3382161"/>
              <a:gd name="connsiteY4" fmla="*/ 7630 h 1321411"/>
              <a:gd name="connsiteX0" fmla="*/ 0 w 3382161"/>
              <a:gd name="connsiteY0" fmla="*/ 7630 h 1584516"/>
              <a:gd name="connsiteX1" fmla="*/ 3154364 w 3382161"/>
              <a:gd name="connsiteY1" fmla="*/ 0 h 1584516"/>
              <a:gd name="connsiteX2" fmla="*/ 3382161 w 3382161"/>
              <a:gd name="connsiteY2" fmla="*/ 580404 h 1584516"/>
              <a:gd name="connsiteX3" fmla="*/ 597584 w 3382161"/>
              <a:gd name="connsiteY3" fmla="*/ 1584516 h 1584516"/>
              <a:gd name="connsiteX4" fmla="*/ 0 w 3382161"/>
              <a:gd name="connsiteY4" fmla="*/ 7630 h 1584516"/>
              <a:gd name="connsiteX0" fmla="*/ 0 w 3154364"/>
              <a:gd name="connsiteY0" fmla="*/ 7630 h 1584516"/>
              <a:gd name="connsiteX1" fmla="*/ 3154364 w 3154364"/>
              <a:gd name="connsiteY1" fmla="*/ 0 h 1584516"/>
              <a:gd name="connsiteX2" fmla="*/ 2733662 w 3154364"/>
              <a:gd name="connsiteY2" fmla="*/ 177794 h 1584516"/>
              <a:gd name="connsiteX3" fmla="*/ 597584 w 3154364"/>
              <a:gd name="connsiteY3" fmla="*/ 1584516 h 1584516"/>
              <a:gd name="connsiteX4" fmla="*/ 0 w 3154364"/>
              <a:gd name="connsiteY4" fmla="*/ 7630 h 1584516"/>
              <a:gd name="connsiteX0" fmla="*/ 0 w 3244904"/>
              <a:gd name="connsiteY0" fmla="*/ 7630 h 1584516"/>
              <a:gd name="connsiteX1" fmla="*/ 3154364 w 3244904"/>
              <a:gd name="connsiteY1" fmla="*/ 0 h 1584516"/>
              <a:gd name="connsiteX2" fmla="*/ 3244904 w 3244904"/>
              <a:gd name="connsiteY2" fmla="*/ 247183 h 1584516"/>
              <a:gd name="connsiteX3" fmla="*/ 597584 w 3244904"/>
              <a:gd name="connsiteY3" fmla="*/ 1584516 h 1584516"/>
              <a:gd name="connsiteX4" fmla="*/ 0 w 3244904"/>
              <a:gd name="connsiteY4" fmla="*/ 7630 h 1584516"/>
              <a:gd name="connsiteX0" fmla="*/ 0 w 3244904"/>
              <a:gd name="connsiteY0" fmla="*/ 7630 h 784407"/>
              <a:gd name="connsiteX1" fmla="*/ 3154364 w 3244904"/>
              <a:gd name="connsiteY1" fmla="*/ 0 h 784407"/>
              <a:gd name="connsiteX2" fmla="*/ 3244904 w 3244904"/>
              <a:gd name="connsiteY2" fmla="*/ 247183 h 784407"/>
              <a:gd name="connsiteX3" fmla="*/ 755993 w 3244904"/>
              <a:gd name="connsiteY3" fmla="*/ 784407 h 784407"/>
              <a:gd name="connsiteX4" fmla="*/ 0 w 3244904"/>
              <a:gd name="connsiteY4" fmla="*/ 7630 h 784407"/>
              <a:gd name="connsiteX0" fmla="*/ 0 w 3244904"/>
              <a:gd name="connsiteY0" fmla="*/ 7630 h 1262369"/>
              <a:gd name="connsiteX1" fmla="*/ 3154364 w 3244904"/>
              <a:gd name="connsiteY1" fmla="*/ 0 h 1262369"/>
              <a:gd name="connsiteX2" fmla="*/ 3244904 w 3244904"/>
              <a:gd name="connsiteY2" fmla="*/ 247183 h 1262369"/>
              <a:gd name="connsiteX3" fmla="*/ 464600 w 3244904"/>
              <a:gd name="connsiteY3" fmla="*/ 1262369 h 1262369"/>
              <a:gd name="connsiteX4" fmla="*/ 0 w 3244904"/>
              <a:gd name="connsiteY4" fmla="*/ 7630 h 1262369"/>
              <a:gd name="connsiteX0" fmla="*/ 0 w 3154364"/>
              <a:gd name="connsiteY0" fmla="*/ 7630 h 1262369"/>
              <a:gd name="connsiteX1" fmla="*/ 3154364 w 3154364"/>
              <a:gd name="connsiteY1" fmla="*/ 0 h 1262369"/>
              <a:gd name="connsiteX2" fmla="*/ 3125898 w 3154364"/>
              <a:gd name="connsiteY2" fmla="*/ 176282 h 1262369"/>
              <a:gd name="connsiteX3" fmla="*/ 464600 w 3154364"/>
              <a:gd name="connsiteY3" fmla="*/ 1262369 h 1262369"/>
              <a:gd name="connsiteX4" fmla="*/ 0 w 3154364"/>
              <a:gd name="connsiteY4" fmla="*/ 7630 h 1262369"/>
              <a:gd name="connsiteX0" fmla="*/ 0 w 3255424"/>
              <a:gd name="connsiteY0" fmla="*/ 7630 h 1262369"/>
              <a:gd name="connsiteX1" fmla="*/ 3154364 w 3255424"/>
              <a:gd name="connsiteY1" fmla="*/ 0 h 1262369"/>
              <a:gd name="connsiteX2" fmla="*/ 3255424 w 3255424"/>
              <a:gd name="connsiteY2" fmla="*/ 251825 h 1262369"/>
              <a:gd name="connsiteX3" fmla="*/ 464600 w 3255424"/>
              <a:gd name="connsiteY3" fmla="*/ 1262369 h 1262369"/>
              <a:gd name="connsiteX4" fmla="*/ 0 w 3255424"/>
              <a:gd name="connsiteY4" fmla="*/ 7630 h 1262369"/>
              <a:gd name="connsiteX0" fmla="*/ 0 w 3255424"/>
              <a:gd name="connsiteY0" fmla="*/ 7630 h 1105966"/>
              <a:gd name="connsiteX1" fmla="*/ 3154364 w 3255424"/>
              <a:gd name="connsiteY1" fmla="*/ 0 h 1105966"/>
              <a:gd name="connsiteX2" fmla="*/ 3255424 w 3255424"/>
              <a:gd name="connsiteY2" fmla="*/ 251825 h 1105966"/>
              <a:gd name="connsiteX3" fmla="*/ 561402 w 3255424"/>
              <a:gd name="connsiteY3" fmla="*/ 1105966 h 1105966"/>
              <a:gd name="connsiteX4" fmla="*/ 0 w 3255424"/>
              <a:gd name="connsiteY4" fmla="*/ 7630 h 1105966"/>
              <a:gd name="connsiteX0" fmla="*/ 0 w 3255424"/>
              <a:gd name="connsiteY0" fmla="*/ 7630 h 1249923"/>
              <a:gd name="connsiteX1" fmla="*/ 3154364 w 3255424"/>
              <a:gd name="connsiteY1" fmla="*/ 0 h 1249923"/>
              <a:gd name="connsiteX2" fmla="*/ 3255424 w 3255424"/>
              <a:gd name="connsiteY2" fmla="*/ 251825 h 1249923"/>
              <a:gd name="connsiteX3" fmla="*/ 464164 w 3255424"/>
              <a:gd name="connsiteY3" fmla="*/ 1249923 h 1249923"/>
              <a:gd name="connsiteX4" fmla="*/ 0 w 3255424"/>
              <a:gd name="connsiteY4" fmla="*/ 7630 h 1249923"/>
              <a:gd name="connsiteX0" fmla="*/ 0 w 3388147"/>
              <a:gd name="connsiteY0" fmla="*/ 7630 h 1249923"/>
              <a:gd name="connsiteX1" fmla="*/ 3154364 w 3388147"/>
              <a:gd name="connsiteY1" fmla="*/ 0 h 1249923"/>
              <a:gd name="connsiteX2" fmla="*/ 3388147 w 3388147"/>
              <a:gd name="connsiteY2" fmla="*/ 595924 h 1249923"/>
              <a:gd name="connsiteX3" fmla="*/ 464164 w 3388147"/>
              <a:gd name="connsiteY3" fmla="*/ 1249923 h 1249923"/>
              <a:gd name="connsiteX4" fmla="*/ 0 w 3388147"/>
              <a:gd name="connsiteY4" fmla="*/ 7630 h 1249923"/>
              <a:gd name="connsiteX0" fmla="*/ 0 w 3388147"/>
              <a:gd name="connsiteY0" fmla="*/ 7630 h 1595299"/>
              <a:gd name="connsiteX1" fmla="*/ 3154364 w 3388147"/>
              <a:gd name="connsiteY1" fmla="*/ 0 h 1595299"/>
              <a:gd name="connsiteX2" fmla="*/ 3388147 w 3388147"/>
              <a:gd name="connsiteY2" fmla="*/ 595924 h 1595299"/>
              <a:gd name="connsiteX3" fmla="*/ 593311 w 3388147"/>
              <a:gd name="connsiteY3" fmla="*/ 1595299 h 1595299"/>
              <a:gd name="connsiteX4" fmla="*/ 0 w 3388147"/>
              <a:gd name="connsiteY4" fmla="*/ 7630 h 1595299"/>
              <a:gd name="connsiteX0" fmla="*/ 0 w 3154364"/>
              <a:gd name="connsiteY0" fmla="*/ 7630 h 2243820"/>
              <a:gd name="connsiteX1" fmla="*/ 3154364 w 3154364"/>
              <a:gd name="connsiteY1" fmla="*/ 0 h 2243820"/>
              <a:gd name="connsiteX2" fmla="*/ 2147729 w 3154364"/>
              <a:gd name="connsiteY2" fmla="*/ 2243820 h 2243820"/>
              <a:gd name="connsiteX3" fmla="*/ 593311 w 3154364"/>
              <a:gd name="connsiteY3" fmla="*/ 1595299 h 2243820"/>
              <a:gd name="connsiteX4" fmla="*/ 0 w 3154364"/>
              <a:gd name="connsiteY4" fmla="*/ 7630 h 2243820"/>
              <a:gd name="connsiteX0" fmla="*/ 2593521 w 5747885"/>
              <a:gd name="connsiteY0" fmla="*/ 7630 h 2243820"/>
              <a:gd name="connsiteX1" fmla="*/ 5747885 w 5747885"/>
              <a:gd name="connsiteY1" fmla="*/ 0 h 2243820"/>
              <a:gd name="connsiteX2" fmla="*/ 4741250 w 5747885"/>
              <a:gd name="connsiteY2" fmla="*/ 2243820 h 2243820"/>
              <a:gd name="connsiteX3" fmla="*/ 0 w 5747885"/>
              <a:gd name="connsiteY3" fmla="*/ 16577 h 2243820"/>
              <a:gd name="connsiteX4" fmla="*/ 2593521 w 5747885"/>
              <a:gd name="connsiteY4" fmla="*/ 7630 h 2243820"/>
              <a:gd name="connsiteX0" fmla="*/ 2593521 w 5630926"/>
              <a:gd name="connsiteY0" fmla="*/ 10195 h 2246385"/>
              <a:gd name="connsiteX1" fmla="*/ 5630926 w 5630926"/>
              <a:gd name="connsiteY1" fmla="*/ 0 h 2246385"/>
              <a:gd name="connsiteX2" fmla="*/ 4741250 w 5630926"/>
              <a:gd name="connsiteY2" fmla="*/ 2246385 h 2246385"/>
              <a:gd name="connsiteX3" fmla="*/ 0 w 5630926"/>
              <a:gd name="connsiteY3" fmla="*/ 19142 h 2246385"/>
              <a:gd name="connsiteX4" fmla="*/ 2593521 w 5630926"/>
              <a:gd name="connsiteY4" fmla="*/ 10195 h 2246385"/>
              <a:gd name="connsiteX0" fmla="*/ 182273 w 5630926"/>
              <a:gd name="connsiteY0" fmla="*/ 19325 h 2246385"/>
              <a:gd name="connsiteX1" fmla="*/ 5630926 w 5630926"/>
              <a:gd name="connsiteY1" fmla="*/ 0 h 2246385"/>
              <a:gd name="connsiteX2" fmla="*/ 4741250 w 5630926"/>
              <a:gd name="connsiteY2" fmla="*/ 2246385 h 2246385"/>
              <a:gd name="connsiteX3" fmla="*/ 0 w 5630926"/>
              <a:gd name="connsiteY3" fmla="*/ 19142 h 2246385"/>
              <a:gd name="connsiteX4" fmla="*/ 182273 w 5630926"/>
              <a:gd name="connsiteY4" fmla="*/ 19325 h 2246385"/>
              <a:gd name="connsiteX0" fmla="*/ 384733 w 5833386"/>
              <a:gd name="connsiteY0" fmla="*/ 19325 h 2246385"/>
              <a:gd name="connsiteX1" fmla="*/ 5833386 w 5833386"/>
              <a:gd name="connsiteY1" fmla="*/ 0 h 2246385"/>
              <a:gd name="connsiteX2" fmla="*/ 4943710 w 5833386"/>
              <a:gd name="connsiteY2" fmla="*/ 2246385 h 2246385"/>
              <a:gd name="connsiteX3" fmla="*/ 0 w 5833386"/>
              <a:gd name="connsiteY3" fmla="*/ 502773 h 2246385"/>
              <a:gd name="connsiteX4" fmla="*/ 384733 w 5833386"/>
              <a:gd name="connsiteY4" fmla="*/ 19325 h 2246385"/>
              <a:gd name="connsiteX0" fmla="*/ 185650 w 5833386"/>
              <a:gd name="connsiteY0" fmla="*/ 18790 h 2246385"/>
              <a:gd name="connsiteX1" fmla="*/ 5833386 w 5833386"/>
              <a:gd name="connsiteY1" fmla="*/ 0 h 2246385"/>
              <a:gd name="connsiteX2" fmla="*/ 4943710 w 5833386"/>
              <a:gd name="connsiteY2" fmla="*/ 2246385 h 2246385"/>
              <a:gd name="connsiteX3" fmla="*/ 0 w 5833386"/>
              <a:gd name="connsiteY3" fmla="*/ 502773 h 2246385"/>
              <a:gd name="connsiteX4" fmla="*/ 185650 w 5833386"/>
              <a:gd name="connsiteY4" fmla="*/ 18790 h 2246385"/>
              <a:gd name="connsiteX0" fmla="*/ 277748 w 5925484"/>
              <a:gd name="connsiteY0" fmla="*/ 18790 h 2246385"/>
              <a:gd name="connsiteX1" fmla="*/ 5925484 w 5925484"/>
              <a:gd name="connsiteY1" fmla="*/ 0 h 2246385"/>
              <a:gd name="connsiteX2" fmla="*/ 5035808 w 5925484"/>
              <a:gd name="connsiteY2" fmla="*/ 2246385 h 2246385"/>
              <a:gd name="connsiteX3" fmla="*/ 0 w 5925484"/>
              <a:gd name="connsiteY3" fmla="*/ 794817 h 2246385"/>
              <a:gd name="connsiteX4" fmla="*/ 277748 w 5925484"/>
              <a:gd name="connsiteY4" fmla="*/ 18790 h 2246385"/>
              <a:gd name="connsiteX0" fmla="*/ 277748 w 5925484"/>
              <a:gd name="connsiteY0" fmla="*/ 18790 h 2561630"/>
              <a:gd name="connsiteX1" fmla="*/ 5925484 w 5925484"/>
              <a:gd name="connsiteY1" fmla="*/ 0 h 2561630"/>
              <a:gd name="connsiteX2" fmla="*/ 4942913 w 5925484"/>
              <a:gd name="connsiteY2" fmla="*/ 2561630 h 2561630"/>
              <a:gd name="connsiteX3" fmla="*/ 0 w 5925484"/>
              <a:gd name="connsiteY3" fmla="*/ 794817 h 2561630"/>
              <a:gd name="connsiteX4" fmla="*/ 277748 w 5925484"/>
              <a:gd name="connsiteY4" fmla="*/ 18790 h 2561630"/>
              <a:gd name="connsiteX0" fmla="*/ 83666 w 5731402"/>
              <a:gd name="connsiteY0" fmla="*/ 18790 h 2561630"/>
              <a:gd name="connsiteX1" fmla="*/ 5731402 w 5731402"/>
              <a:gd name="connsiteY1" fmla="*/ 0 h 2561630"/>
              <a:gd name="connsiteX2" fmla="*/ 4748831 w 5731402"/>
              <a:gd name="connsiteY2" fmla="*/ 2561630 h 2561630"/>
              <a:gd name="connsiteX3" fmla="*/ 0 w 5731402"/>
              <a:gd name="connsiteY3" fmla="*/ 554797 h 2561630"/>
              <a:gd name="connsiteX4" fmla="*/ 83666 w 5731402"/>
              <a:gd name="connsiteY4" fmla="*/ 18790 h 2561630"/>
              <a:gd name="connsiteX0" fmla="*/ 266621 w 5914357"/>
              <a:gd name="connsiteY0" fmla="*/ 18790 h 2561630"/>
              <a:gd name="connsiteX1" fmla="*/ 5914357 w 5914357"/>
              <a:gd name="connsiteY1" fmla="*/ 0 h 2561630"/>
              <a:gd name="connsiteX2" fmla="*/ 4931786 w 5914357"/>
              <a:gd name="connsiteY2" fmla="*/ 2561630 h 2561630"/>
              <a:gd name="connsiteX3" fmla="*/ 0 w 5914357"/>
              <a:gd name="connsiteY3" fmla="*/ 787041 h 2561630"/>
              <a:gd name="connsiteX4" fmla="*/ 266621 w 5914357"/>
              <a:gd name="connsiteY4" fmla="*/ 18790 h 2561630"/>
              <a:gd name="connsiteX0" fmla="*/ 292053 w 5914357"/>
              <a:gd name="connsiteY0" fmla="*/ 16116 h 2561630"/>
              <a:gd name="connsiteX1" fmla="*/ 5914357 w 5914357"/>
              <a:gd name="connsiteY1" fmla="*/ 0 h 2561630"/>
              <a:gd name="connsiteX2" fmla="*/ 4931786 w 5914357"/>
              <a:gd name="connsiteY2" fmla="*/ 2561630 h 2561630"/>
              <a:gd name="connsiteX3" fmla="*/ 0 w 5914357"/>
              <a:gd name="connsiteY3" fmla="*/ 787041 h 2561630"/>
              <a:gd name="connsiteX4" fmla="*/ 292053 w 5914357"/>
              <a:gd name="connsiteY4" fmla="*/ 16116 h 2561630"/>
              <a:gd name="connsiteX0" fmla="*/ 0 w 5622304"/>
              <a:gd name="connsiteY0" fmla="*/ 16116 h 2561630"/>
              <a:gd name="connsiteX1" fmla="*/ 5622304 w 5622304"/>
              <a:gd name="connsiteY1" fmla="*/ 0 h 2561630"/>
              <a:gd name="connsiteX2" fmla="*/ 4639733 w 5622304"/>
              <a:gd name="connsiteY2" fmla="*/ 2561630 h 2561630"/>
              <a:gd name="connsiteX3" fmla="*/ 81527 w 5622304"/>
              <a:gd name="connsiteY3" fmla="*/ 324462 h 2561630"/>
              <a:gd name="connsiteX4" fmla="*/ 0 w 5622304"/>
              <a:gd name="connsiteY4" fmla="*/ 16116 h 2561630"/>
              <a:gd name="connsiteX0" fmla="*/ 213802 w 5836106"/>
              <a:gd name="connsiteY0" fmla="*/ 16116 h 2561630"/>
              <a:gd name="connsiteX1" fmla="*/ 5836106 w 5836106"/>
              <a:gd name="connsiteY1" fmla="*/ 0 h 2561630"/>
              <a:gd name="connsiteX2" fmla="*/ 4853535 w 5836106"/>
              <a:gd name="connsiteY2" fmla="*/ 2561630 h 2561630"/>
              <a:gd name="connsiteX3" fmla="*/ 0 w 5836106"/>
              <a:gd name="connsiteY3" fmla="*/ 559604 h 2561630"/>
              <a:gd name="connsiteX4" fmla="*/ 213802 w 5836106"/>
              <a:gd name="connsiteY4" fmla="*/ 16116 h 2561630"/>
              <a:gd name="connsiteX0" fmla="*/ 213802 w 5836106"/>
              <a:gd name="connsiteY0" fmla="*/ 16116 h 1759377"/>
              <a:gd name="connsiteX1" fmla="*/ 5836106 w 5836106"/>
              <a:gd name="connsiteY1" fmla="*/ 0 h 1759377"/>
              <a:gd name="connsiteX2" fmla="*/ 4952935 w 5836106"/>
              <a:gd name="connsiteY2" fmla="*/ 1759377 h 1759377"/>
              <a:gd name="connsiteX3" fmla="*/ 0 w 5836106"/>
              <a:gd name="connsiteY3" fmla="*/ 559604 h 1759377"/>
              <a:gd name="connsiteX4" fmla="*/ 213802 w 5836106"/>
              <a:gd name="connsiteY4" fmla="*/ 16116 h 1759377"/>
              <a:gd name="connsiteX0" fmla="*/ 213802 w 5836106"/>
              <a:gd name="connsiteY0" fmla="*/ 16116 h 2329673"/>
              <a:gd name="connsiteX1" fmla="*/ 5836106 w 5836106"/>
              <a:gd name="connsiteY1" fmla="*/ 0 h 2329673"/>
              <a:gd name="connsiteX2" fmla="*/ 4956799 w 5836106"/>
              <a:gd name="connsiteY2" fmla="*/ 2329673 h 2329673"/>
              <a:gd name="connsiteX3" fmla="*/ 0 w 5836106"/>
              <a:gd name="connsiteY3" fmla="*/ 559604 h 2329673"/>
              <a:gd name="connsiteX4" fmla="*/ 213802 w 5836106"/>
              <a:gd name="connsiteY4" fmla="*/ 16116 h 2329673"/>
              <a:gd name="connsiteX0" fmla="*/ 275062 w 5897366"/>
              <a:gd name="connsiteY0" fmla="*/ 16116 h 2329673"/>
              <a:gd name="connsiteX1" fmla="*/ 5897366 w 5897366"/>
              <a:gd name="connsiteY1" fmla="*/ 0 h 2329673"/>
              <a:gd name="connsiteX2" fmla="*/ 5018059 w 5897366"/>
              <a:gd name="connsiteY2" fmla="*/ 2329673 h 2329673"/>
              <a:gd name="connsiteX3" fmla="*/ 0 w 5897366"/>
              <a:gd name="connsiteY3" fmla="*/ 694547 h 2329673"/>
              <a:gd name="connsiteX4" fmla="*/ 275062 w 5897366"/>
              <a:gd name="connsiteY4" fmla="*/ 16116 h 2329673"/>
              <a:gd name="connsiteX0" fmla="*/ 275062 w 5897366"/>
              <a:gd name="connsiteY0" fmla="*/ 16116 h 2455859"/>
              <a:gd name="connsiteX1" fmla="*/ 5897366 w 5897366"/>
              <a:gd name="connsiteY1" fmla="*/ 0 h 2455859"/>
              <a:gd name="connsiteX2" fmla="*/ 4932242 w 5897366"/>
              <a:gd name="connsiteY2" fmla="*/ 2455859 h 2455859"/>
              <a:gd name="connsiteX3" fmla="*/ 0 w 5897366"/>
              <a:gd name="connsiteY3" fmla="*/ 694547 h 2455859"/>
              <a:gd name="connsiteX4" fmla="*/ 275062 w 5897366"/>
              <a:gd name="connsiteY4" fmla="*/ 16116 h 2455859"/>
              <a:gd name="connsiteX0" fmla="*/ 275062 w 5897366"/>
              <a:gd name="connsiteY0" fmla="*/ 16116 h 1741863"/>
              <a:gd name="connsiteX1" fmla="*/ 5897366 w 5897366"/>
              <a:gd name="connsiteY1" fmla="*/ 0 h 1741863"/>
              <a:gd name="connsiteX2" fmla="*/ 4965082 w 5897366"/>
              <a:gd name="connsiteY2" fmla="*/ 1741863 h 1741863"/>
              <a:gd name="connsiteX3" fmla="*/ 0 w 5897366"/>
              <a:gd name="connsiteY3" fmla="*/ 694547 h 1741863"/>
              <a:gd name="connsiteX4" fmla="*/ 275062 w 5897366"/>
              <a:gd name="connsiteY4" fmla="*/ 16116 h 1741863"/>
              <a:gd name="connsiteX0" fmla="*/ 275062 w 5897366"/>
              <a:gd name="connsiteY0" fmla="*/ 16116 h 2163359"/>
              <a:gd name="connsiteX1" fmla="*/ 5897366 w 5897366"/>
              <a:gd name="connsiteY1" fmla="*/ 0 h 2163359"/>
              <a:gd name="connsiteX2" fmla="*/ 5054159 w 5897366"/>
              <a:gd name="connsiteY2" fmla="*/ 2163359 h 2163359"/>
              <a:gd name="connsiteX3" fmla="*/ 0 w 5897366"/>
              <a:gd name="connsiteY3" fmla="*/ 694547 h 2163359"/>
              <a:gd name="connsiteX4" fmla="*/ 275062 w 5897366"/>
              <a:gd name="connsiteY4" fmla="*/ 16116 h 2163359"/>
              <a:gd name="connsiteX0" fmla="*/ 0 w 5622304"/>
              <a:gd name="connsiteY0" fmla="*/ 16116 h 2163359"/>
              <a:gd name="connsiteX1" fmla="*/ 5622304 w 5622304"/>
              <a:gd name="connsiteY1" fmla="*/ 0 h 2163359"/>
              <a:gd name="connsiteX2" fmla="*/ 4779097 w 5622304"/>
              <a:gd name="connsiteY2" fmla="*/ 2163359 h 2163359"/>
              <a:gd name="connsiteX3" fmla="*/ 296974 w 5622304"/>
              <a:gd name="connsiteY3" fmla="*/ 42915 h 2163359"/>
              <a:gd name="connsiteX4" fmla="*/ 0 w 5622304"/>
              <a:gd name="connsiteY4" fmla="*/ 16116 h 2163359"/>
              <a:gd name="connsiteX0" fmla="*/ 161330 w 5783634"/>
              <a:gd name="connsiteY0" fmla="*/ 16116 h 2163359"/>
              <a:gd name="connsiteX1" fmla="*/ 5783634 w 5783634"/>
              <a:gd name="connsiteY1" fmla="*/ 0 h 2163359"/>
              <a:gd name="connsiteX2" fmla="*/ 4940427 w 5783634"/>
              <a:gd name="connsiteY2" fmla="*/ 2163359 h 2163359"/>
              <a:gd name="connsiteX3" fmla="*/ 0 w 5783634"/>
              <a:gd name="connsiteY3" fmla="*/ 399128 h 2163359"/>
              <a:gd name="connsiteX4" fmla="*/ 161330 w 5783634"/>
              <a:gd name="connsiteY4" fmla="*/ 16116 h 21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3634" h="2163359">
                <a:moveTo>
                  <a:pt x="161330" y="16116"/>
                </a:moveTo>
                <a:lnTo>
                  <a:pt x="5783634" y="0"/>
                </a:lnTo>
                <a:lnTo>
                  <a:pt x="4940427" y="2163359"/>
                </a:lnTo>
                <a:lnTo>
                  <a:pt x="0" y="399128"/>
                </a:lnTo>
                <a:lnTo>
                  <a:pt x="161330" y="16116"/>
                </a:lnTo>
                <a:close/>
              </a:path>
            </a:pathLst>
          </a:custGeom>
          <a:gradFill>
            <a:gsLst>
              <a:gs pos="0">
                <a:srgbClr val="B0CB1F"/>
              </a:gs>
              <a:gs pos="65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09C6ABB-8A94-4F7E-A589-AC625A846DF6}"/>
              </a:ext>
            </a:extLst>
          </p:cNvPr>
          <p:cNvSpPr/>
          <p:nvPr/>
        </p:nvSpPr>
        <p:spPr>
          <a:xfrm flipH="1">
            <a:off x="1072851" y="1836181"/>
            <a:ext cx="10250823" cy="2467772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68000">
                <a:srgbClr val="00B0F0">
                  <a:shade val="67500"/>
                  <a:satMod val="115000"/>
                </a:srgbClr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A0E3"/>
            </a:solidFill>
          </a:ln>
          <a:effectLst>
            <a:outerShdw blurRad="50800" dist="203200" dir="8100000" sx="101000" sy="101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52E8B1-E67B-4EEB-8241-4D15E1FB8711}"/>
              </a:ext>
            </a:extLst>
          </p:cNvPr>
          <p:cNvSpPr txBox="1"/>
          <p:nvPr/>
        </p:nvSpPr>
        <p:spPr>
          <a:xfrm>
            <a:off x="1504950" y="5077799"/>
            <a:ext cx="6199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Береговских Анна Николаевна</a:t>
            </a:r>
            <a:r>
              <a:rPr lang="ru-RU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директор ИТП «Град», </a:t>
            </a:r>
            <a:r>
              <a:rPr lang="en-U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советник РААСН, профессор МААМ,</a:t>
            </a:r>
            <a:b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Председатель Совета НП   </a:t>
            </a:r>
            <a:b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«Национальная Гильдия Градостроителей»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A929DB-C044-485B-8AED-9FEF1BDEE04E}"/>
              </a:ext>
            </a:extLst>
          </p:cNvPr>
          <p:cNvSpPr txBox="1"/>
          <p:nvPr/>
        </p:nvSpPr>
        <p:spPr>
          <a:xfrm>
            <a:off x="1324197" y="2339226"/>
            <a:ext cx="9899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СОВРЕМЕННОГО СОСТОЯНИЯ И ПЕРСПЕКТИВЫ РАЗВИТИЯ ЗАКОНОДАТЕЛЬСТВА В  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СФЕРЕ УПРАВЛЕНИЯ РАЗВИТИЕМ 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E0A780-074E-4B47-85D5-7C17F16EC6CD}"/>
              </a:ext>
            </a:extLst>
          </p:cNvPr>
          <p:cNvSpPr txBox="1"/>
          <p:nvPr/>
        </p:nvSpPr>
        <p:spPr>
          <a:xfrm>
            <a:off x="98779" y="153441"/>
            <a:ext cx="1195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АССОЦИАЦИЯ СИБИРСКИХ И ДАЛЬНЕВОСТОЧНЫХ ГОРОДОВ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 июня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2018 г.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Томск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СОВРЕМЕННОЕ ГРАДОСТРОИТЕЛЬСТВО В МУНИЦИПАЛЬНЫХ ОБРАЗОВАНИЯХ СИБИРИ И ДАЛЬНЕГО ВОСТОКА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2DBB184-10CA-4C60-9951-C48DE6758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27" y="5164283"/>
            <a:ext cx="3273217" cy="11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98B7DC-94B7-4421-8895-526514B862BD}"/>
              </a:ext>
            </a:extLst>
          </p:cNvPr>
          <p:cNvSpPr txBox="1"/>
          <p:nvPr/>
        </p:nvSpPr>
        <p:spPr>
          <a:xfrm>
            <a:off x="1323229" y="2248824"/>
            <a:ext cx="9968826" cy="428963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lvl="0"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поручениями Правительства РФ, данными во исполнение перечня поручений Президента РФ от 27 декабря 2017 г. №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- 321 ГС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от 1 марта 2018 г. №Пр-436 Минэкономразвития России совместно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заинтересованными органами федеральной и региональной власти, АСИ, РСПП, ТПП подготовлен проект плана системных изменений предпринимательской среды «Трансформация делового климата» (ТДК) и направлен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мая 2018 г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Председателю Правительства.</a:t>
            </a:r>
          </a:p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проекта ТДК включён план мероприятий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направлению «Территориальное планирование»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BAA5964-FDA6-4E82-A789-79C7D0755B77}"/>
              </a:ext>
            </a:extLst>
          </p:cNvPr>
          <p:cNvSpPr txBox="1">
            <a:spLocks/>
          </p:cNvSpPr>
          <p:nvPr/>
        </p:nvSpPr>
        <p:spPr>
          <a:xfrm>
            <a:off x="1323229" y="319540"/>
            <a:ext cx="10828131" cy="14022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1" spc="30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 – </a:t>
            </a:r>
            <a:r>
              <a:rPr lang="ru-RU" sz="2400" spc="30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предусмотреть в плане системных изменений предпринимательской среды «трансформация делового климата» мероприятия обеспечивающие комплексное и устойчивое развитие регионов, муниципальных образований и их агломераций</a:t>
            </a:r>
            <a:endParaRPr lang="ru-RU" sz="2000" spc="30" dirty="0">
              <a:solidFill>
                <a:srgbClr val="00A0E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CC9097-4C1B-43D4-A9CE-776F48D0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98B7DC-94B7-4421-8895-526514B862BD}"/>
              </a:ext>
            </a:extLst>
          </p:cNvPr>
          <p:cNvSpPr txBox="1"/>
          <p:nvPr/>
        </p:nvSpPr>
        <p:spPr>
          <a:xfrm>
            <a:off x="1315951" y="1088289"/>
            <a:ext cx="9698299" cy="6247762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обязательности принятия стратегий социально-экономического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пространственного развития,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утверждающих: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приоритеты и целевые показатели (индикаторы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планировочную структуру; цели и задачи территориального планирования.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обязательности утверждения региональными и местными нормативами градостроительного проектирования параметров обеспеченности и доступности объектов регионального и местного значения на основе целевых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стратегических показателей 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определением поэтапного их достижения в соответствии с этапами реализации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ДТП.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Объединение генеральных планов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комплексной программой развития транспортной, коммунальной, социальной и иных инфраструктур. Включить в состав материалов по обоснованию технико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экономическое обоснование и функционально-транспортное моделирование для крупных и крупнейших городов (агломераций).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обязательности утверждения проектов планировки и межевания территорий общего пользования, в том числе улично-дорожных сетей.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BAA5964-FDA6-4E82-A789-79C7D0755B77}"/>
              </a:ext>
            </a:extLst>
          </p:cNvPr>
          <p:cNvSpPr txBox="1">
            <a:spLocks/>
          </p:cNvSpPr>
          <p:nvPr/>
        </p:nvSpPr>
        <p:spPr>
          <a:xfrm>
            <a:off x="1364817" y="295896"/>
            <a:ext cx="6828547" cy="7453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ТЕРРИТОРИАЛЬНОЕ ПЛАНИРОВАНИЕ </a:t>
            </a:r>
            <a:br>
              <a:rPr lang="ru-RU" sz="2400" b="1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мероприятий по направлению </a:t>
            </a:r>
            <a:endParaRPr lang="ru-RU" sz="1200" b="1" dirty="0">
              <a:solidFill>
                <a:srgbClr val="00A0E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CC9097-4C1B-43D4-A9CE-776F48D0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016365B-D957-4CB7-9440-C82599337543}"/>
              </a:ext>
            </a:extLst>
          </p:cNvPr>
          <p:cNvSpPr/>
          <p:nvPr/>
        </p:nvSpPr>
        <p:spPr>
          <a:xfrm>
            <a:off x="1364817" y="599952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032FDD3-D7AA-48C7-82EC-E15F65B7D6E7}"/>
              </a:ext>
            </a:extLst>
          </p:cNvPr>
          <p:cNvSpPr/>
          <p:nvPr/>
        </p:nvSpPr>
        <p:spPr>
          <a:xfrm>
            <a:off x="1364817" y="453648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F45D7F-BCB7-4F4E-B01B-08EAE1754733}"/>
              </a:ext>
            </a:extLst>
          </p:cNvPr>
          <p:cNvSpPr/>
          <p:nvPr/>
        </p:nvSpPr>
        <p:spPr>
          <a:xfrm>
            <a:off x="1364817" y="277880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27B93C-7DE3-4413-B089-EC2ED9230629}"/>
              </a:ext>
            </a:extLst>
          </p:cNvPr>
          <p:cNvSpPr/>
          <p:nvPr/>
        </p:nvSpPr>
        <p:spPr>
          <a:xfrm>
            <a:off x="1364817" y="160532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F51EC8-6A5F-4D28-8BEA-ADF1D532954E}"/>
              </a:ext>
            </a:extLst>
          </p:cNvPr>
          <p:cNvSpPr txBox="1"/>
          <p:nvPr/>
        </p:nvSpPr>
        <p:spPr>
          <a:xfrm>
            <a:off x="1322484" y="902003"/>
            <a:ext cx="10268383" cy="601759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7000"/>
              </a:lnSpc>
              <a:buSzPct val="106000"/>
              <a:buFont typeface="+mj-lt"/>
              <a:buAutoNum type="arabicPeriod" startAt="5"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7000"/>
              </a:lnSpc>
              <a:buSzPct val="106000"/>
              <a:buFont typeface="+mj-lt"/>
              <a:buAutoNum type="arabicPeriod" startAt="5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обязательности создания цифровых целевых моделей управления развитием территорий регионов и входящих в их состав муниципальных образований и их агломераций (посредством расширения функций ИСОГД), включающих в себя базу данных о существующих и планируемых объектах, и обеспечивающих ведение мониторинга и внесение необходимых ежегодных изменений.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7000"/>
              </a:lnSpc>
              <a:buSzPct val="106000"/>
              <a:buFont typeface="+mj-lt"/>
              <a:buAutoNum type="arabicPeriod" startAt="5"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 startAt="5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утверждение обязательных требований к пространственным данным, содержащихся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и региональных информационных ресурсах и используемых в процессе территориального планирования, градостроительного зонирования, планировки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территорий.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 startAt="5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7000"/>
              </a:lnSpc>
              <a:buSzPct val="106000"/>
              <a:buFont typeface="+mj-lt"/>
              <a:buAutoNum type="arabicPeriod" startAt="5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Законодательное закрепление понятия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«агломерация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 межмуниципального сотрудничества в области осуществления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градостроительной деятельности и установление основных принципов,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формирования, особенностей управления развитием городских агломераций.</a:t>
            </a:r>
          </a:p>
          <a:p>
            <a:pPr marL="342900" indent="-342900" algn="just">
              <a:lnSpc>
                <a:spcPct val="107000"/>
              </a:lnSpc>
              <a:buSzPct val="106000"/>
              <a:buFont typeface="+mj-lt"/>
              <a:buAutoNum type="arabicPeriod" startAt="5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 startAt="5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ct val="106000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F05AFE-86A2-433E-AE66-0FD28DE4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CCF4DE7-145C-4BEC-86E5-DF130010F85C}"/>
              </a:ext>
            </a:extLst>
          </p:cNvPr>
          <p:cNvSpPr/>
          <p:nvPr/>
        </p:nvSpPr>
        <p:spPr>
          <a:xfrm>
            <a:off x="1405890" y="1489335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9CBA408-4AF2-4E4E-98BD-877006FC2A0B}"/>
              </a:ext>
            </a:extLst>
          </p:cNvPr>
          <p:cNvSpPr/>
          <p:nvPr/>
        </p:nvSpPr>
        <p:spPr>
          <a:xfrm>
            <a:off x="1405890" y="2946262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0331459-033C-433F-AE4C-BF5534E2743B}"/>
              </a:ext>
            </a:extLst>
          </p:cNvPr>
          <p:cNvSpPr/>
          <p:nvPr/>
        </p:nvSpPr>
        <p:spPr>
          <a:xfrm>
            <a:off x="1405890" y="4163793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DC2E83C-9D74-4EB1-9FFA-B1CEA24B8AAF}"/>
              </a:ext>
            </a:extLst>
          </p:cNvPr>
          <p:cNvSpPr/>
          <p:nvPr/>
        </p:nvSpPr>
        <p:spPr>
          <a:xfrm>
            <a:off x="1405890" y="5420752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A5C8F53-F495-4E36-BC4D-84F0666DEB28}"/>
              </a:ext>
            </a:extLst>
          </p:cNvPr>
          <p:cNvSpPr txBox="1">
            <a:spLocks/>
          </p:cNvSpPr>
          <p:nvPr/>
        </p:nvSpPr>
        <p:spPr>
          <a:xfrm>
            <a:off x="1364817" y="295896"/>
            <a:ext cx="6828547" cy="7453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ТЕРРИТОРИАЛЬНОЕ ПЛАНИРОВАНИЕ </a:t>
            </a:r>
            <a:br>
              <a:rPr lang="ru-RU" sz="2400" b="1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мероприятий по направлению </a:t>
            </a:r>
            <a:endParaRPr lang="ru-RU" sz="1200" b="1" dirty="0">
              <a:solidFill>
                <a:srgbClr val="00A0E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F51EC8-6A5F-4D28-8BEA-ADF1D532954E}"/>
              </a:ext>
            </a:extLst>
          </p:cNvPr>
          <p:cNvSpPr txBox="1"/>
          <p:nvPr/>
        </p:nvSpPr>
        <p:spPr>
          <a:xfrm>
            <a:off x="1322484" y="902003"/>
            <a:ext cx="10268383" cy="547421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7000"/>
              </a:lnSpc>
              <a:buSzPct val="106000"/>
              <a:buFont typeface="+mj-lt"/>
              <a:buAutoNum type="arabicPeriod" startAt="5"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buSzPct val="106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Принятие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нормы, устанавливающей правовой статус нормативных ЗОУИТ, отображённых в документах территориального планирования и зонирования, до установления таких зон уполномоченными органами. При этом, сведения о нормативных ЗОУИТ внесённые в ЕГРН могут использоваться как установленные.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7000"/>
              </a:lnSpc>
              <a:buSzPct val="106000"/>
              <a:buFont typeface="+mj-lt"/>
              <a:buAutoNum type="arabicPeriod" startAt="5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buSzPct val="106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Исключение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нормы об обязательности принадлежности существующего земельного участка одной территориальной зоне (оставив такую норму для образуемых и изменяемых земельных и иных участков).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 startAt="5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buSzPct val="106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Установление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 и правил по созданию и использованию государственных и муниципальных информационных систем обеспечения градостроительной деятельности (ИСОГД) при подготовке и реализации всех необходимых для управления развитием территорий документов (при создании цифровой модели, объектов) планирования, зонирования, планировки территорий.</a:t>
            </a:r>
          </a:p>
          <a:p>
            <a:pPr marL="342900" indent="-342900" algn="just">
              <a:lnSpc>
                <a:spcPct val="107000"/>
              </a:lnSpc>
              <a:buSzPct val="106000"/>
              <a:buFont typeface="+mj-lt"/>
              <a:buAutoNum type="arabicPeriod" startAt="5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 startAt="5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ct val="106000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F05AFE-86A2-433E-AE66-0FD28DE4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CCF4DE7-145C-4BEC-86E5-DF130010F85C}"/>
              </a:ext>
            </a:extLst>
          </p:cNvPr>
          <p:cNvSpPr/>
          <p:nvPr/>
        </p:nvSpPr>
        <p:spPr>
          <a:xfrm>
            <a:off x="1405890" y="1489335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9CBA408-4AF2-4E4E-98BD-877006FC2A0B}"/>
              </a:ext>
            </a:extLst>
          </p:cNvPr>
          <p:cNvSpPr/>
          <p:nvPr/>
        </p:nvSpPr>
        <p:spPr>
          <a:xfrm>
            <a:off x="1405890" y="2946262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0331459-033C-433F-AE4C-BF5534E2743B}"/>
              </a:ext>
            </a:extLst>
          </p:cNvPr>
          <p:cNvSpPr/>
          <p:nvPr/>
        </p:nvSpPr>
        <p:spPr>
          <a:xfrm>
            <a:off x="1405890" y="4163793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DC2E83C-9D74-4EB1-9FFA-B1CEA24B8AAF}"/>
              </a:ext>
            </a:extLst>
          </p:cNvPr>
          <p:cNvSpPr/>
          <p:nvPr/>
        </p:nvSpPr>
        <p:spPr>
          <a:xfrm>
            <a:off x="1405890" y="5420752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A5C8F53-F495-4E36-BC4D-84F0666DEB28}"/>
              </a:ext>
            </a:extLst>
          </p:cNvPr>
          <p:cNvSpPr txBox="1">
            <a:spLocks/>
          </p:cNvSpPr>
          <p:nvPr/>
        </p:nvSpPr>
        <p:spPr>
          <a:xfrm>
            <a:off x="1364817" y="295896"/>
            <a:ext cx="6828547" cy="7453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ТЕРРИТОРИАЛЬНОЕ ПЛАНИРОВАНИЕ </a:t>
            </a:r>
            <a:br>
              <a:rPr lang="ru-RU" sz="2400" b="1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мероприятий по направлению </a:t>
            </a:r>
            <a:endParaRPr lang="ru-RU" sz="1200" b="1" dirty="0">
              <a:solidFill>
                <a:srgbClr val="00A0E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00" y="888067"/>
            <a:ext cx="3938340" cy="3938340"/>
          </a:xfrm>
          <a:prstGeom prst="rect">
            <a:avLst/>
          </a:prstGeom>
          <a:noFill/>
          <a:ln>
            <a:noFill/>
          </a:ln>
          <a:effectLst>
            <a:outerShdw blurRad="114300" sx="105000" sy="105000" algn="tr" rotWithShape="0">
              <a:prstClr val="black">
                <a:alpha val="1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40798" y="5688067"/>
            <a:ext cx="4739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Рецензенты:</a:t>
            </a:r>
          </a:p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М.Я. Вильнер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почетный академик РААСН, почетный архитектор Российской Федерации;</a:t>
            </a:r>
          </a:p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В.Я. Любовный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доктор экономических наук, академик РААСН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A646D9-3FD3-4922-B0FF-B84169DEB7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/>
          <a:stretch/>
        </p:blipFill>
        <p:spPr>
          <a:xfrm>
            <a:off x="11841" y="0"/>
            <a:ext cx="715264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815336E-9AD0-4EE7-8325-5F1BFC0E0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  <a:ln>
            <a:noFill/>
          </a:ln>
          <a:effectLst>
            <a:outerShdw sx="108000" sy="108000" algn="ctr" rotWithShape="0">
              <a:schemeClr val="bg1"/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2A3343-65BA-4422-87B6-782E60E03165}"/>
              </a:ext>
            </a:extLst>
          </p:cNvPr>
          <p:cNvSpPr/>
          <p:nvPr/>
        </p:nvSpPr>
        <p:spPr>
          <a:xfrm>
            <a:off x="6258560" y="669965"/>
            <a:ext cx="5933439" cy="10156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68000">
                <a:srgbClr val="00B0F0">
                  <a:shade val="67500"/>
                  <a:satMod val="115000"/>
                </a:srgb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40798" y="1836647"/>
            <a:ext cx="4171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решительного перехода от действующих разрозненных методов управления и документов территориального планирования, градостроительного зонирования и планировки </a:t>
            </a:r>
            <a:b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системному управлению развитием территорий в России — главная мысль книги.</a:t>
            </a:r>
          </a:p>
          <a:p>
            <a:pPr algn="just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82563"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Основу комплексного подхода составляет идеология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градоустройства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Градоустройство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автор предлагает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понимать как науку о социально-экономическом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пространственном развитии, о жизнеустройстве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территориях городов и других населённых мест.</a:t>
            </a:r>
          </a:p>
          <a:p>
            <a:pPr indent="182563"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Результатом реализация идеологии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градоустройства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автору представляется эффективное государственное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муниципальное управление, направленное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создание благоприятной среды жизнедеятельности и инвестиционного климата в российских регионах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муниципальных образованиях через цифровое целевое моделирование систем управления развитием территорий.</a:t>
            </a: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496317" y="775992"/>
            <a:ext cx="6116845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lnSpc>
                <a:spcPts val="2600"/>
              </a:lnSpc>
              <a:buNone/>
            </a:pPr>
            <a:r>
              <a:rPr lang="ru-RU" sz="30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градостроительства</a:t>
            </a:r>
          </a:p>
          <a:p>
            <a:pPr marL="0" indent="0" fontAlgn="ctr">
              <a:lnSpc>
                <a:spcPts val="2600"/>
              </a:lnSpc>
              <a:buNone/>
            </a:pPr>
            <a:r>
              <a:rPr lang="ru-RU" sz="30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3000" b="1" cap="al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градоустройству</a:t>
            </a:r>
            <a:endParaRPr lang="ru-RU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440798" y="194910"/>
            <a:ext cx="4511108" cy="3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ru-RU" sz="18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А.Н. Береговских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98B7DC-94B7-4421-8895-526514B862BD}"/>
              </a:ext>
            </a:extLst>
          </p:cNvPr>
          <p:cNvSpPr txBox="1"/>
          <p:nvPr/>
        </p:nvSpPr>
        <p:spPr>
          <a:xfrm>
            <a:off x="1330063" y="1271734"/>
            <a:ext cx="9698299" cy="479875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Принятые документы территориального планирования и градостроительного зонирования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(не менее 50 %) не соответствуют действующим нормам Градостроительного кодекса РФ по составу и содержанию, так как были приняты до 2011 года .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ринятые ДТП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согласованы друг с другом (как по вертикали, так и по горизонтали), не согласованы со стратегиями социально-экономического развития, нормативами градостроительного проектирования, с правилами землепользования и застройки, документацией по планировке территорий (ДПТ) и программами комплексного развития (ПКР)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инфраструктур. 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градостроительного проектирования (НГП) как правило содержат нормы переписанные из других ведомственных норм и не являются «ключом» от стратегий к генплану, не являются бюджетным обязательством реализации стратегии. Значение нормативов в регионах и муниципалитетах не осознано.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SzPct val="106000"/>
              <a:buFont typeface="+mj-lt"/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BAA5964-FDA6-4E82-A789-79C7D0755B77}"/>
              </a:ext>
            </a:extLst>
          </p:cNvPr>
          <p:cNvSpPr txBox="1">
            <a:spLocks/>
          </p:cNvSpPr>
          <p:nvPr/>
        </p:nvSpPr>
        <p:spPr>
          <a:xfrm>
            <a:off x="1364817" y="98778"/>
            <a:ext cx="10290961" cy="9425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РАЗВИТИЕМ ТЕРРИТОРИЙ СЕГОДНЯ</a:t>
            </a:r>
            <a:endParaRPr lang="ru-RU" sz="1200" b="1" dirty="0">
              <a:solidFill>
                <a:srgbClr val="00A0E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CC9097-4C1B-43D4-A9CE-776F48D0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016365B-D957-4CB7-9440-C82599337543}"/>
              </a:ext>
            </a:extLst>
          </p:cNvPr>
          <p:cNvSpPr/>
          <p:nvPr/>
        </p:nvSpPr>
        <p:spPr>
          <a:xfrm>
            <a:off x="1364817" y="599952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032FDD3-D7AA-48C7-82EC-E15F65B7D6E7}"/>
              </a:ext>
            </a:extLst>
          </p:cNvPr>
          <p:cNvSpPr/>
          <p:nvPr/>
        </p:nvSpPr>
        <p:spPr>
          <a:xfrm>
            <a:off x="1364817" y="453648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F45D7F-BCB7-4F4E-B01B-08EAE1754733}"/>
              </a:ext>
            </a:extLst>
          </p:cNvPr>
          <p:cNvSpPr/>
          <p:nvPr/>
        </p:nvSpPr>
        <p:spPr>
          <a:xfrm>
            <a:off x="1364817" y="277880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27B93C-7DE3-4413-B089-EC2ED9230629}"/>
              </a:ext>
            </a:extLst>
          </p:cNvPr>
          <p:cNvSpPr/>
          <p:nvPr/>
        </p:nvSpPr>
        <p:spPr>
          <a:xfrm>
            <a:off x="1364817" y="160532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98B7DC-94B7-4421-8895-526514B862BD}"/>
              </a:ext>
            </a:extLst>
          </p:cNvPr>
          <p:cNvSpPr txBox="1"/>
          <p:nvPr/>
        </p:nvSpPr>
        <p:spPr>
          <a:xfrm>
            <a:off x="663221" y="848401"/>
            <a:ext cx="11387667" cy="631326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ct val="106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4. 99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утверждённых документов территориального планирования не соответствуют требованиям к цифровому описанию объектов, утверждённых Минэкономразвития в феврале 2018 года Приказом №10, а потому не могут быть использованы как полноценные информационные ресурсы в цифровом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управлении.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ct val="106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ct val="106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ДТП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муниципальных образований, как правило, не содержат экономического обоснования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точки зрения бюджетных возможностей, ни с точки зрения прогнозируемого привлечения частных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потому являются нереализуемыми и требуют постоянного внесения изменений (актуализации).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ct val="106000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ct val="106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Действующий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согласования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ФОИВвами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вносимых в документы территориального планирования изменений через ФГИС ТП «перекладывает» на муниципалитеты задачи федеральной и региональной власти по формированию решений в сфере защиты ведомственных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интересов.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ct val="106000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buSzPct val="106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тсутствие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сформированных земельных участков общего пользования муниципальной собственности (в том числе,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УДС)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препятствует инвестиционному развитию, как в части реализации инвестиционных проектов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ресурсоснабжающих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организаций (невозможность получения разрешения на строительство без земельных участков), так и при реализации всех других проектов развития, зависящих от инфраструктуры.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ct val="106000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BAA5964-FDA6-4E82-A789-79C7D0755B77}"/>
              </a:ext>
            </a:extLst>
          </p:cNvPr>
          <p:cNvSpPr txBox="1">
            <a:spLocks/>
          </p:cNvSpPr>
          <p:nvPr/>
        </p:nvSpPr>
        <p:spPr>
          <a:xfrm>
            <a:off x="1364817" y="98779"/>
            <a:ext cx="10290961" cy="6067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00A0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РАЗВИТИЕМ ТЕРРИТОРИЙ СЕГОДНЯ</a:t>
            </a:r>
            <a:endParaRPr lang="ru-RU" sz="1200" b="1" dirty="0">
              <a:solidFill>
                <a:srgbClr val="00A0E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CC9097-4C1B-43D4-A9CE-776F48D0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016365B-D957-4CB7-9440-C82599337543}"/>
              </a:ext>
            </a:extLst>
          </p:cNvPr>
          <p:cNvSpPr/>
          <p:nvPr/>
        </p:nvSpPr>
        <p:spPr>
          <a:xfrm>
            <a:off x="1364817" y="599952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032FDD3-D7AA-48C7-82EC-E15F65B7D6E7}"/>
              </a:ext>
            </a:extLst>
          </p:cNvPr>
          <p:cNvSpPr/>
          <p:nvPr/>
        </p:nvSpPr>
        <p:spPr>
          <a:xfrm>
            <a:off x="1364817" y="453648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F45D7F-BCB7-4F4E-B01B-08EAE1754733}"/>
              </a:ext>
            </a:extLst>
          </p:cNvPr>
          <p:cNvSpPr/>
          <p:nvPr/>
        </p:nvSpPr>
        <p:spPr>
          <a:xfrm>
            <a:off x="1364817" y="277880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27B93C-7DE3-4413-B089-EC2ED9230629}"/>
              </a:ext>
            </a:extLst>
          </p:cNvPr>
          <p:cNvSpPr/>
          <p:nvPr/>
        </p:nvSpPr>
        <p:spPr>
          <a:xfrm>
            <a:off x="1364817" y="1605324"/>
            <a:ext cx="236158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0"/>
          <a:stretch/>
        </p:blipFill>
        <p:spPr bwMode="auto">
          <a:xfrm>
            <a:off x="1019441" y="920606"/>
            <a:ext cx="6681840" cy="59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104918" y="300677"/>
            <a:ext cx="11087082" cy="4733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cap="all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2400" b="1" cap="all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урт</a:t>
            </a:r>
            <a:r>
              <a:rPr lang="ru-RU" sz="2400" b="1" cap="all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ПРОРЫВНОЕ РАЗВИТИЕ РОССИИ </a:t>
            </a:r>
            <a:endParaRPr lang="ru-RU" sz="2400" b="1" cap="all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2122" y="940926"/>
            <a:ext cx="462227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итоговый тезис послания Президента от 1 марта 2018 года – </a:t>
            </a: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проекты, приоритеты: пространственное развитие, инвестиции в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инфраструктуру,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образование,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 и экологию, в новые технологии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науку, меры поддержки экономики, содействие талантам, молодежи – все это призвано работать на одну стратегическую задачу – прорывное развитие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C7D78A-C161-4EA0-9624-49559D52B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57AFAC14-A214-4263-921A-D741D41C796E}"/>
              </a:ext>
            </a:extLst>
          </p:cNvPr>
          <p:cNvSpPr/>
          <p:nvPr/>
        </p:nvSpPr>
        <p:spPr>
          <a:xfrm rot="20380162">
            <a:off x="7544273" y="5990322"/>
            <a:ext cx="5160856" cy="1735357"/>
          </a:xfrm>
          <a:custGeom>
            <a:avLst/>
            <a:gdLst>
              <a:gd name="connsiteX0" fmla="*/ 0 w 11172739"/>
              <a:gd name="connsiteY0" fmla="*/ 0 h 8156406"/>
              <a:gd name="connsiteX1" fmla="*/ 11172739 w 11172739"/>
              <a:gd name="connsiteY1" fmla="*/ 0 h 8156406"/>
              <a:gd name="connsiteX2" fmla="*/ 11172739 w 11172739"/>
              <a:gd name="connsiteY2" fmla="*/ 8156406 h 8156406"/>
              <a:gd name="connsiteX3" fmla="*/ 0 w 11172739"/>
              <a:gd name="connsiteY3" fmla="*/ 8156406 h 8156406"/>
              <a:gd name="connsiteX4" fmla="*/ 0 w 11172739"/>
              <a:gd name="connsiteY4" fmla="*/ 0 h 8156406"/>
              <a:gd name="connsiteX0" fmla="*/ 1341087 w 11172739"/>
              <a:gd name="connsiteY0" fmla="*/ 0 h 8167445"/>
              <a:gd name="connsiteX1" fmla="*/ 11172739 w 11172739"/>
              <a:gd name="connsiteY1" fmla="*/ 11039 h 8167445"/>
              <a:gd name="connsiteX2" fmla="*/ 11172739 w 11172739"/>
              <a:gd name="connsiteY2" fmla="*/ 8167445 h 8167445"/>
              <a:gd name="connsiteX3" fmla="*/ 0 w 11172739"/>
              <a:gd name="connsiteY3" fmla="*/ 8167445 h 8167445"/>
              <a:gd name="connsiteX4" fmla="*/ 1341087 w 11172739"/>
              <a:gd name="connsiteY4" fmla="*/ 0 h 8167445"/>
              <a:gd name="connsiteX0" fmla="*/ 1527394 w 11359046"/>
              <a:gd name="connsiteY0" fmla="*/ 0 h 8167445"/>
              <a:gd name="connsiteX1" fmla="*/ 11359046 w 11359046"/>
              <a:gd name="connsiteY1" fmla="*/ 11039 h 8167445"/>
              <a:gd name="connsiteX2" fmla="*/ 11359046 w 11359046"/>
              <a:gd name="connsiteY2" fmla="*/ 8167445 h 8167445"/>
              <a:gd name="connsiteX3" fmla="*/ 186307 w 11359046"/>
              <a:gd name="connsiteY3" fmla="*/ 8167445 h 8167445"/>
              <a:gd name="connsiteX4" fmla="*/ 1527394 w 11359046"/>
              <a:gd name="connsiteY4" fmla="*/ 0 h 8167445"/>
              <a:gd name="connsiteX0" fmla="*/ 1527394 w 11359046"/>
              <a:gd name="connsiteY0" fmla="*/ 0 h 8167445"/>
              <a:gd name="connsiteX1" fmla="*/ 9638715 w 11359046"/>
              <a:gd name="connsiteY1" fmla="*/ 6393 h 8167445"/>
              <a:gd name="connsiteX2" fmla="*/ 11359046 w 11359046"/>
              <a:gd name="connsiteY2" fmla="*/ 8167445 h 8167445"/>
              <a:gd name="connsiteX3" fmla="*/ 186307 w 11359046"/>
              <a:gd name="connsiteY3" fmla="*/ 8167445 h 8167445"/>
              <a:gd name="connsiteX4" fmla="*/ 1527394 w 11359046"/>
              <a:gd name="connsiteY4" fmla="*/ 0 h 8167445"/>
              <a:gd name="connsiteX0" fmla="*/ 1527394 w 9638715"/>
              <a:gd name="connsiteY0" fmla="*/ 0 h 8167445"/>
              <a:gd name="connsiteX1" fmla="*/ 9638715 w 9638715"/>
              <a:gd name="connsiteY1" fmla="*/ 6393 h 8167445"/>
              <a:gd name="connsiteX2" fmla="*/ 7475620 w 9638715"/>
              <a:gd name="connsiteY2" fmla="*/ 6022679 h 8167445"/>
              <a:gd name="connsiteX3" fmla="*/ 186307 w 9638715"/>
              <a:gd name="connsiteY3" fmla="*/ 8167445 h 8167445"/>
              <a:gd name="connsiteX4" fmla="*/ 1527394 w 9638715"/>
              <a:gd name="connsiteY4" fmla="*/ 0 h 8167445"/>
              <a:gd name="connsiteX0" fmla="*/ 1527394 w 9638715"/>
              <a:gd name="connsiteY0" fmla="*/ 0 h 8167445"/>
              <a:gd name="connsiteX1" fmla="*/ 9638715 w 9638715"/>
              <a:gd name="connsiteY1" fmla="*/ 6393 h 8167445"/>
              <a:gd name="connsiteX2" fmla="*/ 8841304 w 9638715"/>
              <a:gd name="connsiteY2" fmla="*/ 7175302 h 8167445"/>
              <a:gd name="connsiteX3" fmla="*/ 186307 w 9638715"/>
              <a:gd name="connsiteY3" fmla="*/ 8167445 h 8167445"/>
              <a:gd name="connsiteX4" fmla="*/ 1527394 w 9638715"/>
              <a:gd name="connsiteY4" fmla="*/ 0 h 8167445"/>
              <a:gd name="connsiteX0" fmla="*/ 1527394 w 10136350"/>
              <a:gd name="connsiteY0" fmla="*/ 0 h 8167445"/>
              <a:gd name="connsiteX1" fmla="*/ 9638715 w 10136350"/>
              <a:gd name="connsiteY1" fmla="*/ 6393 h 8167445"/>
              <a:gd name="connsiteX2" fmla="*/ 8841304 w 10136350"/>
              <a:gd name="connsiteY2" fmla="*/ 7175302 h 8167445"/>
              <a:gd name="connsiteX3" fmla="*/ 186307 w 10136350"/>
              <a:gd name="connsiteY3" fmla="*/ 8167445 h 8167445"/>
              <a:gd name="connsiteX4" fmla="*/ 1527394 w 10136350"/>
              <a:gd name="connsiteY4" fmla="*/ 0 h 8167445"/>
              <a:gd name="connsiteX0" fmla="*/ 1527394 w 11346505"/>
              <a:gd name="connsiteY0" fmla="*/ 0 h 8167445"/>
              <a:gd name="connsiteX1" fmla="*/ 9638715 w 11346505"/>
              <a:gd name="connsiteY1" fmla="*/ 6393 h 8167445"/>
              <a:gd name="connsiteX2" fmla="*/ 8841304 w 11346505"/>
              <a:gd name="connsiteY2" fmla="*/ 7175302 h 8167445"/>
              <a:gd name="connsiteX3" fmla="*/ 186307 w 11346505"/>
              <a:gd name="connsiteY3" fmla="*/ 8167445 h 8167445"/>
              <a:gd name="connsiteX4" fmla="*/ 1527394 w 11346505"/>
              <a:gd name="connsiteY4" fmla="*/ 0 h 8167445"/>
              <a:gd name="connsiteX0" fmla="*/ 1341087 w 11160198"/>
              <a:gd name="connsiteY0" fmla="*/ 0 h 8167445"/>
              <a:gd name="connsiteX1" fmla="*/ 9452408 w 11160198"/>
              <a:gd name="connsiteY1" fmla="*/ 6393 h 8167445"/>
              <a:gd name="connsiteX2" fmla="*/ 8654997 w 11160198"/>
              <a:gd name="connsiteY2" fmla="*/ 7175302 h 8167445"/>
              <a:gd name="connsiteX3" fmla="*/ 0 w 11160198"/>
              <a:gd name="connsiteY3" fmla="*/ 8167445 h 8167445"/>
              <a:gd name="connsiteX4" fmla="*/ 1341087 w 11160198"/>
              <a:gd name="connsiteY4" fmla="*/ 0 h 8167445"/>
              <a:gd name="connsiteX0" fmla="*/ 1838141 w 11657252"/>
              <a:gd name="connsiteY0" fmla="*/ 0 h 8167445"/>
              <a:gd name="connsiteX1" fmla="*/ 9949462 w 11657252"/>
              <a:gd name="connsiteY1" fmla="*/ 6393 h 8167445"/>
              <a:gd name="connsiteX2" fmla="*/ 9152051 w 11657252"/>
              <a:gd name="connsiteY2" fmla="*/ 7175302 h 8167445"/>
              <a:gd name="connsiteX3" fmla="*/ 497054 w 11657252"/>
              <a:gd name="connsiteY3" fmla="*/ 8167445 h 8167445"/>
              <a:gd name="connsiteX4" fmla="*/ 1138939 w 11657252"/>
              <a:gd name="connsiteY4" fmla="*/ 3610098 h 8167445"/>
              <a:gd name="connsiteX5" fmla="*/ 1838141 w 11657252"/>
              <a:gd name="connsiteY5" fmla="*/ 0 h 8167445"/>
              <a:gd name="connsiteX0" fmla="*/ 1974735 w 11793846"/>
              <a:gd name="connsiteY0" fmla="*/ 0 h 8167445"/>
              <a:gd name="connsiteX1" fmla="*/ 10086056 w 11793846"/>
              <a:gd name="connsiteY1" fmla="*/ 6393 h 8167445"/>
              <a:gd name="connsiteX2" fmla="*/ 9288645 w 11793846"/>
              <a:gd name="connsiteY2" fmla="*/ 7175302 h 8167445"/>
              <a:gd name="connsiteX3" fmla="*/ 633648 w 11793846"/>
              <a:gd name="connsiteY3" fmla="*/ 8167445 h 8167445"/>
              <a:gd name="connsiteX4" fmla="*/ 677250 w 11793846"/>
              <a:gd name="connsiteY4" fmla="*/ 4031752 h 8167445"/>
              <a:gd name="connsiteX5" fmla="*/ 1974735 w 11793846"/>
              <a:gd name="connsiteY5" fmla="*/ 0 h 8167445"/>
              <a:gd name="connsiteX0" fmla="*/ 1974735 w 11793846"/>
              <a:gd name="connsiteY0" fmla="*/ 0 h 8167445"/>
              <a:gd name="connsiteX1" fmla="*/ 10086056 w 11793846"/>
              <a:gd name="connsiteY1" fmla="*/ 6393 h 8167445"/>
              <a:gd name="connsiteX2" fmla="*/ 9288645 w 11793846"/>
              <a:gd name="connsiteY2" fmla="*/ 7175302 h 8167445"/>
              <a:gd name="connsiteX3" fmla="*/ 633648 w 11793846"/>
              <a:gd name="connsiteY3" fmla="*/ 8167445 h 8167445"/>
              <a:gd name="connsiteX4" fmla="*/ 677250 w 11793846"/>
              <a:gd name="connsiteY4" fmla="*/ 4031752 h 8167445"/>
              <a:gd name="connsiteX5" fmla="*/ 1974735 w 11793846"/>
              <a:gd name="connsiteY5" fmla="*/ 0 h 8167445"/>
              <a:gd name="connsiteX0" fmla="*/ 1974735 w 11793846"/>
              <a:gd name="connsiteY0" fmla="*/ 0 h 8167445"/>
              <a:gd name="connsiteX1" fmla="*/ 10086056 w 11793846"/>
              <a:gd name="connsiteY1" fmla="*/ 6393 h 8167445"/>
              <a:gd name="connsiteX2" fmla="*/ 9288645 w 11793846"/>
              <a:gd name="connsiteY2" fmla="*/ 7175302 h 8167445"/>
              <a:gd name="connsiteX3" fmla="*/ 633648 w 11793846"/>
              <a:gd name="connsiteY3" fmla="*/ 8167445 h 8167445"/>
              <a:gd name="connsiteX4" fmla="*/ 677250 w 11793846"/>
              <a:gd name="connsiteY4" fmla="*/ 4031752 h 8167445"/>
              <a:gd name="connsiteX5" fmla="*/ 1974735 w 11793846"/>
              <a:gd name="connsiteY5" fmla="*/ 0 h 8167445"/>
              <a:gd name="connsiteX0" fmla="*/ 1974735 w 11591184"/>
              <a:gd name="connsiteY0" fmla="*/ 0 h 8167445"/>
              <a:gd name="connsiteX1" fmla="*/ 10086056 w 11591184"/>
              <a:gd name="connsiteY1" fmla="*/ 6393 h 8167445"/>
              <a:gd name="connsiteX2" fmla="*/ 8686153 w 11591184"/>
              <a:gd name="connsiteY2" fmla="*/ 6460931 h 8167445"/>
              <a:gd name="connsiteX3" fmla="*/ 633648 w 11591184"/>
              <a:gd name="connsiteY3" fmla="*/ 8167445 h 8167445"/>
              <a:gd name="connsiteX4" fmla="*/ 677250 w 11591184"/>
              <a:gd name="connsiteY4" fmla="*/ 4031752 h 8167445"/>
              <a:gd name="connsiteX5" fmla="*/ 1974735 w 11591184"/>
              <a:gd name="connsiteY5" fmla="*/ 0 h 8167445"/>
              <a:gd name="connsiteX0" fmla="*/ 1974735 w 11820978"/>
              <a:gd name="connsiteY0" fmla="*/ 0 h 8167445"/>
              <a:gd name="connsiteX1" fmla="*/ 10086056 w 11820978"/>
              <a:gd name="connsiteY1" fmla="*/ 6393 h 8167445"/>
              <a:gd name="connsiteX2" fmla="*/ 9361066 w 11820978"/>
              <a:gd name="connsiteY2" fmla="*/ 7171122 h 8167445"/>
              <a:gd name="connsiteX3" fmla="*/ 633648 w 11820978"/>
              <a:gd name="connsiteY3" fmla="*/ 8167445 h 8167445"/>
              <a:gd name="connsiteX4" fmla="*/ 677250 w 11820978"/>
              <a:gd name="connsiteY4" fmla="*/ 4031752 h 8167445"/>
              <a:gd name="connsiteX5" fmla="*/ 1974735 w 11820978"/>
              <a:gd name="connsiteY5" fmla="*/ 0 h 8167445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3197142 w 11181208"/>
              <a:gd name="connsiteY3" fmla="*/ 5680012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3197142 w 11181208"/>
              <a:gd name="connsiteY3" fmla="*/ 5680012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4369934 w 11181208"/>
              <a:gd name="connsiteY3" fmla="*/ 4313098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4314371 w 11181208"/>
              <a:gd name="connsiteY3" fmla="*/ 5598095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334965 w 11181208"/>
              <a:gd name="connsiteY0" fmla="*/ 0 h 7171122"/>
              <a:gd name="connsiteX1" fmla="*/ 9446286 w 11181208"/>
              <a:gd name="connsiteY1" fmla="*/ 6393 h 7171122"/>
              <a:gd name="connsiteX2" fmla="*/ 8721296 w 11181208"/>
              <a:gd name="connsiteY2" fmla="*/ 7171122 h 7171122"/>
              <a:gd name="connsiteX3" fmla="*/ 4314371 w 11181208"/>
              <a:gd name="connsiteY3" fmla="*/ 5598095 h 7171122"/>
              <a:gd name="connsiteX4" fmla="*/ 37480 w 11181208"/>
              <a:gd name="connsiteY4" fmla="*/ 4031752 h 7171122"/>
              <a:gd name="connsiteX5" fmla="*/ 1334965 w 11181208"/>
              <a:gd name="connsiteY5" fmla="*/ 0 h 7171122"/>
              <a:gd name="connsiteX0" fmla="*/ 1297485 w 11143728"/>
              <a:gd name="connsiteY0" fmla="*/ 0 h 7171122"/>
              <a:gd name="connsiteX1" fmla="*/ 9408806 w 11143728"/>
              <a:gd name="connsiteY1" fmla="*/ 6393 h 7171122"/>
              <a:gd name="connsiteX2" fmla="*/ 8683816 w 11143728"/>
              <a:gd name="connsiteY2" fmla="*/ 7171122 h 7171122"/>
              <a:gd name="connsiteX3" fmla="*/ 4276891 w 11143728"/>
              <a:gd name="connsiteY3" fmla="*/ 5598095 h 7171122"/>
              <a:gd name="connsiteX4" fmla="*/ 0 w 11143728"/>
              <a:gd name="connsiteY4" fmla="*/ 4031752 h 7171122"/>
              <a:gd name="connsiteX5" fmla="*/ 1297485 w 11143728"/>
              <a:gd name="connsiteY5" fmla="*/ 0 h 7171122"/>
              <a:gd name="connsiteX0" fmla="*/ 1297485 w 9408806"/>
              <a:gd name="connsiteY0" fmla="*/ 0 h 7171122"/>
              <a:gd name="connsiteX1" fmla="*/ 9408806 w 9408806"/>
              <a:gd name="connsiteY1" fmla="*/ 6393 h 7171122"/>
              <a:gd name="connsiteX2" fmla="*/ 8683816 w 9408806"/>
              <a:gd name="connsiteY2" fmla="*/ 7171122 h 7171122"/>
              <a:gd name="connsiteX3" fmla="*/ 4276891 w 9408806"/>
              <a:gd name="connsiteY3" fmla="*/ 5598095 h 7171122"/>
              <a:gd name="connsiteX4" fmla="*/ 0 w 9408806"/>
              <a:gd name="connsiteY4" fmla="*/ 4031752 h 7171122"/>
              <a:gd name="connsiteX5" fmla="*/ 1297485 w 9408806"/>
              <a:gd name="connsiteY5" fmla="*/ 0 h 7171122"/>
              <a:gd name="connsiteX0" fmla="*/ 1297485 w 9408806"/>
              <a:gd name="connsiteY0" fmla="*/ 0 h 7171122"/>
              <a:gd name="connsiteX1" fmla="*/ 9408806 w 9408806"/>
              <a:gd name="connsiteY1" fmla="*/ 6393 h 7171122"/>
              <a:gd name="connsiteX2" fmla="*/ 9338025 w 9408806"/>
              <a:gd name="connsiteY2" fmla="*/ 552753 h 7171122"/>
              <a:gd name="connsiteX3" fmla="*/ 8683816 w 9408806"/>
              <a:gd name="connsiteY3" fmla="*/ 7171122 h 7171122"/>
              <a:gd name="connsiteX4" fmla="*/ 4276891 w 9408806"/>
              <a:gd name="connsiteY4" fmla="*/ 5598095 h 7171122"/>
              <a:gd name="connsiteX5" fmla="*/ 0 w 9408806"/>
              <a:gd name="connsiteY5" fmla="*/ 4031752 h 7171122"/>
              <a:gd name="connsiteX6" fmla="*/ 1297485 w 9408806"/>
              <a:gd name="connsiteY6" fmla="*/ 0 h 7171122"/>
              <a:gd name="connsiteX0" fmla="*/ 1297485 w 11058001"/>
              <a:gd name="connsiteY0" fmla="*/ 0 h 7171122"/>
              <a:gd name="connsiteX1" fmla="*/ 9408806 w 11058001"/>
              <a:gd name="connsiteY1" fmla="*/ 6393 h 7171122"/>
              <a:gd name="connsiteX2" fmla="*/ 11058001 w 11058001"/>
              <a:gd name="connsiteY2" fmla="*/ 714545 h 7171122"/>
              <a:gd name="connsiteX3" fmla="*/ 8683816 w 11058001"/>
              <a:gd name="connsiteY3" fmla="*/ 7171122 h 7171122"/>
              <a:gd name="connsiteX4" fmla="*/ 4276891 w 11058001"/>
              <a:gd name="connsiteY4" fmla="*/ 5598095 h 7171122"/>
              <a:gd name="connsiteX5" fmla="*/ 0 w 11058001"/>
              <a:gd name="connsiteY5" fmla="*/ 4031752 h 7171122"/>
              <a:gd name="connsiteX6" fmla="*/ 1297485 w 11058001"/>
              <a:gd name="connsiteY6" fmla="*/ 0 h 7171122"/>
              <a:gd name="connsiteX0" fmla="*/ 1434217 w 11058001"/>
              <a:gd name="connsiteY0" fmla="*/ 4701 h 7164729"/>
              <a:gd name="connsiteX1" fmla="*/ 9408806 w 11058001"/>
              <a:gd name="connsiteY1" fmla="*/ 0 h 7164729"/>
              <a:gd name="connsiteX2" fmla="*/ 11058001 w 11058001"/>
              <a:gd name="connsiteY2" fmla="*/ 708152 h 7164729"/>
              <a:gd name="connsiteX3" fmla="*/ 8683816 w 11058001"/>
              <a:gd name="connsiteY3" fmla="*/ 7164729 h 7164729"/>
              <a:gd name="connsiteX4" fmla="*/ 4276891 w 11058001"/>
              <a:gd name="connsiteY4" fmla="*/ 5591702 h 7164729"/>
              <a:gd name="connsiteX5" fmla="*/ 0 w 11058001"/>
              <a:gd name="connsiteY5" fmla="*/ 4025359 h 7164729"/>
              <a:gd name="connsiteX6" fmla="*/ 1434217 w 11058001"/>
              <a:gd name="connsiteY6" fmla="*/ 4701 h 7164729"/>
              <a:gd name="connsiteX0" fmla="*/ 1175192 w 11058001"/>
              <a:gd name="connsiteY0" fmla="*/ 13327 h 7164729"/>
              <a:gd name="connsiteX1" fmla="*/ 9408806 w 11058001"/>
              <a:gd name="connsiteY1" fmla="*/ 0 h 7164729"/>
              <a:gd name="connsiteX2" fmla="*/ 11058001 w 11058001"/>
              <a:gd name="connsiteY2" fmla="*/ 708152 h 7164729"/>
              <a:gd name="connsiteX3" fmla="*/ 8683816 w 11058001"/>
              <a:gd name="connsiteY3" fmla="*/ 7164729 h 7164729"/>
              <a:gd name="connsiteX4" fmla="*/ 4276891 w 11058001"/>
              <a:gd name="connsiteY4" fmla="*/ 5591702 h 7164729"/>
              <a:gd name="connsiteX5" fmla="*/ 0 w 11058001"/>
              <a:gd name="connsiteY5" fmla="*/ 4025359 h 7164729"/>
              <a:gd name="connsiteX6" fmla="*/ 1175192 w 11058001"/>
              <a:gd name="connsiteY6" fmla="*/ 13327 h 7164729"/>
              <a:gd name="connsiteX0" fmla="*/ 1299642 w 11182451"/>
              <a:gd name="connsiteY0" fmla="*/ 13327 h 7164729"/>
              <a:gd name="connsiteX1" fmla="*/ 9533256 w 11182451"/>
              <a:gd name="connsiteY1" fmla="*/ 0 h 7164729"/>
              <a:gd name="connsiteX2" fmla="*/ 11182451 w 11182451"/>
              <a:gd name="connsiteY2" fmla="*/ 708152 h 7164729"/>
              <a:gd name="connsiteX3" fmla="*/ 8808266 w 11182451"/>
              <a:gd name="connsiteY3" fmla="*/ 7164729 h 7164729"/>
              <a:gd name="connsiteX4" fmla="*/ 4401341 w 11182451"/>
              <a:gd name="connsiteY4" fmla="*/ 5591702 h 7164729"/>
              <a:gd name="connsiteX5" fmla="*/ 0 w 11182451"/>
              <a:gd name="connsiteY5" fmla="*/ 3980323 h 7164729"/>
              <a:gd name="connsiteX6" fmla="*/ 1299642 w 11182451"/>
              <a:gd name="connsiteY6" fmla="*/ 13327 h 7164729"/>
              <a:gd name="connsiteX0" fmla="*/ 961132 w 10843941"/>
              <a:gd name="connsiteY0" fmla="*/ 13327 h 7164729"/>
              <a:gd name="connsiteX1" fmla="*/ 9194746 w 10843941"/>
              <a:gd name="connsiteY1" fmla="*/ 0 h 7164729"/>
              <a:gd name="connsiteX2" fmla="*/ 10843941 w 10843941"/>
              <a:gd name="connsiteY2" fmla="*/ 708152 h 7164729"/>
              <a:gd name="connsiteX3" fmla="*/ 8469756 w 10843941"/>
              <a:gd name="connsiteY3" fmla="*/ 7164729 h 7164729"/>
              <a:gd name="connsiteX4" fmla="*/ 4062831 w 10843941"/>
              <a:gd name="connsiteY4" fmla="*/ 5591702 h 7164729"/>
              <a:gd name="connsiteX5" fmla="*/ 0 w 10843941"/>
              <a:gd name="connsiteY5" fmla="*/ 2187320 h 7164729"/>
              <a:gd name="connsiteX6" fmla="*/ 961132 w 10843941"/>
              <a:gd name="connsiteY6" fmla="*/ 13327 h 7164729"/>
              <a:gd name="connsiteX0" fmla="*/ 191496 w 10074305"/>
              <a:gd name="connsiteY0" fmla="*/ 13327 h 7164729"/>
              <a:gd name="connsiteX1" fmla="*/ 8425110 w 10074305"/>
              <a:gd name="connsiteY1" fmla="*/ 0 h 7164729"/>
              <a:gd name="connsiteX2" fmla="*/ 10074305 w 10074305"/>
              <a:gd name="connsiteY2" fmla="*/ 708152 h 7164729"/>
              <a:gd name="connsiteX3" fmla="*/ 7700120 w 10074305"/>
              <a:gd name="connsiteY3" fmla="*/ 7164729 h 7164729"/>
              <a:gd name="connsiteX4" fmla="*/ 3293195 w 10074305"/>
              <a:gd name="connsiteY4" fmla="*/ 5591702 h 7164729"/>
              <a:gd name="connsiteX5" fmla="*/ 0 w 10074305"/>
              <a:gd name="connsiteY5" fmla="*/ 1213800 h 7164729"/>
              <a:gd name="connsiteX6" fmla="*/ 191496 w 10074305"/>
              <a:gd name="connsiteY6" fmla="*/ 13327 h 7164729"/>
              <a:gd name="connsiteX0" fmla="*/ 830101 w 10712910"/>
              <a:gd name="connsiteY0" fmla="*/ 13327 h 7164729"/>
              <a:gd name="connsiteX1" fmla="*/ 9063715 w 10712910"/>
              <a:gd name="connsiteY1" fmla="*/ 0 h 7164729"/>
              <a:gd name="connsiteX2" fmla="*/ 10712910 w 10712910"/>
              <a:gd name="connsiteY2" fmla="*/ 708152 h 7164729"/>
              <a:gd name="connsiteX3" fmla="*/ 8338725 w 10712910"/>
              <a:gd name="connsiteY3" fmla="*/ 7164729 h 7164729"/>
              <a:gd name="connsiteX4" fmla="*/ 3931800 w 10712910"/>
              <a:gd name="connsiteY4" fmla="*/ 5591702 h 7164729"/>
              <a:gd name="connsiteX5" fmla="*/ 0 w 10712910"/>
              <a:gd name="connsiteY5" fmla="*/ 2416656 h 7164729"/>
              <a:gd name="connsiteX6" fmla="*/ 830101 w 10712910"/>
              <a:gd name="connsiteY6" fmla="*/ 13327 h 7164729"/>
              <a:gd name="connsiteX0" fmla="*/ 830101 w 10712910"/>
              <a:gd name="connsiteY0" fmla="*/ 13327 h 7164729"/>
              <a:gd name="connsiteX1" fmla="*/ 9063715 w 10712910"/>
              <a:gd name="connsiteY1" fmla="*/ 0 h 7164729"/>
              <a:gd name="connsiteX2" fmla="*/ 10712910 w 10712910"/>
              <a:gd name="connsiteY2" fmla="*/ 708152 h 7164729"/>
              <a:gd name="connsiteX3" fmla="*/ 8338725 w 10712910"/>
              <a:gd name="connsiteY3" fmla="*/ 7164729 h 7164729"/>
              <a:gd name="connsiteX4" fmla="*/ 0 w 10712910"/>
              <a:gd name="connsiteY4" fmla="*/ 2416656 h 7164729"/>
              <a:gd name="connsiteX5" fmla="*/ 830101 w 10712910"/>
              <a:gd name="connsiteY5" fmla="*/ 13327 h 7164729"/>
              <a:gd name="connsiteX0" fmla="*/ 830101 w 10712910"/>
              <a:gd name="connsiteY0" fmla="*/ 13327 h 3774550"/>
              <a:gd name="connsiteX1" fmla="*/ 9063715 w 10712910"/>
              <a:gd name="connsiteY1" fmla="*/ 0 h 3774550"/>
              <a:gd name="connsiteX2" fmla="*/ 10712910 w 10712910"/>
              <a:gd name="connsiteY2" fmla="*/ 708152 h 3774550"/>
              <a:gd name="connsiteX3" fmla="*/ 8581042 w 10712910"/>
              <a:gd name="connsiteY3" fmla="*/ 3774550 h 3774550"/>
              <a:gd name="connsiteX4" fmla="*/ 0 w 10712910"/>
              <a:gd name="connsiteY4" fmla="*/ 2416656 h 3774550"/>
              <a:gd name="connsiteX5" fmla="*/ 830101 w 10712910"/>
              <a:gd name="connsiteY5" fmla="*/ 13327 h 3774550"/>
              <a:gd name="connsiteX0" fmla="*/ 830101 w 10712910"/>
              <a:gd name="connsiteY0" fmla="*/ 13327 h 5069517"/>
              <a:gd name="connsiteX1" fmla="*/ 9063715 w 10712910"/>
              <a:gd name="connsiteY1" fmla="*/ 0 h 5069517"/>
              <a:gd name="connsiteX2" fmla="*/ 10712910 w 10712910"/>
              <a:gd name="connsiteY2" fmla="*/ 708152 h 5069517"/>
              <a:gd name="connsiteX3" fmla="*/ 7309841 w 10712910"/>
              <a:gd name="connsiteY3" fmla="*/ 5069517 h 5069517"/>
              <a:gd name="connsiteX4" fmla="*/ 0 w 10712910"/>
              <a:gd name="connsiteY4" fmla="*/ 2416656 h 5069517"/>
              <a:gd name="connsiteX5" fmla="*/ 830101 w 10712910"/>
              <a:gd name="connsiteY5" fmla="*/ 13327 h 5069517"/>
              <a:gd name="connsiteX0" fmla="*/ 830101 w 9072660"/>
              <a:gd name="connsiteY0" fmla="*/ 13327 h 5069517"/>
              <a:gd name="connsiteX1" fmla="*/ 9063715 w 9072660"/>
              <a:gd name="connsiteY1" fmla="*/ 0 h 5069517"/>
              <a:gd name="connsiteX2" fmla="*/ 9072660 w 9072660"/>
              <a:gd name="connsiteY2" fmla="*/ 745954 h 5069517"/>
              <a:gd name="connsiteX3" fmla="*/ 7309841 w 9072660"/>
              <a:gd name="connsiteY3" fmla="*/ 5069517 h 5069517"/>
              <a:gd name="connsiteX4" fmla="*/ 0 w 9072660"/>
              <a:gd name="connsiteY4" fmla="*/ 2416656 h 5069517"/>
              <a:gd name="connsiteX5" fmla="*/ 830101 w 9072660"/>
              <a:gd name="connsiteY5" fmla="*/ 13327 h 5069517"/>
              <a:gd name="connsiteX0" fmla="*/ 830101 w 9063715"/>
              <a:gd name="connsiteY0" fmla="*/ 13327 h 5069517"/>
              <a:gd name="connsiteX1" fmla="*/ 9063715 w 9063715"/>
              <a:gd name="connsiteY1" fmla="*/ 0 h 5069517"/>
              <a:gd name="connsiteX2" fmla="*/ 7309841 w 9063715"/>
              <a:gd name="connsiteY2" fmla="*/ 5069517 h 5069517"/>
              <a:gd name="connsiteX3" fmla="*/ 0 w 9063715"/>
              <a:gd name="connsiteY3" fmla="*/ 2416656 h 5069517"/>
              <a:gd name="connsiteX4" fmla="*/ 830101 w 9063715"/>
              <a:gd name="connsiteY4" fmla="*/ 13327 h 5069517"/>
              <a:gd name="connsiteX0" fmla="*/ 830101 w 9063715"/>
              <a:gd name="connsiteY0" fmla="*/ 13327 h 2416656"/>
              <a:gd name="connsiteX1" fmla="*/ 9063715 w 9063715"/>
              <a:gd name="connsiteY1" fmla="*/ 0 h 2416656"/>
              <a:gd name="connsiteX2" fmla="*/ 4350181 w 9063715"/>
              <a:gd name="connsiteY2" fmla="*/ 409281 h 2416656"/>
              <a:gd name="connsiteX3" fmla="*/ 0 w 9063715"/>
              <a:gd name="connsiteY3" fmla="*/ 2416656 h 2416656"/>
              <a:gd name="connsiteX4" fmla="*/ 830101 w 9063715"/>
              <a:gd name="connsiteY4" fmla="*/ 13327 h 2416656"/>
              <a:gd name="connsiteX0" fmla="*/ 830101 w 9063715"/>
              <a:gd name="connsiteY0" fmla="*/ 13327 h 2795956"/>
              <a:gd name="connsiteX1" fmla="*/ 9063715 w 9063715"/>
              <a:gd name="connsiteY1" fmla="*/ 0 h 2795956"/>
              <a:gd name="connsiteX2" fmla="*/ 2545415 w 9063715"/>
              <a:gd name="connsiteY2" fmla="*/ 2795956 h 2795956"/>
              <a:gd name="connsiteX3" fmla="*/ 0 w 9063715"/>
              <a:gd name="connsiteY3" fmla="*/ 2416656 h 2795956"/>
              <a:gd name="connsiteX4" fmla="*/ 830101 w 9063715"/>
              <a:gd name="connsiteY4" fmla="*/ 13327 h 2795956"/>
              <a:gd name="connsiteX0" fmla="*/ 0 w 8233614"/>
              <a:gd name="connsiteY0" fmla="*/ 13327 h 2795956"/>
              <a:gd name="connsiteX1" fmla="*/ 8233614 w 8233614"/>
              <a:gd name="connsiteY1" fmla="*/ 0 h 2795956"/>
              <a:gd name="connsiteX2" fmla="*/ 1715314 w 8233614"/>
              <a:gd name="connsiteY2" fmla="*/ 2795956 h 2795956"/>
              <a:gd name="connsiteX3" fmla="*/ 1036119 w 8233614"/>
              <a:gd name="connsiteY3" fmla="*/ 1638657 h 2795956"/>
              <a:gd name="connsiteX4" fmla="*/ 0 w 8233614"/>
              <a:gd name="connsiteY4" fmla="*/ 13327 h 2795956"/>
              <a:gd name="connsiteX0" fmla="*/ 0 w 8233614"/>
              <a:gd name="connsiteY0" fmla="*/ 13327 h 2795956"/>
              <a:gd name="connsiteX1" fmla="*/ 8233614 w 8233614"/>
              <a:gd name="connsiteY1" fmla="*/ 0 h 2795956"/>
              <a:gd name="connsiteX2" fmla="*/ 1715314 w 8233614"/>
              <a:gd name="connsiteY2" fmla="*/ 2795956 h 2795956"/>
              <a:gd name="connsiteX3" fmla="*/ 0 w 8233614"/>
              <a:gd name="connsiteY3" fmla="*/ 13327 h 2795956"/>
              <a:gd name="connsiteX0" fmla="*/ 0 w 8233614"/>
              <a:gd name="connsiteY0" fmla="*/ 13327 h 998073"/>
              <a:gd name="connsiteX1" fmla="*/ 8233614 w 8233614"/>
              <a:gd name="connsiteY1" fmla="*/ 0 h 998073"/>
              <a:gd name="connsiteX2" fmla="*/ 1802778 w 8233614"/>
              <a:gd name="connsiteY2" fmla="*/ 998073 h 998073"/>
              <a:gd name="connsiteX3" fmla="*/ 0 w 8233614"/>
              <a:gd name="connsiteY3" fmla="*/ 13327 h 998073"/>
              <a:gd name="connsiteX0" fmla="*/ 0 w 8233614"/>
              <a:gd name="connsiteY0" fmla="*/ 13327 h 2212765"/>
              <a:gd name="connsiteX1" fmla="*/ 8233614 w 8233614"/>
              <a:gd name="connsiteY1" fmla="*/ 0 h 2212765"/>
              <a:gd name="connsiteX2" fmla="*/ 2302393 w 8233614"/>
              <a:gd name="connsiteY2" fmla="*/ 2212765 h 2212765"/>
              <a:gd name="connsiteX3" fmla="*/ 0 w 8233614"/>
              <a:gd name="connsiteY3" fmla="*/ 13327 h 2212765"/>
              <a:gd name="connsiteX0" fmla="*/ 0 w 6792178"/>
              <a:gd name="connsiteY0" fmla="*/ 26131 h 2212765"/>
              <a:gd name="connsiteX1" fmla="*/ 6792178 w 6792178"/>
              <a:gd name="connsiteY1" fmla="*/ 0 h 2212765"/>
              <a:gd name="connsiteX2" fmla="*/ 860957 w 6792178"/>
              <a:gd name="connsiteY2" fmla="*/ 2212765 h 2212765"/>
              <a:gd name="connsiteX3" fmla="*/ 0 w 6792178"/>
              <a:gd name="connsiteY3" fmla="*/ 26131 h 2212765"/>
              <a:gd name="connsiteX0" fmla="*/ 0 w 6283164"/>
              <a:gd name="connsiteY0" fmla="*/ 19806 h 2206440"/>
              <a:gd name="connsiteX1" fmla="*/ 6283164 w 6283164"/>
              <a:gd name="connsiteY1" fmla="*/ 0 h 2206440"/>
              <a:gd name="connsiteX2" fmla="*/ 860957 w 6283164"/>
              <a:gd name="connsiteY2" fmla="*/ 2206440 h 2206440"/>
              <a:gd name="connsiteX3" fmla="*/ 0 w 6283164"/>
              <a:gd name="connsiteY3" fmla="*/ 19806 h 2206440"/>
              <a:gd name="connsiteX0" fmla="*/ 0 w 6310556"/>
              <a:gd name="connsiteY0" fmla="*/ 19806 h 2206440"/>
              <a:gd name="connsiteX1" fmla="*/ 6283164 w 6310556"/>
              <a:gd name="connsiteY1" fmla="*/ 0 h 2206440"/>
              <a:gd name="connsiteX2" fmla="*/ 6294358 w 6310556"/>
              <a:gd name="connsiteY2" fmla="*/ 204020 h 2206440"/>
              <a:gd name="connsiteX3" fmla="*/ 860957 w 6310556"/>
              <a:gd name="connsiteY3" fmla="*/ 2206440 h 2206440"/>
              <a:gd name="connsiteX4" fmla="*/ 0 w 6310556"/>
              <a:gd name="connsiteY4" fmla="*/ 19806 h 2206440"/>
              <a:gd name="connsiteX0" fmla="*/ 0 w 6295991"/>
              <a:gd name="connsiteY0" fmla="*/ 10864 h 2197498"/>
              <a:gd name="connsiteX1" fmla="*/ 4788149 w 6295991"/>
              <a:gd name="connsiteY1" fmla="*/ 0 h 2197498"/>
              <a:gd name="connsiteX2" fmla="*/ 6294358 w 6295991"/>
              <a:gd name="connsiteY2" fmla="*/ 195078 h 2197498"/>
              <a:gd name="connsiteX3" fmla="*/ 860957 w 6295991"/>
              <a:gd name="connsiteY3" fmla="*/ 2197498 h 2197498"/>
              <a:gd name="connsiteX4" fmla="*/ 0 w 6295991"/>
              <a:gd name="connsiteY4" fmla="*/ 10864 h 2197498"/>
              <a:gd name="connsiteX0" fmla="*/ 0 w 4788149"/>
              <a:gd name="connsiteY0" fmla="*/ 10864 h 2197498"/>
              <a:gd name="connsiteX1" fmla="*/ 4788149 w 4788149"/>
              <a:gd name="connsiteY1" fmla="*/ 0 h 2197498"/>
              <a:gd name="connsiteX2" fmla="*/ 4385553 w 4788149"/>
              <a:gd name="connsiteY2" fmla="*/ 860357 h 2197498"/>
              <a:gd name="connsiteX3" fmla="*/ 860957 w 4788149"/>
              <a:gd name="connsiteY3" fmla="*/ 2197498 h 2197498"/>
              <a:gd name="connsiteX4" fmla="*/ 0 w 4788149"/>
              <a:gd name="connsiteY4" fmla="*/ 10864 h 2197498"/>
              <a:gd name="connsiteX0" fmla="*/ 0 w 4898141"/>
              <a:gd name="connsiteY0" fmla="*/ 10864 h 2197498"/>
              <a:gd name="connsiteX1" fmla="*/ 4788149 w 4898141"/>
              <a:gd name="connsiteY1" fmla="*/ 0 h 2197498"/>
              <a:gd name="connsiteX2" fmla="*/ 4887581 w 4898141"/>
              <a:gd name="connsiteY2" fmla="*/ 522613 h 2197498"/>
              <a:gd name="connsiteX3" fmla="*/ 860957 w 4898141"/>
              <a:gd name="connsiteY3" fmla="*/ 2197498 h 2197498"/>
              <a:gd name="connsiteX4" fmla="*/ 0 w 4898141"/>
              <a:gd name="connsiteY4" fmla="*/ 10864 h 2197498"/>
              <a:gd name="connsiteX0" fmla="*/ 0 w 4898141"/>
              <a:gd name="connsiteY0" fmla="*/ 10864 h 1465618"/>
              <a:gd name="connsiteX1" fmla="*/ 4788149 w 4898141"/>
              <a:gd name="connsiteY1" fmla="*/ 0 h 1465618"/>
              <a:gd name="connsiteX2" fmla="*/ 4887581 w 4898141"/>
              <a:gd name="connsiteY2" fmla="*/ 522613 h 1465618"/>
              <a:gd name="connsiteX3" fmla="*/ 1392857 w 4898141"/>
              <a:gd name="connsiteY3" fmla="*/ 1465618 h 1465618"/>
              <a:gd name="connsiteX4" fmla="*/ 0 w 4898141"/>
              <a:gd name="connsiteY4" fmla="*/ 10864 h 1465618"/>
              <a:gd name="connsiteX0" fmla="*/ 0 w 4898141"/>
              <a:gd name="connsiteY0" fmla="*/ 10864 h 1870799"/>
              <a:gd name="connsiteX1" fmla="*/ 4788149 w 4898141"/>
              <a:gd name="connsiteY1" fmla="*/ 0 h 1870799"/>
              <a:gd name="connsiteX2" fmla="*/ 4887581 w 4898141"/>
              <a:gd name="connsiteY2" fmla="*/ 522613 h 1870799"/>
              <a:gd name="connsiteX3" fmla="*/ 1098734 w 4898141"/>
              <a:gd name="connsiteY3" fmla="*/ 1870799 h 1870799"/>
              <a:gd name="connsiteX4" fmla="*/ 0 w 4898141"/>
              <a:gd name="connsiteY4" fmla="*/ 10864 h 1870799"/>
              <a:gd name="connsiteX0" fmla="*/ 0 w 4525584"/>
              <a:gd name="connsiteY0" fmla="*/ 11140 h 1870799"/>
              <a:gd name="connsiteX1" fmla="*/ 4415592 w 4525584"/>
              <a:gd name="connsiteY1" fmla="*/ 0 h 1870799"/>
              <a:gd name="connsiteX2" fmla="*/ 4515024 w 4525584"/>
              <a:gd name="connsiteY2" fmla="*/ 522613 h 1870799"/>
              <a:gd name="connsiteX3" fmla="*/ 726177 w 4525584"/>
              <a:gd name="connsiteY3" fmla="*/ 1870799 h 1870799"/>
              <a:gd name="connsiteX4" fmla="*/ 0 w 4525584"/>
              <a:gd name="connsiteY4" fmla="*/ 11140 h 1870799"/>
              <a:gd name="connsiteX0" fmla="*/ 0 w 4634370"/>
              <a:gd name="connsiteY0" fmla="*/ 11140 h 1870799"/>
              <a:gd name="connsiteX1" fmla="*/ 4415592 w 4634370"/>
              <a:gd name="connsiteY1" fmla="*/ 0 h 1870799"/>
              <a:gd name="connsiteX2" fmla="*/ 4627023 w 4634370"/>
              <a:gd name="connsiteY2" fmla="*/ 565961 h 1870799"/>
              <a:gd name="connsiteX3" fmla="*/ 726177 w 4634370"/>
              <a:gd name="connsiteY3" fmla="*/ 1870799 h 1870799"/>
              <a:gd name="connsiteX4" fmla="*/ 0 w 4634370"/>
              <a:gd name="connsiteY4" fmla="*/ 11140 h 1870799"/>
              <a:gd name="connsiteX0" fmla="*/ 0 w 4627023"/>
              <a:gd name="connsiteY0" fmla="*/ 11140 h 1870799"/>
              <a:gd name="connsiteX1" fmla="*/ 4415592 w 4627023"/>
              <a:gd name="connsiteY1" fmla="*/ 0 h 1870799"/>
              <a:gd name="connsiteX2" fmla="*/ 4627023 w 4627023"/>
              <a:gd name="connsiteY2" fmla="*/ 565961 h 1870799"/>
              <a:gd name="connsiteX3" fmla="*/ 726177 w 4627023"/>
              <a:gd name="connsiteY3" fmla="*/ 1870799 h 1870799"/>
              <a:gd name="connsiteX4" fmla="*/ 0 w 4627023"/>
              <a:gd name="connsiteY4" fmla="*/ 11140 h 1870799"/>
              <a:gd name="connsiteX0" fmla="*/ 0 w 4627023"/>
              <a:gd name="connsiteY0" fmla="*/ 11140 h 1870799"/>
              <a:gd name="connsiteX1" fmla="*/ 4415592 w 4627023"/>
              <a:gd name="connsiteY1" fmla="*/ 0 h 1870799"/>
              <a:gd name="connsiteX2" fmla="*/ 4627023 w 4627023"/>
              <a:gd name="connsiteY2" fmla="*/ 565961 h 1870799"/>
              <a:gd name="connsiteX3" fmla="*/ 726177 w 4627023"/>
              <a:gd name="connsiteY3" fmla="*/ 1870799 h 1870799"/>
              <a:gd name="connsiteX4" fmla="*/ 0 w 4627023"/>
              <a:gd name="connsiteY4" fmla="*/ 11140 h 1870799"/>
              <a:gd name="connsiteX0" fmla="*/ 0 w 4627023"/>
              <a:gd name="connsiteY0" fmla="*/ 11140 h 1929411"/>
              <a:gd name="connsiteX1" fmla="*/ 4415592 w 4627023"/>
              <a:gd name="connsiteY1" fmla="*/ 0 h 1929411"/>
              <a:gd name="connsiteX2" fmla="*/ 4627023 w 4627023"/>
              <a:gd name="connsiteY2" fmla="*/ 565961 h 1929411"/>
              <a:gd name="connsiteX3" fmla="*/ 748784 w 4627023"/>
              <a:gd name="connsiteY3" fmla="*/ 1929411 h 1929411"/>
              <a:gd name="connsiteX4" fmla="*/ 0 w 4627023"/>
              <a:gd name="connsiteY4" fmla="*/ 11140 h 1929411"/>
              <a:gd name="connsiteX0" fmla="*/ 0 w 4627023"/>
              <a:gd name="connsiteY0" fmla="*/ 9962 h 1928233"/>
              <a:gd name="connsiteX1" fmla="*/ 3714399 w 4627023"/>
              <a:gd name="connsiteY1" fmla="*/ 0 h 1928233"/>
              <a:gd name="connsiteX2" fmla="*/ 4627023 w 4627023"/>
              <a:gd name="connsiteY2" fmla="*/ 564783 h 1928233"/>
              <a:gd name="connsiteX3" fmla="*/ 748784 w 4627023"/>
              <a:gd name="connsiteY3" fmla="*/ 1928233 h 1928233"/>
              <a:gd name="connsiteX4" fmla="*/ 0 w 4627023"/>
              <a:gd name="connsiteY4" fmla="*/ 9962 h 1928233"/>
              <a:gd name="connsiteX0" fmla="*/ 0 w 3714399"/>
              <a:gd name="connsiteY0" fmla="*/ 9962 h 1928233"/>
              <a:gd name="connsiteX1" fmla="*/ 3714399 w 3714399"/>
              <a:gd name="connsiteY1" fmla="*/ 0 h 1928233"/>
              <a:gd name="connsiteX2" fmla="*/ 3484852 w 3714399"/>
              <a:gd name="connsiteY2" fmla="*/ 500145 h 1928233"/>
              <a:gd name="connsiteX3" fmla="*/ 748784 w 3714399"/>
              <a:gd name="connsiteY3" fmla="*/ 1928233 h 1928233"/>
              <a:gd name="connsiteX4" fmla="*/ 0 w 3714399"/>
              <a:gd name="connsiteY4" fmla="*/ 9962 h 1928233"/>
              <a:gd name="connsiteX0" fmla="*/ 0 w 4045859"/>
              <a:gd name="connsiteY0" fmla="*/ 9962 h 1928233"/>
              <a:gd name="connsiteX1" fmla="*/ 3714399 w 4045859"/>
              <a:gd name="connsiteY1" fmla="*/ 0 h 1928233"/>
              <a:gd name="connsiteX2" fmla="*/ 4045859 w 4045859"/>
              <a:gd name="connsiteY2" fmla="*/ 793191 h 1928233"/>
              <a:gd name="connsiteX3" fmla="*/ 748784 w 4045859"/>
              <a:gd name="connsiteY3" fmla="*/ 1928233 h 1928233"/>
              <a:gd name="connsiteX4" fmla="*/ 0 w 4045859"/>
              <a:gd name="connsiteY4" fmla="*/ 9962 h 1928233"/>
              <a:gd name="connsiteX0" fmla="*/ 0 w 4045859"/>
              <a:gd name="connsiteY0" fmla="*/ 7611 h 1925882"/>
              <a:gd name="connsiteX1" fmla="*/ 3736895 w 4045859"/>
              <a:gd name="connsiteY1" fmla="*/ 0 h 1925882"/>
              <a:gd name="connsiteX2" fmla="*/ 4045859 w 4045859"/>
              <a:gd name="connsiteY2" fmla="*/ 790840 h 1925882"/>
              <a:gd name="connsiteX3" fmla="*/ 748784 w 4045859"/>
              <a:gd name="connsiteY3" fmla="*/ 1925882 h 1925882"/>
              <a:gd name="connsiteX4" fmla="*/ 0 w 4045859"/>
              <a:gd name="connsiteY4" fmla="*/ 7611 h 1925882"/>
              <a:gd name="connsiteX0" fmla="*/ 0 w 3829701"/>
              <a:gd name="connsiteY0" fmla="*/ 8302 h 1925882"/>
              <a:gd name="connsiteX1" fmla="*/ 3520737 w 3829701"/>
              <a:gd name="connsiteY1" fmla="*/ 0 h 1925882"/>
              <a:gd name="connsiteX2" fmla="*/ 3829701 w 3829701"/>
              <a:gd name="connsiteY2" fmla="*/ 790840 h 1925882"/>
              <a:gd name="connsiteX3" fmla="*/ 532626 w 3829701"/>
              <a:gd name="connsiteY3" fmla="*/ 1925882 h 1925882"/>
              <a:gd name="connsiteX4" fmla="*/ 0 w 3829701"/>
              <a:gd name="connsiteY4" fmla="*/ 8302 h 1925882"/>
              <a:gd name="connsiteX0" fmla="*/ 0 w 3829701"/>
              <a:gd name="connsiteY0" fmla="*/ 8302 h 1802167"/>
              <a:gd name="connsiteX1" fmla="*/ 3520737 w 3829701"/>
              <a:gd name="connsiteY1" fmla="*/ 0 h 1802167"/>
              <a:gd name="connsiteX2" fmla="*/ 3829701 w 3829701"/>
              <a:gd name="connsiteY2" fmla="*/ 790840 h 1802167"/>
              <a:gd name="connsiteX3" fmla="*/ 878910 w 3829701"/>
              <a:gd name="connsiteY3" fmla="*/ 1802167 h 1802167"/>
              <a:gd name="connsiteX4" fmla="*/ 0 w 3829701"/>
              <a:gd name="connsiteY4" fmla="*/ 8302 h 1802167"/>
              <a:gd name="connsiteX0" fmla="*/ 0 w 3829701"/>
              <a:gd name="connsiteY0" fmla="*/ 8302 h 1888875"/>
              <a:gd name="connsiteX1" fmla="*/ 3520737 w 3829701"/>
              <a:gd name="connsiteY1" fmla="*/ 0 h 1888875"/>
              <a:gd name="connsiteX2" fmla="*/ 3829701 w 3829701"/>
              <a:gd name="connsiteY2" fmla="*/ 790840 h 1888875"/>
              <a:gd name="connsiteX3" fmla="*/ 723449 w 3829701"/>
              <a:gd name="connsiteY3" fmla="*/ 1888875 h 1888875"/>
              <a:gd name="connsiteX4" fmla="*/ 0 w 3829701"/>
              <a:gd name="connsiteY4" fmla="*/ 8302 h 1888875"/>
              <a:gd name="connsiteX0" fmla="*/ 0 w 3520737"/>
              <a:gd name="connsiteY0" fmla="*/ 8302 h 1888875"/>
              <a:gd name="connsiteX1" fmla="*/ 3520737 w 3520737"/>
              <a:gd name="connsiteY1" fmla="*/ 0 h 1888875"/>
              <a:gd name="connsiteX2" fmla="*/ 3179925 w 3520737"/>
              <a:gd name="connsiteY2" fmla="*/ 758343 h 1888875"/>
              <a:gd name="connsiteX3" fmla="*/ 723449 w 3520737"/>
              <a:gd name="connsiteY3" fmla="*/ 1888875 h 1888875"/>
              <a:gd name="connsiteX4" fmla="*/ 0 w 3520737"/>
              <a:gd name="connsiteY4" fmla="*/ 8302 h 1888875"/>
              <a:gd name="connsiteX0" fmla="*/ 0 w 3578934"/>
              <a:gd name="connsiteY0" fmla="*/ 8302 h 1888875"/>
              <a:gd name="connsiteX1" fmla="*/ 3520737 w 3578934"/>
              <a:gd name="connsiteY1" fmla="*/ 0 h 1888875"/>
              <a:gd name="connsiteX2" fmla="*/ 3578934 w 3578934"/>
              <a:gd name="connsiteY2" fmla="*/ 876231 h 1888875"/>
              <a:gd name="connsiteX3" fmla="*/ 723449 w 3578934"/>
              <a:gd name="connsiteY3" fmla="*/ 1888875 h 1888875"/>
              <a:gd name="connsiteX4" fmla="*/ 0 w 3578934"/>
              <a:gd name="connsiteY4" fmla="*/ 8302 h 1888875"/>
              <a:gd name="connsiteX0" fmla="*/ 0 w 3578934"/>
              <a:gd name="connsiteY0" fmla="*/ 9616 h 1890189"/>
              <a:gd name="connsiteX1" fmla="*/ 3253985 w 3578934"/>
              <a:gd name="connsiteY1" fmla="*/ 0 h 1890189"/>
              <a:gd name="connsiteX2" fmla="*/ 3578934 w 3578934"/>
              <a:gd name="connsiteY2" fmla="*/ 877545 h 1890189"/>
              <a:gd name="connsiteX3" fmla="*/ 723449 w 3578934"/>
              <a:gd name="connsiteY3" fmla="*/ 1890189 h 1890189"/>
              <a:gd name="connsiteX4" fmla="*/ 0 w 3578934"/>
              <a:gd name="connsiteY4" fmla="*/ 9616 h 1890189"/>
              <a:gd name="connsiteX0" fmla="*/ 0 w 3479313"/>
              <a:gd name="connsiteY0" fmla="*/ 7630 h 1890189"/>
              <a:gd name="connsiteX1" fmla="*/ 3154364 w 3479313"/>
              <a:gd name="connsiteY1" fmla="*/ 0 h 1890189"/>
              <a:gd name="connsiteX2" fmla="*/ 3479313 w 3479313"/>
              <a:gd name="connsiteY2" fmla="*/ 877545 h 1890189"/>
              <a:gd name="connsiteX3" fmla="*/ 623828 w 3479313"/>
              <a:gd name="connsiteY3" fmla="*/ 1890189 h 1890189"/>
              <a:gd name="connsiteX4" fmla="*/ 0 w 3479313"/>
              <a:gd name="connsiteY4" fmla="*/ 7630 h 1890189"/>
              <a:gd name="connsiteX0" fmla="*/ 0 w 3479313"/>
              <a:gd name="connsiteY0" fmla="*/ 7630 h 1713899"/>
              <a:gd name="connsiteX1" fmla="*/ 3154364 w 3479313"/>
              <a:gd name="connsiteY1" fmla="*/ 0 h 1713899"/>
              <a:gd name="connsiteX2" fmla="*/ 3479313 w 3479313"/>
              <a:gd name="connsiteY2" fmla="*/ 877545 h 1713899"/>
              <a:gd name="connsiteX3" fmla="*/ 987933 w 3479313"/>
              <a:gd name="connsiteY3" fmla="*/ 1713899 h 1713899"/>
              <a:gd name="connsiteX4" fmla="*/ 0 w 3479313"/>
              <a:gd name="connsiteY4" fmla="*/ 7630 h 1713899"/>
              <a:gd name="connsiteX0" fmla="*/ 0 w 3479313"/>
              <a:gd name="connsiteY0" fmla="*/ 7630 h 1862359"/>
              <a:gd name="connsiteX1" fmla="*/ 3154364 w 3479313"/>
              <a:gd name="connsiteY1" fmla="*/ 0 h 1862359"/>
              <a:gd name="connsiteX2" fmla="*/ 3479313 w 3479313"/>
              <a:gd name="connsiteY2" fmla="*/ 877545 h 1862359"/>
              <a:gd name="connsiteX3" fmla="*/ 713481 w 3479313"/>
              <a:gd name="connsiteY3" fmla="*/ 1862359 h 1862359"/>
              <a:gd name="connsiteX4" fmla="*/ 0 w 3479313"/>
              <a:gd name="connsiteY4" fmla="*/ 7630 h 1862359"/>
              <a:gd name="connsiteX0" fmla="*/ 0 w 3229503"/>
              <a:gd name="connsiteY0" fmla="*/ 7630 h 1862359"/>
              <a:gd name="connsiteX1" fmla="*/ 3154364 w 3229503"/>
              <a:gd name="connsiteY1" fmla="*/ 0 h 1862359"/>
              <a:gd name="connsiteX2" fmla="*/ 3229503 w 3229503"/>
              <a:gd name="connsiteY2" fmla="*/ 546730 h 1862359"/>
              <a:gd name="connsiteX3" fmla="*/ 713481 w 3229503"/>
              <a:gd name="connsiteY3" fmla="*/ 1862359 h 1862359"/>
              <a:gd name="connsiteX4" fmla="*/ 0 w 3229503"/>
              <a:gd name="connsiteY4" fmla="*/ 7630 h 1862359"/>
              <a:gd name="connsiteX0" fmla="*/ 0 w 3382161"/>
              <a:gd name="connsiteY0" fmla="*/ 7630 h 1862359"/>
              <a:gd name="connsiteX1" fmla="*/ 3154364 w 3382161"/>
              <a:gd name="connsiteY1" fmla="*/ 0 h 1862359"/>
              <a:gd name="connsiteX2" fmla="*/ 3382161 w 3382161"/>
              <a:gd name="connsiteY2" fmla="*/ 580404 h 1862359"/>
              <a:gd name="connsiteX3" fmla="*/ 713481 w 3382161"/>
              <a:gd name="connsiteY3" fmla="*/ 1862359 h 1862359"/>
              <a:gd name="connsiteX4" fmla="*/ 0 w 3382161"/>
              <a:gd name="connsiteY4" fmla="*/ 7630 h 1862359"/>
              <a:gd name="connsiteX0" fmla="*/ 0 w 3382161"/>
              <a:gd name="connsiteY0" fmla="*/ 7630 h 1321411"/>
              <a:gd name="connsiteX1" fmla="*/ 3154364 w 3382161"/>
              <a:gd name="connsiteY1" fmla="*/ 0 h 1321411"/>
              <a:gd name="connsiteX2" fmla="*/ 3382161 w 3382161"/>
              <a:gd name="connsiteY2" fmla="*/ 580404 h 1321411"/>
              <a:gd name="connsiteX3" fmla="*/ 910745 w 3382161"/>
              <a:gd name="connsiteY3" fmla="*/ 1321411 h 1321411"/>
              <a:gd name="connsiteX4" fmla="*/ 0 w 3382161"/>
              <a:gd name="connsiteY4" fmla="*/ 7630 h 1321411"/>
              <a:gd name="connsiteX0" fmla="*/ 0 w 3382161"/>
              <a:gd name="connsiteY0" fmla="*/ 7630 h 1584516"/>
              <a:gd name="connsiteX1" fmla="*/ 3154364 w 3382161"/>
              <a:gd name="connsiteY1" fmla="*/ 0 h 1584516"/>
              <a:gd name="connsiteX2" fmla="*/ 3382161 w 3382161"/>
              <a:gd name="connsiteY2" fmla="*/ 580404 h 1584516"/>
              <a:gd name="connsiteX3" fmla="*/ 597584 w 3382161"/>
              <a:gd name="connsiteY3" fmla="*/ 1584516 h 1584516"/>
              <a:gd name="connsiteX4" fmla="*/ 0 w 3382161"/>
              <a:gd name="connsiteY4" fmla="*/ 7630 h 1584516"/>
              <a:gd name="connsiteX0" fmla="*/ 0 w 3154364"/>
              <a:gd name="connsiteY0" fmla="*/ 7630 h 1584516"/>
              <a:gd name="connsiteX1" fmla="*/ 3154364 w 3154364"/>
              <a:gd name="connsiteY1" fmla="*/ 0 h 1584516"/>
              <a:gd name="connsiteX2" fmla="*/ 2733662 w 3154364"/>
              <a:gd name="connsiteY2" fmla="*/ 177794 h 1584516"/>
              <a:gd name="connsiteX3" fmla="*/ 597584 w 3154364"/>
              <a:gd name="connsiteY3" fmla="*/ 1584516 h 1584516"/>
              <a:gd name="connsiteX4" fmla="*/ 0 w 3154364"/>
              <a:gd name="connsiteY4" fmla="*/ 7630 h 1584516"/>
              <a:gd name="connsiteX0" fmla="*/ 0 w 3244904"/>
              <a:gd name="connsiteY0" fmla="*/ 7630 h 1584516"/>
              <a:gd name="connsiteX1" fmla="*/ 3154364 w 3244904"/>
              <a:gd name="connsiteY1" fmla="*/ 0 h 1584516"/>
              <a:gd name="connsiteX2" fmla="*/ 3244904 w 3244904"/>
              <a:gd name="connsiteY2" fmla="*/ 247183 h 1584516"/>
              <a:gd name="connsiteX3" fmla="*/ 597584 w 3244904"/>
              <a:gd name="connsiteY3" fmla="*/ 1584516 h 1584516"/>
              <a:gd name="connsiteX4" fmla="*/ 0 w 3244904"/>
              <a:gd name="connsiteY4" fmla="*/ 7630 h 1584516"/>
              <a:gd name="connsiteX0" fmla="*/ 0 w 3244904"/>
              <a:gd name="connsiteY0" fmla="*/ 7630 h 784407"/>
              <a:gd name="connsiteX1" fmla="*/ 3154364 w 3244904"/>
              <a:gd name="connsiteY1" fmla="*/ 0 h 784407"/>
              <a:gd name="connsiteX2" fmla="*/ 3244904 w 3244904"/>
              <a:gd name="connsiteY2" fmla="*/ 247183 h 784407"/>
              <a:gd name="connsiteX3" fmla="*/ 755993 w 3244904"/>
              <a:gd name="connsiteY3" fmla="*/ 784407 h 784407"/>
              <a:gd name="connsiteX4" fmla="*/ 0 w 3244904"/>
              <a:gd name="connsiteY4" fmla="*/ 7630 h 784407"/>
              <a:gd name="connsiteX0" fmla="*/ 0 w 3244904"/>
              <a:gd name="connsiteY0" fmla="*/ 7630 h 1262369"/>
              <a:gd name="connsiteX1" fmla="*/ 3154364 w 3244904"/>
              <a:gd name="connsiteY1" fmla="*/ 0 h 1262369"/>
              <a:gd name="connsiteX2" fmla="*/ 3244904 w 3244904"/>
              <a:gd name="connsiteY2" fmla="*/ 247183 h 1262369"/>
              <a:gd name="connsiteX3" fmla="*/ 464600 w 3244904"/>
              <a:gd name="connsiteY3" fmla="*/ 1262369 h 1262369"/>
              <a:gd name="connsiteX4" fmla="*/ 0 w 3244904"/>
              <a:gd name="connsiteY4" fmla="*/ 7630 h 1262369"/>
              <a:gd name="connsiteX0" fmla="*/ 0 w 3154364"/>
              <a:gd name="connsiteY0" fmla="*/ 7630 h 1262369"/>
              <a:gd name="connsiteX1" fmla="*/ 3154364 w 3154364"/>
              <a:gd name="connsiteY1" fmla="*/ 0 h 1262369"/>
              <a:gd name="connsiteX2" fmla="*/ 3125898 w 3154364"/>
              <a:gd name="connsiteY2" fmla="*/ 176282 h 1262369"/>
              <a:gd name="connsiteX3" fmla="*/ 464600 w 3154364"/>
              <a:gd name="connsiteY3" fmla="*/ 1262369 h 1262369"/>
              <a:gd name="connsiteX4" fmla="*/ 0 w 3154364"/>
              <a:gd name="connsiteY4" fmla="*/ 7630 h 1262369"/>
              <a:gd name="connsiteX0" fmla="*/ 0 w 3255424"/>
              <a:gd name="connsiteY0" fmla="*/ 7630 h 1262369"/>
              <a:gd name="connsiteX1" fmla="*/ 3154364 w 3255424"/>
              <a:gd name="connsiteY1" fmla="*/ 0 h 1262369"/>
              <a:gd name="connsiteX2" fmla="*/ 3255424 w 3255424"/>
              <a:gd name="connsiteY2" fmla="*/ 251825 h 1262369"/>
              <a:gd name="connsiteX3" fmla="*/ 464600 w 3255424"/>
              <a:gd name="connsiteY3" fmla="*/ 1262369 h 1262369"/>
              <a:gd name="connsiteX4" fmla="*/ 0 w 3255424"/>
              <a:gd name="connsiteY4" fmla="*/ 7630 h 1262369"/>
              <a:gd name="connsiteX0" fmla="*/ 0 w 3255424"/>
              <a:gd name="connsiteY0" fmla="*/ 7630 h 1105966"/>
              <a:gd name="connsiteX1" fmla="*/ 3154364 w 3255424"/>
              <a:gd name="connsiteY1" fmla="*/ 0 h 1105966"/>
              <a:gd name="connsiteX2" fmla="*/ 3255424 w 3255424"/>
              <a:gd name="connsiteY2" fmla="*/ 251825 h 1105966"/>
              <a:gd name="connsiteX3" fmla="*/ 561402 w 3255424"/>
              <a:gd name="connsiteY3" fmla="*/ 1105966 h 1105966"/>
              <a:gd name="connsiteX4" fmla="*/ 0 w 3255424"/>
              <a:gd name="connsiteY4" fmla="*/ 7630 h 1105966"/>
              <a:gd name="connsiteX0" fmla="*/ 0 w 3255424"/>
              <a:gd name="connsiteY0" fmla="*/ 7630 h 1249923"/>
              <a:gd name="connsiteX1" fmla="*/ 3154364 w 3255424"/>
              <a:gd name="connsiteY1" fmla="*/ 0 h 1249923"/>
              <a:gd name="connsiteX2" fmla="*/ 3255424 w 3255424"/>
              <a:gd name="connsiteY2" fmla="*/ 251825 h 1249923"/>
              <a:gd name="connsiteX3" fmla="*/ 464164 w 3255424"/>
              <a:gd name="connsiteY3" fmla="*/ 1249923 h 1249923"/>
              <a:gd name="connsiteX4" fmla="*/ 0 w 3255424"/>
              <a:gd name="connsiteY4" fmla="*/ 7630 h 1249923"/>
              <a:gd name="connsiteX0" fmla="*/ 0 w 3388147"/>
              <a:gd name="connsiteY0" fmla="*/ 7630 h 1249923"/>
              <a:gd name="connsiteX1" fmla="*/ 3154364 w 3388147"/>
              <a:gd name="connsiteY1" fmla="*/ 0 h 1249923"/>
              <a:gd name="connsiteX2" fmla="*/ 3388147 w 3388147"/>
              <a:gd name="connsiteY2" fmla="*/ 595924 h 1249923"/>
              <a:gd name="connsiteX3" fmla="*/ 464164 w 3388147"/>
              <a:gd name="connsiteY3" fmla="*/ 1249923 h 1249923"/>
              <a:gd name="connsiteX4" fmla="*/ 0 w 3388147"/>
              <a:gd name="connsiteY4" fmla="*/ 7630 h 1249923"/>
              <a:gd name="connsiteX0" fmla="*/ 0 w 3388147"/>
              <a:gd name="connsiteY0" fmla="*/ 7630 h 1595299"/>
              <a:gd name="connsiteX1" fmla="*/ 3154364 w 3388147"/>
              <a:gd name="connsiteY1" fmla="*/ 0 h 1595299"/>
              <a:gd name="connsiteX2" fmla="*/ 3388147 w 3388147"/>
              <a:gd name="connsiteY2" fmla="*/ 595924 h 1595299"/>
              <a:gd name="connsiteX3" fmla="*/ 593311 w 3388147"/>
              <a:gd name="connsiteY3" fmla="*/ 1595299 h 1595299"/>
              <a:gd name="connsiteX4" fmla="*/ 0 w 3388147"/>
              <a:gd name="connsiteY4" fmla="*/ 7630 h 1595299"/>
              <a:gd name="connsiteX0" fmla="*/ 0 w 3154364"/>
              <a:gd name="connsiteY0" fmla="*/ 7630 h 2243820"/>
              <a:gd name="connsiteX1" fmla="*/ 3154364 w 3154364"/>
              <a:gd name="connsiteY1" fmla="*/ 0 h 2243820"/>
              <a:gd name="connsiteX2" fmla="*/ 2147729 w 3154364"/>
              <a:gd name="connsiteY2" fmla="*/ 2243820 h 2243820"/>
              <a:gd name="connsiteX3" fmla="*/ 593311 w 3154364"/>
              <a:gd name="connsiteY3" fmla="*/ 1595299 h 2243820"/>
              <a:gd name="connsiteX4" fmla="*/ 0 w 3154364"/>
              <a:gd name="connsiteY4" fmla="*/ 7630 h 2243820"/>
              <a:gd name="connsiteX0" fmla="*/ 2593521 w 5747885"/>
              <a:gd name="connsiteY0" fmla="*/ 7630 h 2243820"/>
              <a:gd name="connsiteX1" fmla="*/ 5747885 w 5747885"/>
              <a:gd name="connsiteY1" fmla="*/ 0 h 2243820"/>
              <a:gd name="connsiteX2" fmla="*/ 4741250 w 5747885"/>
              <a:gd name="connsiteY2" fmla="*/ 2243820 h 2243820"/>
              <a:gd name="connsiteX3" fmla="*/ 0 w 5747885"/>
              <a:gd name="connsiteY3" fmla="*/ 16577 h 2243820"/>
              <a:gd name="connsiteX4" fmla="*/ 2593521 w 5747885"/>
              <a:gd name="connsiteY4" fmla="*/ 7630 h 2243820"/>
              <a:gd name="connsiteX0" fmla="*/ 2593521 w 5630926"/>
              <a:gd name="connsiteY0" fmla="*/ 10195 h 2246385"/>
              <a:gd name="connsiteX1" fmla="*/ 5630926 w 5630926"/>
              <a:gd name="connsiteY1" fmla="*/ 0 h 2246385"/>
              <a:gd name="connsiteX2" fmla="*/ 4741250 w 5630926"/>
              <a:gd name="connsiteY2" fmla="*/ 2246385 h 2246385"/>
              <a:gd name="connsiteX3" fmla="*/ 0 w 5630926"/>
              <a:gd name="connsiteY3" fmla="*/ 19142 h 2246385"/>
              <a:gd name="connsiteX4" fmla="*/ 2593521 w 5630926"/>
              <a:gd name="connsiteY4" fmla="*/ 10195 h 2246385"/>
              <a:gd name="connsiteX0" fmla="*/ 182273 w 5630926"/>
              <a:gd name="connsiteY0" fmla="*/ 19325 h 2246385"/>
              <a:gd name="connsiteX1" fmla="*/ 5630926 w 5630926"/>
              <a:gd name="connsiteY1" fmla="*/ 0 h 2246385"/>
              <a:gd name="connsiteX2" fmla="*/ 4741250 w 5630926"/>
              <a:gd name="connsiteY2" fmla="*/ 2246385 h 2246385"/>
              <a:gd name="connsiteX3" fmla="*/ 0 w 5630926"/>
              <a:gd name="connsiteY3" fmla="*/ 19142 h 2246385"/>
              <a:gd name="connsiteX4" fmla="*/ 182273 w 5630926"/>
              <a:gd name="connsiteY4" fmla="*/ 19325 h 2246385"/>
              <a:gd name="connsiteX0" fmla="*/ 384733 w 5833386"/>
              <a:gd name="connsiteY0" fmla="*/ 19325 h 2246385"/>
              <a:gd name="connsiteX1" fmla="*/ 5833386 w 5833386"/>
              <a:gd name="connsiteY1" fmla="*/ 0 h 2246385"/>
              <a:gd name="connsiteX2" fmla="*/ 4943710 w 5833386"/>
              <a:gd name="connsiteY2" fmla="*/ 2246385 h 2246385"/>
              <a:gd name="connsiteX3" fmla="*/ 0 w 5833386"/>
              <a:gd name="connsiteY3" fmla="*/ 502773 h 2246385"/>
              <a:gd name="connsiteX4" fmla="*/ 384733 w 5833386"/>
              <a:gd name="connsiteY4" fmla="*/ 19325 h 2246385"/>
              <a:gd name="connsiteX0" fmla="*/ 185650 w 5833386"/>
              <a:gd name="connsiteY0" fmla="*/ 18790 h 2246385"/>
              <a:gd name="connsiteX1" fmla="*/ 5833386 w 5833386"/>
              <a:gd name="connsiteY1" fmla="*/ 0 h 2246385"/>
              <a:gd name="connsiteX2" fmla="*/ 4943710 w 5833386"/>
              <a:gd name="connsiteY2" fmla="*/ 2246385 h 2246385"/>
              <a:gd name="connsiteX3" fmla="*/ 0 w 5833386"/>
              <a:gd name="connsiteY3" fmla="*/ 502773 h 2246385"/>
              <a:gd name="connsiteX4" fmla="*/ 185650 w 5833386"/>
              <a:gd name="connsiteY4" fmla="*/ 18790 h 2246385"/>
              <a:gd name="connsiteX0" fmla="*/ 277748 w 5925484"/>
              <a:gd name="connsiteY0" fmla="*/ 18790 h 2246385"/>
              <a:gd name="connsiteX1" fmla="*/ 5925484 w 5925484"/>
              <a:gd name="connsiteY1" fmla="*/ 0 h 2246385"/>
              <a:gd name="connsiteX2" fmla="*/ 5035808 w 5925484"/>
              <a:gd name="connsiteY2" fmla="*/ 2246385 h 2246385"/>
              <a:gd name="connsiteX3" fmla="*/ 0 w 5925484"/>
              <a:gd name="connsiteY3" fmla="*/ 794817 h 2246385"/>
              <a:gd name="connsiteX4" fmla="*/ 277748 w 5925484"/>
              <a:gd name="connsiteY4" fmla="*/ 18790 h 2246385"/>
              <a:gd name="connsiteX0" fmla="*/ 277748 w 5925484"/>
              <a:gd name="connsiteY0" fmla="*/ 18790 h 2561630"/>
              <a:gd name="connsiteX1" fmla="*/ 5925484 w 5925484"/>
              <a:gd name="connsiteY1" fmla="*/ 0 h 2561630"/>
              <a:gd name="connsiteX2" fmla="*/ 4942913 w 5925484"/>
              <a:gd name="connsiteY2" fmla="*/ 2561630 h 2561630"/>
              <a:gd name="connsiteX3" fmla="*/ 0 w 5925484"/>
              <a:gd name="connsiteY3" fmla="*/ 794817 h 2561630"/>
              <a:gd name="connsiteX4" fmla="*/ 277748 w 5925484"/>
              <a:gd name="connsiteY4" fmla="*/ 18790 h 2561630"/>
              <a:gd name="connsiteX0" fmla="*/ 83666 w 5731402"/>
              <a:gd name="connsiteY0" fmla="*/ 18790 h 2561630"/>
              <a:gd name="connsiteX1" fmla="*/ 5731402 w 5731402"/>
              <a:gd name="connsiteY1" fmla="*/ 0 h 2561630"/>
              <a:gd name="connsiteX2" fmla="*/ 4748831 w 5731402"/>
              <a:gd name="connsiteY2" fmla="*/ 2561630 h 2561630"/>
              <a:gd name="connsiteX3" fmla="*/ 0 w 5731402"/>
              <a:gd name="connsiteY3" fmla="*/ 554797 h 2561630"/>
              <a:gd name="connsiteX4" fmla="*/ 83666 w 5731402"/>
              <a:gd name="connsiteY4" fmla="*/ 18790 h 2561630"/>
              <a:gd name="connsiteX0" fmla="*/ 266621 w 5914357"/>
              <a:gd name="connsiteY0" fmla="*/ 18790 h 2561630"/>
              <a:gd name="connsiteX1" fmla="*/ 5914357 w 5914357"/>
              <a:gd name="connsiteY1" fmla="*/ 0 h 2561630"/>
              <a:gd name="connsiteX2" fmla="*/ 4931786 w 5914357"/>
              <a:gd name="connsiteY2" fmla="*/ 2561630 h 2561630"/>
              <a:gd name="connsiteX3" fmla="*/ 0 w 5914357"/>
              <a:gd name="connsiteY3" fmla="*/ 787041 h 2561630"/>
              <a:gd name="connsiteX4" fmla="*/ 266621 w 5914357"/>
              <a:gd name="connsiteY4" fmla="*/ 18790 h 2561630"/>
              <a:gd name="connsiteX0" fmla="*/ 292053 w 5914357"/>
              <a:gd name="connsiteY0" fmla="*/ 16116 h 2561630"/>
              <a:gd name="connsiteX1" fmla="*/ 5914357 w 5914357"/>
              <a:gd name="connsiteY1" fmla="*/ 0 h 2561630"/>
              <a:gd name="connsiteX2" fmla="*/ 4931786 w 5914357"/>
              <a:gd name="connsiteY2" fmla="*/ 2561630 h 2561630"/>
              <a:gd name="connsiteX3" fmla="*/ 0 w 5914357"/>
              <a:gd name="connsiteY3" fmla="*/ 787041 h 2561630"/>
              <a:gd name="connsiteX4" fmla="*/ 292053 w 5914357"/>
              <a:gd name="connsiteY4" fmla="*/ 16116 h 2561630"/>
              <a:gd name="connsiteX0" fmla="*/ 0 w 5622304"/>
              <a:gd name="connsiteY0" fmla="*/ 16116 h 2561630"/>
              <a:gd name="connsiteX1" fmla="*/ 5622304 w 5622304"/>
              <a:gd name="connsiteY1" fmla="*/ 0 h 2561630"/>
              <a:gd name="connsiteX2" fmla="*/ 4639733 w 5622304"/>
              <a:gd name="connsiteY2" fmla="*/ 2561630 h 2561630"/>
              <a:gd name="connsiteX3" fmla="*/ 81527 w 5622304"/>
              <a:gd name="connsiteY3" fmla="*/ 324462 h 2561630"/>
              <a:gd name="connsiteX4" fmla="*/ 0 w 5622304"/>
              <a:gd name="connsiteY4" fmla="*/ 16116 h 2561630"/>
              <a:gd name="connsiteX0" fmla="*/ 213802 w 5836106"/>
              <a:gd name="connsiteY0" fmla="*/ 16116 h 2561630"/>
              <a:gd name="connsiteX1" fmla="*/ 5836106 w 5836106"/>
              <a:gd name="connsiteY1" fmla="*/ 0 h 2561630"/>
              <a:gd name="connsiteX2" fmla="*/ 4853535 w 5836106"/>
              <a:gd name="connsiteY2" fmla="*/ 2561630 h 2561630"/>
              <a:gd name="connsiteX3" fmla="*/ 0 w 5836106"/>
              <a:gd name="connsiteY3" fmla="*/ 559604 h 2561630"/>
              <a:gd name="connsiteX4" fmla="*/ 213802 w 5836106"/>
              <a:gd name="connsiteY4" fmla="*/ 16116 h 2561630"/>
              <a:gd name="connsiteX0" fmla="*/ 213802 w 5836106"/>
              <a:gd name="connsiteY0" fmla="*/ 16116 h 1759377"/>
              <a:gd name="connsiteX1" fmla="*/ 5836106 w 5836106"/>
              <a:gd name="connsiteY1" fmla="*/ 0 h 1759377"/>
              <a:gd name="connsiteX2" fmla="*/ 4952935 w 5836106"/>
              <a:gd name="connsiteY2" fmla="*/ 1759377 h 1759377"/>
              <a:gd name="connsiteX3" fmla="*/ 0 w 5836106"/>
              <a:gd name="connsiteY3" fmla="*/ 559604 h 1759377"/>
              <a:gd name="connsiteX4" fmla="*/ 213802 w 5836106"/>
              <a:gd name="connsiteY4" fmla="*/ 16116 h 1759377"/>
              <a:gd name="connsiteX0" fmla="*/ 213802 w 5836106"/>
              <a:gd name="connsiteY0" fmla="*/ 16116 h 2329673"/>
              <a:gd name="connsiteX1" fmla="*/ 5836106 w 5836106"/>
              <a:gd name="connsiteY1" fmla="*/ 0 h 2329673"/>
              <a:gd name="connsiteX2" fmla="*/ 4956799 w 5836106"/>
              <a:gd name="connsiteY2" fmla="*/ 2329673 h 2329673"/>
              <a:gd name="connsiteX3" fmla="*/ 0 w 5836106"/>
              <a:gd name="connsiteY3" fmla="*/ 559604 h 2329673"/>
              <a:gd name="connsiteX4" fmla="*/ 213802 w 5836106"/>
              <a:gd name="connsiteY4" fmla="*/ 16116 h 2329673"/>
              <a:gd name="connsiteX0" fmla="*/ 275062 w 5897366"/>
              <a:gd name="connsiteY0" fmla="*/ 16116 h 2329673"/>
              <a:gd name="connsiteX1" fmla="*/ 5897366 w 5897366"/>
              <a:gd name="connsiteY1" fmla="*/ 0 h 2329673"/>
              <a:gd name="connsiteX2" fmla="*/ 5018059 w 5897366"/>
              <a:gd name="connsiteY2" fmla="*/ 2329673 h 2329673"/>
              <a:gd name="connsiteX3" fmla="*/ 0 w 5897366"/>
              <a:gd name="connsiteY3" fmla="*/ 694547 h 2329673"/>
              <a:gd name="connsiteX4" fmla="*/ 275062 w 5897366"/>
              <a:gd name="connsiteY4" fmla="*/ 16116 h 2329673"/>
              <a:gd name="connsiteX0" fmla="*/ 275062 w 5897366"/>
              <a:gd name="connsiteY0" fmla="*/ 16116 h 2455859"/>
              <a:gd name="connsiteX1" fmla="*/ 5897366 w 5897366"/>
              <a:gd name="connsiteY1" fmla="*/ 0 h 2455859"/>
              <a:gd name="connsiteX2" fmla="*/ 4932242 w 5897366"/>
              <a:gd name="connsiteY2" fmla="*/ 2455859 h 2455859"/>
              <a:gd name="connsiteX3" fmla="*/ 0 w 5897366"/>
              <a:gd name="connsiteY3" fmla="*/ 694547 h 2455859"/>
              <a:gd name="connsiteX4" fmla="*/ 275062 w 5897366"/>
              <a:gd name="connsiteY4" fmla="*/ 16116 h 2455859"/>
              <a:gd name="connsiteX0" fmla="*/ 275062 w 5897366"/>
              <a:gd name="connsiteY0" fmla="*/ 16116 h 1741863"/>
              <a:gd name="connsiteX1" fmla="*/ 5897366 w 5897366"/>
              <a:gd name="connsiteY1" fmla="*/ 0 h 1741863"/>
              <a:gd name="connsiteX2" fmla="*/ 4965082 w 5897366"/>
              <a:gd name="connsiteY2" fmla="*/ 1741863 h 1741863"/>
              <a:gd name="connsiteX3" fmla="*/ 0 w 5897366"/>
              <a:gd name="connsiteY3" fmla="*/ 694547 h 1741863"/>
              <a:gd name="connsiteX4" fmla="*/ 275062 w 5897366"/>
              <a:gd name="connsiteY4" fmla="*/ 16116 h 1741863"/>
              <a:gd name="connsiteX0" fmla="*/ 275062 w 5897366"/>
              <a:gd name="connsiteY0" fmla="*/ 16116 h 2163359"/>
              <a:gd name="connsiteX1" fmla="*/ 5897366 w 5897366"/>
              <a:gd name="connsiteY1" fmla="*/ 0 h 2163359"/>
              <a:gd name="connsiteX2" fmla="*/ 5054159 w 5897366"/>
              <a:gd name="connsiteY2" fmla="*/ 2163359 h 2163359"/>
              <a:gd name="connsiteX3" fmla="*/ 0 w 5897366"/>
              <a:gd name="connsiteY3" fmla="*/ 694547 h 2163359"/>
              <a:gd name="connsiteX4" fmla="*/ 275062 w 5897366"/>
              <a:gd name="connsiteY4" fmla="*/ 16116 h 2163359"/>
              <a:gd name="connsiteX0" fmla="*/ 0 w 5622304"/>
              <a:gd name="connsiteY0" fmla="*/ 16116 h 2163359"/>
              <a:gd name="connsiteX1" fmla="*/ 5622304 w 5622304"/>
              <a:gd name="connsiteY1" fmla="*/ 0 h 2163359"/>
              <a:gd name="connsiteX2" fmla="*/ 4779097 w 5622304"/>
              <a:gd name="connsiteY2" fmla="*/ 2163359 h 2163359"/>
              <a:gd name="connsiteX3" fmla="*/ 296974 w 5622304"/>
              <a:gd name="connsiteY3" fmla="*/ 42915 h 2163359"/>
              <a:gd name="connsiteX4" fmla="*/ 0 w 5622304"/>
              <a:gd name="connsiteY4" fmla="*/ 16116 h 2163359"/>
              <a:gd name="connsiteX0" fmla="*/ 161330 w 5783634"/>
              <a:gd name="connsiteY0" fmla="*/ 16116 h 2163359"/>
              <a:gd name="connsiteX1" fmla="*/ 5783634 w 5783634"/>
              <a:gd name="connsiteY1" fmla="*/ 0 h 2163359"/>
              <a:gd name="connsiteX2" fmla="*/ 4940427 w 5783634"/>
              <a:gd name="connsiteY2" fmla="*/ 2163359 h 2163359"/>
              <a:gd name="connsiteX3" fmla="*/ 0 w 5783634"/>
              <a:gd name="connsiteY3" fmla="*/ 399128 h 2163359"/>
              <a:gd name="connsiteX4" fmla="*/ 161330 w 5783634"/>
              <a:gd name="connsiteY4" fmla="*/ 16116 h 2163359"/>
              <a:gd name="connsiteX0" fmla="*/ 0 w 5622304"/>
              <a:gd name="connsiteY0" fmla="*/ 16116 h 2163359"/>
              <a:gd name="connsiteX1" fmla="*/ 5622304 w 5622304"/>
              <a:gd name="connsiteY1" fmla="*/ 0 h 2163359"/>
              <a:gd name="connsiteX2" fmla="*/ 4779097 w 5622304"/>
              <a:gd name="connsiteY2" fmla="*/ 2163359 h 2163359"/>
              <a:gd name="connsiteX3" fmla="*/ 621381 w 5622304"/>
              <a:gd name="connsiteY3" fmla="*/ 262394 h 2163359"/>
              <a:gd name="connsiteX4" fmla="*/ 0 w 5622304"/>
              <a:gd name="connsiteY4" fmla="*/ 16116 h 2163359"/>
              <a:gd name="connsiteX0" fmla="*/ 0 w 4779097"/>
              <a:gd name="connsiteY0" fmla="*/ 16971 h 2164214"/>
              <a:gd name="connsiteX1" fmla="*/ 4393433 w 4779097"/>
              <a:gd name="connsiteY1" fmla="*/ 0 h 2164214"/>
              <a:gd name="connsiteX2" fmla="*/ 4779097 w 4779097"/>
              <a:gd name="connsiteY2" fmla="*/ 2164214 h 2164214"/>
              <a:gd name="connsiteX3" fmla="*/ 621381 w 4779097"/>
              <a:gd name="connsiteY3" fmla="*/ 263249 h 2164214"/>
              <a:gd name="connsiteX4" fmla="*/ 0 w 4779097"/>
              <a:gd name="connsiteY4" fmla="*/ 16971 h 2164214"/>
              <a:gd name="connsiteX0" fmla="*/ 0 w 4393433"/>
              <a:gd name="connsiteY0" fmla="*/ 16971 h 1029696"/>
              <a:gd name="connsiteX1" fmla="*/ 4393433 w 4393433"/>
              <a:gd name="connsiteY1" fmla="*/ 0 h 1029696"/>
              <a:gd name="connsiteX2" fmla="*/ 3487541 w 4393433"/>
              <a:gd name="connsiteY2" fmla="*/ 1029696 h 1029696"/>
              <a:gd name="connsiteX3" fmla="*/ 621381 w 4393433"/>
              <a:gd name="connsiteY3" fmla="*/ 263249 h 1029696"/>
              <a:gd name="connsiteX4" fmla="*/ 0 w 4393433"/>
              <a:gd name="connsiteY4" fmla="*/ 16971 h 1029696"/>
              <a:gd name="connsiteX0" fmla="*/ 0 w 4393433"/>
              <a:gd name="connsiteY0" fmla="*/ 16971 h 1421792"/>
              <a:gd name="connsiteX1" fmla="*/ 4393433 w 4393433"/>
              <a:gd name="connsiteY1" fmla="*/ 0 h 1421792"/>
              <a:gd name="connsiteX2" fmla="*/ 3843168 w 4393433"/>
              <a:gd name="connsiteY2" fmla="*/ 1421792 h 1421792"/>
              <a:gd name="connsiteX3" fmla="*/ 621381 w 4393433"/>
              <a:gd name="connsiteY3" fmla="*/ 263249 h 1421792"/>
              <a:gd name="connsiteX4" fmla="*/ 0 w 4393433"/>
              <a:gd name="connsiteY4" fmla="*/ 16971 h 14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3433" h="1421792">
                <a:moveTo>
                  <a:pt x="0" y="16971"/>
                </a:moveTo>
                <a:lnTo>
                  <a:pt x="4393433" y="0"/>
                </a:lnTo>
                <a:lnTo>
                  <a:pt x="3843168" y="1421792"/>
                </a:lnTo>
                <a:lnTo>
                  <a:pt x="621381" y="263249"/>
                </a:lnTo>
                <a:lnTo>
                  <a:pt x="0" y="16971"/>
                </a:lnTo>
                <a:close/>
              </a:path>
            </a:pathLst>
          </a:custGeom>
          <a:gradFill>
            <a:gsLst>
              <a:gs pos="0">
                <a:srgbClr val="B0CB1F"/>
              </a:gs>
              <a:gs pos="65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5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E0C4F4C0-9915-4206-A88C-9A98D0AD9267}"/>
              </a:ext>
            </a:extLst>
          </p:cNvPr>
          <p:cNvGrpSpPr/>
          <p:nvPr/>
        </p:nvGrpSpPr>
        <p:grpSpPr>
          <a:xfrm>
            <a:off x="160082" y="1321716"/>
            <a:ext cx="11871836" cy="4377128"/>
            <a:chOff x="414669" y="1213567"/>
            <a:chExt cx="11434932" cy="421604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9" t="9379" r="1202" b="10288"/>
            <a:stretch/>
          </p:blipFill>
          <p:spPr bwMode="auto">
            <a:xfrm>
              <a:off x="414669" y="1213568"/>
              <a:ext cx="5698654" cy="4216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2" t="10658" r="7634" b="13426"/>
            <a:stretch/>
          </p:blipFill>
          <p:spPr bwMode="auto">
            <a:xfrm>
              <a:off x="6159795" y="1213567"/>
              <a:ext cx="5689806" cy="418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Объект 2"/>
          <p:cNvSpPr txBox="1">
            <a:spLocks/>
          </p:cNvSpPr>
          <p:nvPr/>
        </p:nvSpPr>
        <p:spPr>
          <a:xfrm>
            <a:off x="270506" y="5867789"/>
            <a:ext cx="11708422" cy="8305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ИНФОРМАЦИОННО-АНАЛИТИЧЕСКАЯ СИСТЕМА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РАЗВИТИЕМ ТЕРРИТОРИЙ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01513" y="238425"/>
            <a:ext cx="10568408" cy="9448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2400" b="1" cap="all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Элементы системы УПРАВЛЕНИЯ </a:t>
            </a:r>
            <a:r>
              <a:rPr lang="en-US" sz="2400" b="1" cap="all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cap="all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cap="all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РАЗВИТИЕМ ТЕРРИТОРИЙ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44698CB-3E58-4D3B-9E57-BFFF0009A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1311" r="983" b="993"/>
          <a:stretch>
            <a:fillRect/>
          </a:stretch>
        </p:blipFill>
        <p:spPr bwMode="auto">
          <a:xfrm>
            <a:off x="1722120" y="918045"/>
            <a:ext cx="8747760" cy="593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6358" y="173394"/>
            <a:ext cx="1099564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СОГЛАСОВАННОСТЬ РЕШЕНИЙ 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ПРЕДЕЛАХ  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 ИЛИ АГЛОМЕРАЦИИ </a:t>
            </a: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 «БЕСШОВНЫЙ ГЕНЕРАЛЬНЫЙ ПЛАН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(ТЮМЕНСКАЯ ОБЛАСТЬ)</a:t>
            </a:r>
            <a:endParaRPr lang="ru-RU" sz="2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D1824C-8557-4EFE-A103-975A9A8EE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5" name="Rectangle 6">
            <a:extLst>
              <a:ext uri="{FF2B5EF4-FFF2-40B4-BE49-F238E27FC236}">
                <a16:creationId xmlns="" xmlns:a16="http://schemas.microsoft.com/office/drawing/2014/main" id="{018776E5-946C-48F3-A0DD-9CD0DB370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64" y="3228415"/>
            <a:ext cx="11364244" cy="3538809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66"/>
              </a:solidFill>
            </a:endParaRPr>
          </a:p>
        </p:txBody>
      </p:sp>
      <p:sp>
        <p:nvSpPr>
          <p:cNvPr id="28706" name="Прямоугольник 1">
            <a:extLst>
              <a:ext uri="{FF2B5EF4-FFF2-40B4-BE49-F238E27FC236}">
                <a16:creationId xmlns="" xmlns:a16="http://schemas.microsoft.com/office/drawing/2014/main" id="{B15AE407-A02F-46C6-A58B-76A570615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399" y="2906086"/>
            <a:ext cx="6399327" cy="29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B0F0"/>
                </a:solidFill>
              </a:rPr>
              <a:t>Схема территориального планирования ХМАО - Югры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573E9310-7F02-475F-9AAA-E8122F34298A}"/>
              </a:ext>
            </a:extLst>
          </p:cNvPr>
          <p:cNvSpPr/>
          <p:nvPr/>
        </p:nvSpPr>
        <p:spPr>
          <a:xfrm>
            <a:off x="468364" y="1170060"/>
            <a:ext cx="11449316" cy="936625"/>
          </a:xfrm>
          <a:prstGeom prst="round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ликвидации информационных барьеров обеспечит открытость для инвесторов всех сведений </a:t>
            </a:r>
            <a:b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существующем состоянии и планируемом развитии территории, содержащихся в СТП ХМАО – Югры.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внесения изменений в СТП ХМАО – Югры выполняется в форме электронной базы пространственных данных.</a:t>
            </a:r>
          </a:p>
        </p:txBody>
      </p:sp>
      <p:grpSp>
        <p:nvGrpSpPr>
          <p:cNvPr id="33" name="СТП ХМАО">
            <a:extLst>
              <a:ext uri="{FF2B5EF4-FFF2-40B4-BE49-F238E27FC236}">
                <a16:creationId xmlns="" xmlns:a16="http://schemas.microsoft.com/office/drawing/2014/main" id="{6ACD086E-9BAC-49B2-B1EA-CC71160C38C9}"/>
              </a:ext>
            </a:extLst>
          </p:cNvPr>
          <p:cNvGrpSpPr>
            <a:grpSpLocks/>
          </p:cNvGrpSpPr>
          <p:nvPr/>
        </p:nvGrpSpPr>
        <p:grpSpPr bwMode="auto">
          <a:xfrm>
            <a:off x="648607" y="3308696"/>
            <a:ext cx="7296513" cy="802899"/>
            <a:chOff x="250826" y="2903736"/>
            <a:chExt cx="5448418" cy="802898"/>
          </a:xfrm>
        </p:grpSpPr>
        <p:sp>
          <p:nvSpPr>
            <p:cNvPr id="8" name="Rectangle 6">
              <a:extLst>
                <a:ext uri="{FF2B5EF4-FFF2-40B4-BE49-F238E27FC236}">
                  <a16:creationId xmlns="" xmlns:a16="http://schemas.microsoft.com/office/drawing/2014/main" id="{73933B24-6D27-4229-8E84-647C7D1B9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6" y="2903736"/>
              <a:ext cx="5448418" cy="468311"/>
            </a:xfrm>
            <a:prstGeom prst="rect">
              <a:avLst/>
            </a:prstGeom>
            <a:solidFill>
              <a:srgbClr val="00B0F0"/>
            </a:solidFill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1" dirty="0">
                  <a:solidFill>
                    <a:schemeClr val="bg1"/>
                  </a:solidFill>
                  <a:latin typeface="Tahoma"/>
                </a:rPr>
                <a:t>Представление данных на уровне СТП ХМАО - Югры</a:t>
              </a:r>
            </a:p>
            <a:p>
              <a:pPr algn="ctr" eaLnBrk="1" hangingPunct="1">
                <a:defRPr/>
              </a:pPr>
              <a:r>
                <a:rPr lang="ru-RU" altLang="ru-RU" sz="1200" b="1" dirty="0">
                  <a:solidFill>
                    <a:prstClr val="black"/>
                  </a:solidFill>
                  <a:latin typeface="Tahoma"/>
                </a:rPr>
                <a:t>с точностью М 1:100 000</a:t>
              </a:r>
              <a:endParaRPr lang="ru-RU" altLang="ru-RU" sz="1200" b="1" dirty="0">
                <a:solidFill>
                  <a:srgbClr val="000066"/>
                </a:solidFill>
                <a:latin typeface="Tahoma"/>
              </a:endParaRPr>
            </a:p>
          </p:txBody>
        </p:sp>
        <p:sp>
          <p:nvSpPr>
            <p:cNvPr id="28704" name="Rectangle 3">
              <a:extLst>
                <a:ext uri="{FF2B5EF4-FFF2-40B4-BE49-F238E27FC236}">
                  <a16:creationId xmlns="" xmlns:a16="http://schemas.microsoft.com/office/drawing/2014/main" id="{4F2C983B-864D-4424-BBDA-E1CC8942E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49" y="3398857"/>
              <a:ext cx="45403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000000"/>
                  </a:solidFill>
                </a:rPr>
                <a:t>Объекты федерального и регионального значения</a:t>
              </a:r>
            </a:p>
          </p:txBody>
        </p:sp>
      </p:grpSp>
      <p:pic>
        <p:nvPicPr>
          <p:cNvPr id="13" name="Карта России">
            <a:extLst>
              <a:ext uri="{FF2B5EF4-FFF2-40B4-BE49-F238E27FC236}">
                <a16:creationId xmlns="" xmlns:a16="http://schemas.microsoft.com/office/drawing/2014/main" id="{417DBD05-3A37-41DB-96DF-FD823B19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7973" t="12926" r="18764" b="18745"/>
          <a:stretch>
            <a:fillRect/>
          </a:stretch>
        </p:blipFill>
        <p:spPr bwMode="auto">
          <a:xfrm>
            <a:off x="8213332" y="2188866"/>
            <a:ext cx="2478087" cy="144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9AC511DD-1D58-403A-B6EB-0580C652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32" y="2178707"/>
            <a:ext cx="7363188" cy="287338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>
                <a:latin typeface="Tahoma"/>
              </a:rPr>
              <a:t>Схемы территориального планирования Российской Федерации</a:t>
            </a:r>
          </a:p>
        </p:txBody>
      </p:sp>
      <p:sp>
        <p:nvSpPr>
          <p:cNvPr id="28702" name="Rectangle 3">
            <a:extLst>
              <a:ext uri="{FF2B5EF4-FFF2-40B4-BE49-F238E27FC236}">
                <a16:creationId xmlns="" xmlns:a16="http://schemas.microsoft.com/office/drawing/2014/main" id="{22F722C9-DD59-4BF4-B1C1-78E7D9C2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31" y="2552346"/>
            <a:ext cx="7356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Объекты федерального значения на территории ХМАО - Югры</a:t>
            </a:r>
          </a:p>
        </p:txBody>
      </p:sp>
      <p:grpSp>
        <p:nvGrpSpPr>
          <p:cNvPr id="37" name="Стрелки СТП ХМАО">
            <a:extLst>
              <a:ext uri="{FF2B5EF4-FFF2-40B4-BE49-F238E27FC236}">
                <a16:creationId xmlns="" xmlns:a16="http://schemas.microsoft.com/office/drawing/2014/main" id="{D63174DC-37BB-4F3F-9C40-FC5762096EEE}"/>
              </a:ext>
            </a:extLst>
          </p:cNvPr>
          <p:cNvGrpSpPr>
            <a:grpSpLocks/>
          </p:cNvGrpSpPr>
          <p:nvPr/>
        </p:nvGrpSpPr>
        <p:grpSpPr bwMode="auto">
          <a:xfrm>
            <a:off x="683534" y="3825360"/>
            <a:ext cx="7255086" cy="288925"/>
            <a:chOff x="285451" y="3394544"/>
            <a:chExt cx="5331538" cy="288000"/>
          </a:xfrm>
          <a:solidFill>
            <a:srgbClr val="92D050"/>
          </a:solidFill>
        </p:grpSpPr>
        <p:sp>
          <p:nvSpPr>
            <p:cNvPr id="19" name="AutoShape 26">
              <a:extLst>
                <a:ext uri="{FF2B5EF4-FFF2-40B4-BE49-F238E27FC236}">
                  <a16:creationId xmlns="" xmlns:a16="http://schemas.microsoft.com/office/drawing/2014/main" id="{6D9F31AE-D693-48D6-99E9-9945CE681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9121" y="3340874"/>
              <a:ext cx="288000" cy="395341"/>
            </a:xfrm>
            <a:prstGeom prst="chevron">
              <a:avLst/>
            </a:prstGeom>
            <a:grp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AutoShape 26">
              <a:extLst>
                <a:ext uri="{FF2B5EF4-FFF2-40B4-BE49-F238E27FC236}">
                  <a16:creationId xmlns="" xmlns:a16="http://schemas.microsoft.com/office/drawing/2014/main" id="{E07B47C2-0047-441A-8B21-08EE765F5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75319" y="3340874"/>
              <a:ext cx="288000" cy="395340"/>
            </a:xfrm>
            <a:prstGeom prst="chevron">
              <a:avLst/>
            </a:prstGeom>
            <a:grp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prstClr val="black"/>
                </a:solidFill>
                <a:latin typeface="Tahoma"/>
              </a:endParaRPr>
            </a:p>
          </p:txBody>
        </p:sp>
      </p:grpSp>
      <p:grpSp>
        <p:nvGrpSpPr>
          <p:cNvPr id="35" name="ГП">
            <a:extLst>
              <a:ext uri="{FF2B5EF4-FFF2-40B4-BE49-F238E27FC236}">
                <a16:creationId xmlns="" xmlns:a16="http://schemas.microsoft.com/office/drawing/2014/main" id="{690F7958-08E9-4381-9138-3A6FBB381F6F}"/>
              </a:ext>
            </a:extLst>
          </p:cNvPr>
          <p:cNvGrpSpPr>
            <a:grpSpLocks/>
          </p:cNvGrpSpPr>
          <p:nvPr/>
        </p:nvGrpSpPr>
        <p:grpSpPr bwMode="auto">
          <a:xfrm>
            <a:off x="647022" y="5041467"/>
            <a:ext cx="7948339" cy="1590708"/>
            <a:chOff x="249238" y="4788443"/>
            <a:chExt cx="5935134" cy="1590635"/>
          </a:xfrm>
        </p:grpSpPr>
        <p:sp>
          <p:nvSpPr>
            <p:cNvPr id="10" name="Rectangle 6">
              <a:extLst>
                <a:ext uri="{FF2B5EF4-FFF2-40B4-BE49-F238E27FC236}">
                  <a16:creationId xmlns="" xmlns:a16="http://schemas.microsoft.com/office/drawing/2014/main" id="{67A5D62C-BDCC-4A06-9F95-445AEAE52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4788443"/>
              <a:ext cx="5411544" cy="561948"/>
            </a:xfrm>
            <a:prstGeom prst="rect">
              <a:avLst/>
            </a:prstGeom>
            <a:solidFill>
              <a:srgbClr val="00B0F0"/>
            </a:solidFill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1" dirty="0">
                  <a:solidFill>
                    <a:schemeClr val="bg1"/>
                  </a:solidFill>
                  <a:latin typeface="Tahoma"/>
                </a:rPr>
                <a:t>Представление данных на уровне генеральных планов городских округов и поселений</a:t>
              </a:r>
            </a:p>
            <a:p>
              <a:pPr algn="ctr" eaLnBrk="1" hangingPunct="1">
                <a:defRPr/>
              </a:pPr>
              <a:r>
                <a:rPr lang="ru-RU" altLang="ru-RU" sz="1200" b="1" dirty="0">
                  <a:solidFill>
                    <a:prstClr val="black"/>
                  </a:solidFill>
                  <a:latin typeface="Tahoma"/>
                </a:rPr>
                <a:t>с точностью М 1:10 000</a:t>
              </a:r>
              <a:endParaRPr lang="ru-RU" altLang="ru-RU" sz="1200" b="1" dirty="0">
                <a:solidFill>
                  <a:srgbClr val="000066"/>
                </a:solidFill>
                <a:latin typeface="Tahoma"/>
              </a:endParaRPr>
            </a:p>
          </p:txBody>
        </p:sp>
        <p:sp>
          <p:nvSpPr>
            <p:cNvPr id="28698" name="Rectangle 3">
              <a:extLst>
                <a:ext uri="{FF2B5EF4-FFF2-40B4-BE49-F238E27FC236}">
                  <a16:creationId xmlns="" xmlns:a16="http://schemas.microsoft.com/office/drawing/2014/main" id="{F5BD7693-9AF1-41CF-91C0-4EBB9E95E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4" y="5440403"/>
              <a:ext cx="5933548" cy="93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 marL="87313" indent="-873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ru-RU" sz="1100" b="1" dirty="0">
                  <a:solidFill>
                    <a:srgbClr val="000000"/>
                  </a:solidFill>
                </a:rPr>
                <a:t>Определение места размещения планируемых ОРЗ на территориях муниципальных образований </a:t>
              </a:r>
              <a:br>
                <a:rPr lang="ru-RU" altLang="ru-RU" sz="1100" b="1" dirty="0">
                  <a:solidFill>
                    <a:srgbClr val="000000"/>
                  </a:solidFill>
                </a:rPr>
              </a:br>
              <a:r>
                <a:rPr lang="ru-RU" altLang="ru-RU" sz="1100" b="1" dirty="0">
                  <a:solidFill>
                    <a:srgbClr val="000000"/>
                  </a:solidFill>
                </a:rPr>
                <a:t>ХМАО – Югры на уровне функциональных зон, с учётом решений ДТП местного уровня;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ru-RU" altLang="ru-RU" sz="1100" b="1" dirty="0">
                  <a:solidFill>
                    <a:srgbClr val="000000"/>
                  </a:solidFill>
                </a:rPr>
                <a:t>Установление связей между планируемыми объектами СТП ХМАО - Югры и планируемыми объектами  ДТП муниципальных образований;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ru-RU" altLang="ru-RU" sz="1100" b="1" dirty="0">
                  <a:solidFill>
                    <a:srgbClr val="000000"/>
                  </a:solidFill>
                </a:rPr>
                <a:t>Подготовка предложений по размещению ОРЗ в ДТП МО.</a:t>
              </a:r>
            </a:p>
          </p:txBody>
        </p:sp>
      </p:grpSp>
      <p:grpSp>
        <p:nvGrpSpPr>
          <p:cNvPr id="34" name="СТП района">
            <a:extLst>
              <a:ext uri="{FF2B5EF4-FFF2-40B4-BE49-F238E27FC236}">
                <a16:creationId xmlns="" xmlns:a16="http://schemas.microsoft.com/office/drawing/2014/main" id="{ABCA3DAC-F96F-4BF0-B5C6-53C1D4297180}"/>
              </a:ext>
            </a:extLst>
          </p:cNvPr>
          <p:cNvGrpSpPr>
            <a:grpSpLocks/>
          </p:cNvGrpSpPr>
          <p:nvPr/>
        </p:nvGrpSpPr>
        <p:grpSpPr bwMode="auto">
          <a:xfrm>
            <a:off x="648609" y="4159912"/>
            <a:ext cx="7296511" cy="833112"/>
            <a:chOff x="250825" y="3826371"/>
            <a:chExt cx="5413122" cy="833111"/>
          </a:xfrm>
        </p:grpSpPr>
        <p:sp>
          <p:nvSpPr>
            <p:cNvPr id="9" name="Rectangle 6">
              <a:extLst>
                <a:ext uri="{FF2B5EF4-FFF2-40B4-BE49-F238E27FC236}">
                  <a16:creationId xmlns="" xmlns:a16="http://schemas.microsoft.com/office/drawing/2014/main" id="{0570D03F-841E-4323-8043-F369D489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3826371"/>
              <a:ext cx="5413122" cy="466724"/>
            </a:xfrm>
            <a:prstGeom prst="rect">
              <a:avLst/>
            </a:prstGeom>
            <a:solidFill>
              <a:srgbClr val="00B0F0"/>
            </a:solidFill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1" dirty="0">
                  <a:solidFill>
                    <a:schemeClr val="bg1"/>
                  </a:solidFill>
                  <a:latin typeface="Tahoma"/>
                </a:rPr>
                <a:t>Представление данных на уровне СТП муниципальных районов</a:t>
              </a:r>
            </a:p>
            <a:p>
              <a:pPr algn="ctr" eaLnBrk="1" hangingPunct="1">
                <a:defRPr/>
              </a:pPr>
              <a:r>
                <a:rPr lang="ru-RU" altLang="ru-RU" sz="1200" b="1" dirty="0">
                  <a:solidFill>
                    <a:prstClr val="black"/>
                  </a:solidFill>
                  <a:latin typeface="Tahoma"/>
                </a:rPr>
                <a:t>с точностью М 1:25 000</a:t>
              </a:r>
              <a:endParaRPr lang="ru-RU" altLang="ru-RU" sz="1200" b="1" dirty="0">
                <a:solidFill>
                  <a:srgbClr val="000066"/>
                </a:solidFill>
                <a:latin typeface="Tahoma"/>
              </a:endParaRPr>
            </a:p>
          </p:txBody>
        </p:sp>
        <p:sp>
          <p:nvSpPr>
            <p:cNvPr id="28696" name="Rectangle 3">
              <a:extLst>
                <a:ext uri="{FF2B5EF4-FFF2-40B4-BE49-F238E27FC236}">
                  <a16:creationId xmlns="" xmlns:a16="http://schemas.microsoft.com/office/drawing/2014/main" id="{10D7A6A9-28FE-4B3F-A345-26B1C41DD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19" y="4351705"/>
              <a:ext cx="4540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000000"/>
                  </a:solidFill>
                </a:rPr>
                <a:t>Объекты регионального значения</a:t>
              </a:r>
            </a:p>
          </p:txBody>
        </p:sp>
      </p:grpSp>
      <p:grpSp>
        <p:nvGrpSpPr>
          <p:cNvPr id="38" name="Стрелки СТП района">
            <a:extLst>
              <a:ext uri="{FF2B5EF4-FFF2-40B4-BE49-F238E27FC236}">
                <a16:creationId xmlns="" xmlns:a16="http://schemas.microsoft.com/office/drawing/2014/main" id="{DAD3157F-E375-402B-AB34-100D58EBCEB9}"/>
              </a:ext>
            </a:extLst>
          </p:cNvPr>
          <p:cNvGrpSpPr>
            <a:grpSpLocks/>
          </p:cNvGrpSpPr>
          <p:nvPr/>
        </p:nvGrpSpPr>
        <p:grpSpPr bwMode="auto">
          <a:xfrm>
            <a:off x="683534" y="4709690"/>
            <a:ext cx="7255086" cy="288925"/>
            <a:chOff x="285451" y="4364556"/>
            <a:chExt cx="5331538" cy="288000"/>
          </a:xfrm>
          <a:solidFill>
            <a:srgbClr val="92D050"/>
          </a:solidFill>
        </p:grpSpPr>
        <p:sp>
          <p:nvSpPr>
            <p:cNvPr id="26" name="AutoShape 26">
              <a:extLst>
                <a:ext uri="{FF2B5EF4-FFF2-40B4-BE49-F238E27FC236}">
                  <a16:creationId xmlns="" xmlns:a16="http://schemas.microsoft.com/office/drawing/2014/main" id="{11D37438-6B54-4FD5-866E-31E1C89C73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9121" y="4310886"/>
              <a:ext cx="288000" cy="395341"/>
            </a:xfrm>
            <a:prstGeom prst="chevron">
              <a:avLst/>
            </a:prstGeom>
            <a:grp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AutoShape 26">
              <a:extLst>
                <a:ext uri="{FF2B5EF4-FFF2-40B4-BE49-F238E27FC236}">
                  <a16:creationId xmlns="" xmlns:a16="http://schemas.microsoft.com/office/drawing/2014/main" id="{6BDC6E77-18C9-4885-8F44-D6A9B67B8A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75319" y="4310886"/>
              <a:ext cx="288000" cy="395340"/>
            </a:xfrm>
            <a:prstGeom prst="chevron">
              <a:avLst/>
            </a:prstGeom>
            <a:grp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prstClr val="black"/>
                </a:solidFill>
                <a:latin typeface="Tahoma"/>
              </a:endParaRPr>
            </a:p>
          </p:txBody>
        </p:sp>
      </p:grpSp>
      <p:pic>
        <p:nvPicPr>
          <p:cNvPr id="11" name="Карта СТП ХМАО">
            <a:extLst>
              <a:ext uri="{FF2B5EF4-FFF2-40B4-BE49-F238E27FC236}">
                <a16:creationId xmlns="" xmlns:a16="http://schemas.microsoft.com/office/drawing/2014/main" id="{C0F0CA6B-B648-4FDB-A55D-47530FD6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2599" t="12814" r="26404" b="5969"/>
          <a:stretch>
            <a:fillRect/>
          </a:stretch>
        </p:blipFill>
        <p:spPr bwMode="auto">
          <a:xfrm>
            <a:off x="9378932" y="2937796"/>
            <a:ext cx="2171700" cy="156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Прямоугольник 3">
            <a:extLst>
              <a:ext uri="{FF2B5EF4-FFF2-40B4-BE49-F238E27FC236}">
                <a16:creationId xmlns="" xmlns:a16="http://schemas.microsoft.com/office/drawing/2014/main" id="{95282D3E-39BC-4394-9089-5236E742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9121" y="4082383"/>
            <a:ext cx="936625" cy="2524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latin typeface="Tahoma"/>
            </a:endParaRPr>
          </a:p>
        </p:txBody>
      </p:sp>
      <p:pic>
        <p:nvPicPr>
          <p:cNvPr id="7" name="Карта СТП района">
            <a:extLst>
              <a:ext uri="{FF2B5EF4-FFF2-40B4-BE49-F238E27FC236}">
                <a16:creationId xmlns="" xmlns:a16="http://schemas.microsoft.com/office/drawing/2014/main" id="{2B1FC1C7-55B4-4A14-8785-EF036E2CE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4303" t="43832" r="36722" b="27313"/>
          <a:stretch/>
        </p:blipFill>
        <p:spPr bwMode="auto">
          <a:xfrm>
            <a:off x="8338724" y="4445128"/>
            <a:ext cx="2016125" cy="108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арта ГП">
            <a:extLst>
              <a:ext uri="{FF2B5EF4-FFF2-40B4-BE49-F238E27FC236}">
                <a16:creationId xmlns="" xmlns:a16="http://schemas.microsoft.com/office/drawing/2014/main" id="{32300D4D-AF12-4843-9F57-2766FD4D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797" t="15717" r="51437" b="22482"/>
          <a:stretch>
            <a:fillRect/>
          </a:stretch>
        </p:blipFill>
        <p:spPr bwMode="auto">
          <a:xfrm>
            <a:off x="9845696" y="5275515"/>
            <a:ext cx="1684337" cy="123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Прямоугольник 28">
            <a:extLst>
              <a:ext uri="{FF2B5EF4-FFF2-40B4-BE49-F238E27FC236}">
                <a16:creationId xmlns="" xmlns:a16="http://schemas.microsoft.com/office/drawing/2014/main" id="{1FBA7EC7-D3BA-4906-AE59-B6BA91237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3407" y="5761291"/>
            <a:ext cx="279400" cy="2524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latin typeface="Tahoma"/>
            </a:endParaRPr>
          </a:p>
        </p:txBody>
      </p:sp>
      <p:sp>
        <p:nvSpPr>
          <p:cNvPr id="31" name="AutoShape 26">
            <a:extLst>
              <a:ext uri="{FF2B5EF4-FFF2-40B4-BE49-F238E27FC236}">
                <a16:creationId xmlns="" xmlns:a16="http://schemas.microsoft.com/office/drawing/2014/main" id="{D070FECC-0A3C-4568-81B8-9AC2A98F46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747" y="2495383"/>
            <a:ext cx="287337" cy="492517"/>
          </a:xfrm>
          <a:prstGeom prst="chevron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latin typeface="Tahoma"/>
            </a:endParaRPr>
          </a:p>
        </p:txBody>
      </p:sp>
      <p:sp>
        <p:nvSpPr>
          <p:cNvPr id="32" name="AutoShape 26">
            <a:extLst>
              <a:ext uri="{FF2B5EF4-FFF2-40B4-BE49-F238E27FC236}">
                <a16:creationId xmlns="" xmlns:a16="http://schemas.microsoft.com/office/drawing/2014/main" id="{7A64BF0D-5C64-419B-A92B-A68A513BF57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48694" y="2495384"/>
            <a:ext cx="287337" cy="492516"/>
          </a:xfrm>
          <a:prstGeom prst="chevron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latin typeface="Tahoma"/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="" xmlns:a16="http://schemas.microsoft.com/office/drawing/2014/main" id="{2FEDB693-72BE-49B0-B8FE-7110BAA7EAAA}"/>
              </a:ext>
            </a:extLst>
          </p:cNvPr>
          <p:cNvSpPr txBox="1">
            <a:spLocks/>
          </p:cNvSpPr>
          <p:nvPr/>
        </p:nvSpPr>
        <p:spPr>
          <a:xfrm>
            <a:off x="1185701" y="222876"/>
            <a:ext cx="11183170" cy="752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СОГЛАСОВАННОСТЬ МЕРОПРИЯТИЙ ПРОГРАММ ИНФРАСТРУКТУРНОГО </a:t>
            </a:r>
            <a:b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ИНВЕСТИЦИОННОГО РАЗВИТИЯ ОБЕСПЕЧИТ ПРИНЦИП МУЛЬТИМАСШТАБНОСТИ 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(ХМАО-ЮГРА)</a:t>
            </a:r>
            <a:endParaRPr lang="ru-RU" sz="2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799BCBB-DB35-4A4B-92F5-C94828927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E98D29C-AC41-4F9F-8206-765F61FF4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35" y="1367060"/>
            <a:ext cx="5761985" cy="4236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DCE959-3F08-442D-A6CF-A7A2F1161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3" r="2504" b="5539"/>
          <a:stretch/>
        </p:blipFill>
        <p:spPr>
          <a:xfrm>
            <a:off x="24064" y="2199541"/>
            <a:ext cx="6430015" cy="355697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85EED86-180E-4B9B-A6A2-388C6750FF3F}"/>
              </a:ext>
            </a:extLst>
          </p:cNvPr>
          <p:cNvSpPr txBox="1">
            <a:spLocks/>
          </p:cNvSpPr>
          <p:nvPr/>
        </p:nvSpPr>
        <p:spPr>
          <a:xfrm>
            <a:off x="634002" y="1522710"/>
            <a:ext cx="3714927" cy="3717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ЦЕЛЕВАЯ МОДЕЛЬ </a:t>
            </a:r>
          </a:p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ГОРОДСКОГО РАЗВИТИЯ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8F2AAD6-2CE6-4BF5-8CA6-BBBFBA388164}"/>
              </a:ext>
            </a:extLst>
          </p:cNvPr>
          <p:cNvSpPr txBox="1">
            <a:spLocks/>
          </p:cNvSpPr>
          <p:nvPr/>
        </p:nvSpPr>
        <p:spPr>
          <a:xfrm>
            <a:off x="7753601" y="1522710"/>
            <a:ext cx="3904763" cy="869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ЦЕЛЕВАЯ МОДЕЛЬ </a:t>
            </a:r>
            <a:b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РАЗВИТИЯ АГЛОМЕРАЦИИ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F3AFA5-DE5C-484C-B4F0-D1245400473D}"/>
              </a:ext>
            </a:extLst>
          </p:cNvPr>
          <p:cNvSpPr/>
          <p:nvPr/>
        </p:nvSpPr>
        <p:spPr>
          <a:xfrm>
            <a:off x="6206467" y="5635730"/>
            <a:ext cx="5985533" cy="105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kumimoji="0" lang="ru-RU" altLang="ru-RU" sz="15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целевая модель </a:t>
            </a:r>
            <a:r>
              <a:rPr kumimoji="0" lang="ru-RU" altLang="ru-RU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каждое МО формируется </a:t>
            </a:r>
            <a:br>
              <a:rPr kumimoji="0" lang="ru-RU" altLang="ru-RU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</a:t>
            </a:r>
            <a:r>
              <a:rPr kumimoji="0" lang="ru-RU" altLang="ru-RU" sz="15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модели УРТ ГИСОГД </a:t>
            </a:r>
          </a:p>
          <a:p>
            <a:pPr>
              <a:lnSpc>
                <a:spcPct val="85000"/>
              </a:lnSpc>
              <a:defRPr/>
            </a:pPr>
            <a:endParaRPr kumimoji="0" lang="ru-RU" altLang="ru-RU" sz="15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5000"/>
              </a:lnSpc>
              <a:defRPr/>
            </a:pPr>
            <a:r>
              <a:rPr kumimoji="0" lang="ru-RU" altLang="ru-RU" sz="15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 МО </a:t>
            </a:r>
            <a:r>
              <a:rPr kumimoji="0" lang="ru-RU" altLang="ru-RU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рассчитывается как интегральный показатель </a:t>
            </a:r>
            <a:br>
              <a:rPr kumimoji="0" lang="ru-RU" altLang="ru-RU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показателей развития по каждому направлению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42ABB04-F2A9-43E0-AFDC-DC36E7CCAE93}"/>
              </a:ext>
            </a:extLst>
          </p:cNvPr>
          <p:cNvSpPr txBox="1">
            <a:spLocks/>
          </p:cNvSpPr>
          <p:nvPr/>
        </p:nvSpPr>
        <p:spPr>
          <a:xfrm>
            <a:off x="1163188" y="125238"/>
            <a:ext cx="10581781" cy="1023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РЕАЛИЗАЦИИ ПРОГРАММ И СВОЕВРЕМЕННОЕ ВНЕСЕНИЕ В НИХ ИЗМЕНЕНИЙ В ЗАВИСИМОСТИ ОТ ИНВЕСТИЦИОННЫХ ПРЕОБРАЗОВАНИЙ ОБЕСПЕЧИТ ВНЕДРЕНИЕ ЦИФРОВЫХ ЦЕЛЕВЫХ МОДЕЛЕЙ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E0AB4EB-2AEE-4F25-8CF1-7F9C006DF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2FEDB693-72BE-49B0-B8FE-7110BAA7EAAA}"/>
              </a:ext>
            </a:extLst>
          </p:cNvPr>
          <p:cNvSpPr txBox="1">
            <a:spLocks/>
          </p:cNvSpPr>
          <p:nvPr/>
        </p:nvSpPr>
        <p:spPr>
          <a:xfrm>
            <a:off x="1247439" y="264644"/>
            <a:ext cx="10487444" cy="582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1600" b="1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ИНФОРМАЦИОННЫХ РЕСУРСОВ ДЛЯ РЕАЛИЗАЦИИ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ЦИФРОВЫХ ЦЕЛЕВЫХ МОДЕЛЕЙ В ИДЕОЛОГИИ «ИАС УРТ»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7240" y="1192861"/>
            <a:ext cx="157958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ГП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1496" y="1193161"/>
            <a:ext cx="155629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СТП региона</a:t>
            </a:r>
          </a:p>
        </p:txBody>
      </p:sp>
      <p:pic>
        <p:nvPicPr>
          <p:cNvPr id="11" name="Picture 2" descr="http://monchegorsk.gov-murman.ru/vlast/administratsiya/sostav/otdel-arkhitektury-i-gradostroitelstva/informatsionnye-soobshcheniya-o-formirovanii-zemelnykh-uchastkov/2015-07-16/%D0%A1%D1%85%D0%B5%D0%BC%D0%B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709" y="4552742"/>
            <a:ext cx="1775076" cy="11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02"/>
          <a:stretch/>
        </p:blipFill>
        <p:spPr bwMode="auto">
          <a:xfrm>
            <a:off x="9249136" y="4606801"/>
            <a:ext cx="1767542" cy="91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839" y="4570830"/>
            <a:ext cx="1781379" cy="114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238" y="4570831"/>
            <a:ext cx="1645609" cy="114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89121" y="3258020"/>
            <a:ext cx="11842455" cy="438515"/>
          </a:xfrm>
          <a:prstGeom prst="rect">
            <a:avLst/>
          </a:prstGeom>
          <a:solidFill>
            <a:srgbClr val="00A0E3"/>
          </a:solidFill>
          <a:ln w="28575">
            <a:solidFill>
              <a:srgbClr val="00B0F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ИАС «ГРАДОУСТРОЙСТВО»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 rot="5400000">
            <a:off x="2920367" y="2865456"/>
            <a:ext cx="274367" cy="395524"/>
          </a:xfrm>
          <a:prstGeom prst="chevron">
            <a:avLst>
              <a:gd name="adj" fmla="val 50000"/>
            </a:avLst>
          </a:prstGeom>
          <a:solidFill>
            <a:srgbClr val="00A0E3"/>
          </a:solidFill>
          <a:ln>
            <a:noFill/>
          </a:ln>
          <a:effectLst/>
          <a:extLst/>
        </p:spPr>
        <p:txBody>
          <a:bodyPr rot="10800000"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 rot="5400000">
            <a:off x="4738345" y="2874376"/>
            <a:ext cx="274369" cy="397113"/>
          </a:xfrm>
          <a:prstGeom prst="chevron">
            <a:avLst>
              <a:gd name="adj" fmla="val 50000"/>
            </a:avLst>
          </a:prstGeom>
          <a:solidFill>
            <a:srgbClr val="00A0E3"/>
          </a:solidFill>
          <a:ln>
            <a:noFill/>
          </a:ln>
          <a:effectLst/>
          <a:extLst/>
        </p:spPr>
        <p:txBody>
          <a:bodyPr rot="10800000"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 rot="5400000">
            <a:off x="1077770" y="2864664"/>
            <a:ext cx="274369" cy="397113"/>
          </a:xfrm>
          <a:prstGeom prst="chevron">
            <a:avLst>
              <a:gd name="adj" fmla="val 50000"/>
            </a:avLst>
          </a:prstGeom>
          <a:solidFill>
            <a:srgbClr val="00A0E3"/>
          </a:solidFill>
          <a:ln>
            <a:noFill/>
          </a:ln>
          <a:effectLst/>
          <a:extLst/>
        </p:spPr>
        <p:txBody>
          <a:bodyPr rot="10800000"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 rot="5400000">
            <a:off x="6750912" y="2865455"/>
            <a:ext cx="274367" cy="395524"/>
          </a:xfrm>
          <a:prstGeom prst="chevron">
            <a:avLst>
              <a:gd name="adj" fmla="val 50000"/>
            </a:avLst>
          </a:prstGeom>
          <a:solidFill>
            <a:srgbClr val="00A0E3"/>
          </a:solidFill>
          <a:ln>
            <a:noFill/>
          </a:ln>
          <a:effectLst/>
          <a:extLst/>
        </p:spPr>
        <p:txBody>
          <a:bodyPr rot="10800000"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363211" y="4568943"/>
            <a:ext cx="1306374" cy="120592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6076" y="1197696"/>
            <a:ext cx="256361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СТП ААГЛОМЕРАЦИИ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36432" y="1202554"/>
            <a:ext cx="51328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ПЗЗ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99202" y="1196524"/>
            <a:ext cx="177522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>
                <a:ea typeface="Tahoma" panose="020B0604030504040204" pitchFamily="34" charset="0"/>
                <a:cs typeface="Tahoma" panose="020B0604030504040204" pitchFamily="34" charset="0"/>
              </a:rPr>
              <a:t>ППиМ</a:t>
            </a:r>
            <a:endParaRPr lang="ru-RU" sz="16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 rot="5400000">
            <a:off x="8763758" y="2855000"/>
            <a:ext cx="274367" cy="395524"/>
          </a:xfrm>
          <a:prstGeom prst="chevron">
            <a:avLst>
              <a:gd name="adj" fmla="val 50000"/>
            </a:avLst>
          </a:prstGeom>
          <a:solidFill>
            <a:srgbClr val="00A0E3"/>
          </a:solidFill>
          <a:ln>
            <a:noFill/>
          </a:ln>
          <a:effectLst/>
          <a:extLst/>
        </p:spPr>
        <p:txBody>
          <a:bodyPr rot="10800000"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8301" y="1477428"/>
            <a:ext cx="1415142" cy="1344464"/>
          </a:xfrm>
          <a:prstGeom prst="rect">
            <a:avLst/>
          </a:prstGeom>
          <a:ln w="28575">
            <a:solidFill>
              <a:srgbClr val="00A0E3"/>
            </a:solidFill>
          </a:ln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403" y="1495008"/>
            <a:ext cx="1693987" cy="1344464"/>
          </a:xfrm>
          <a:prstGeom prst="rect">
            <a:avLst/>
          </a:prstGeom>
          <a:ln w="28575">
            <a:solidFill>
              <a:srgbClr val="00A0E3"/>
            </a:solidFill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008" y="1494596"/>
            <a:ext cx="1533587" cy="1344879"/>
          </a:xfrm>
          <a:prstGeom prst="rect">
            <a:avLst/>
          </a:prstGeom>
          <a:noFill/>
          <a:ln w="28575">
            <a:solidFill>
              <a:srgbClr val="00A0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506" y="1495008"/>
            <a:ext cx="1508986" cy="1344464"/>
          </a:xfrm>
          <a:prstGeom prst="rect">
            <a:avLst/>
          </a:prstGeom>
          <a:noFill/>
          <a:ln w="28575">
            <a:solidFill>
              <a:srgbClr val="00A0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01" y="1500805"/>
            <a:ext cx="1485076" cy="1338669"/>
          </a:xfrm>
          <a:prstGeom prst="rect">
            <a:avLst/>
          </a:prstGeom>
          <a:noFill/>
          <a:ln w="28575">
            <a:solidFill>
              <a:srgbClr val="00A0E3"/>
            </a:solidFill>
            <a:miter lim="800000"/>
            <a:headEnd/>
            <a:tailEnd/>
          </a:ln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5888" y="1494596"/>
            <a:ext cx="1452209" cy="1344879"/>
          </a:xfrm>
          <a:prstGeom prst="rect">
            <a:avLst/>
          </a:prstGeom>
          <a:noFill/>
          <a:ln w="28575">
            <a:solidFill>
              <a:srgbClr val="00A0E3"/>
            </a:solidFill>
            <a:miter lim="800000"/>
            <a:headEnd/>
            <a:tailEnd/>
          </a:ln>
          <a:effectLst/>
        </p:spPr>
      </p:pic>
      <p:sp>
        <p:nvSpPr>
          <p:cNvPr id="35" name="Прямоугольник 34"/>
          <p:cNvSpPr/>
          <p:nvPr/>
        </p:nvSpPr>
        <p:spPr>
          <a:xfrm>
            <a:off x="10445269" y="1196523"/>
            <a:ext cx="147406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Программы</a:t>
            </a:r>
          </a:p>
        </p:txBody>
      </p:sp>
      <p:sp>
        <p:nvSpPr>
          <p:cNvPr id="36" name="AutoShape 26"/>
          <p:cNvSpPr>
            <a:spLocks noChangeArrowheads="1"/>
          </p:cNvSpPr>
          <p:nvPr/>
        </p:nvSpPr>
        <p:spPr bwMode="auto">
          <a:xfrm rot="5400000">
            <a:off x="11051033" y="2854560"/>
            <a:ext cx="274367" cy="395524"/>
          </a:xfrm>
          <a:prstGeom prst="chevron">
            <a:avLst>
              <a:gd name="adj" fmla="val 50000"/>
            </a:avLst>
          </a:prstGeom>
          <a:solidFill>
            <a:srgbClr val="00A0E3"/>
          </a:solidFill>
          <a:ln>
            <a:noFill/>
          </a:ln>
          <a:effectLst/>
          <a:extLst/>
        </p:spPr>
        <p:txBody>
          <a:bodyPr rot="10800000"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1991161" y="5195423"/>
            <a:ext cx="10040415" cy="635985"/>
          </a:xfrm>
          <a:prstGeom prst="rightArrow">
            <a:avLst>
              <a:gd name="adj1" fmla="val 54487"/>
              <a:gd name="adj2" fmla="val 121453"/>
            </a:avLst>
          </a:prstGeom>
          <a:solidFill>
            <a:srgbClr val="00A0E3"/>
          </a:solidFill>
          <a:ln w="28575">
            <a:solidFill>
              <a:srgbClr val="00A0E3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БИЗНЕС-ПРОЦЕССЫ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B9810F9-42EC-4E1A-9CCA-E96BDEAA3A43}"/>
              </a:ext>
            </a:extLst>
          </p:cNvPr>
          <p:cNvGrpSpPr/>
          <p:nvPr/>
        </p:nvGrpSpPr>
        <p:grpSpPr>
          <a:xfrm>
            <a:off x="189121" y="3781533"/>
            <a:ext cx="11842455" cy="722955"/>
            <a:chOff x="249282" y="3857197"/>
            <a:chExt cx="10098566" cy="722955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49282" y="3857199"/>
              <a:ext cx="1725733" cy="722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Подготовка проектов планировки для </a:t>
              </a:r>
              <a:br>
                <a:rPr lang="ru-RU" alt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ru-RU" alt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размещения ОРЗ\ОМЗ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331258" y="3857197"/>
              <a:ext cx="1720315" cy="722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Подготовка градостроительных планов ЗУ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414984" y="3857198"/>
              <a:ext cx="1793341" cy="7229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Выдача разрешений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на строительство, мониторинг строительства</a:t>
              </a: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4351205" y="3857198"/>
              <a:ext cx="1720315" cy="722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Предоставление земельных участков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8554507" y="3857199"/>
              <a:ext cx="1793341" cy="7229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Выдача разрешений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на ввод в эксплуатацию</a:t>
              </a: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49708" y="5916895"/>
            <a:ext cx="11912349" cy="738664"/>
          </a:xfrm>
          <a:prstGeom prst="rect">
            <a:avLst/>
          </a:prstGeom>
          <a:solidFill>
            <a:srgbClr val="B0CB1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ОПТИМАЛЬНАЯ РЕАЛИЗАЦИЯ ЦЕЛЕВЫХ МОДЕЛЕЙ ПО РАЗВИТИЮ РЕГИОНОВ, МУНИЦИПАЛЬНЫХ ОБРАЗОВАНИЙ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ИХ АГЛОМЕРАЦИЙ МОЖЕТ БЫТЬ ОБЕСПЕЧЕНА ЗА СЧЁТ КАРДИНАЛЬНОГО СОВЕРШЕНСТВОВАНИЯ ПРАВОВОЙ БАЗЫ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РЕШИТЕЛЬНОГО ВНЕДРЕНИЯ ЦИФРОВЫХ ТЕХНОЛОГИЙ ВО ВСЕ СФЕРЫ УПРАВЛЕНИЯ РАЗВИТИЕМ ТЕРРИТОРИЙ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99EDFB89-982B-4780-BFAD-AD4846E716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03537"/>
            <a:ext cx="941834" cy="9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4343</TotalTime>
  <Words>917</Words>
  <Application>Microsoft Macintosh PowerPoint</Application>
  <PresentationFormat>Другой</PresentationFormat>
  <Paragraphs>116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Бегун Алина Александровна</dc:creator>
  <cp:lastModifiedBy>Анна</cp:lastModifiedBy>
  <cp:revision>40</cp:revision>
  <cp:lastPrinted>2018-04-20T16:26:04Z</cp:lastPrinted>
  <dcterms:created xsi:type="dcterms:W3CDTF">2018-04-18T09:50:05Z</dcterms:created>
  <dcterms:modified xsi:type="dcterms:W3CDTF">2018-06-20T10:29:30Z</dcterms:modified>
</cp:coreProperties>
</file>